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312" r:id="rId2"/>
    <p:sldId id="258" r:id="rId3"/>
    <p:sldId id="295" r:id="rId4"/>
    <p:sldId id="272" r:id="rId5"/>
    <p:sldId id="289" r:id="rId6"/>
    <p:sldId id="304" r:id="rId7"/>
    <p:sldId id="303" r:id="rId8"/>
    <p:sldId id="290" r:id="rId9"/>
    <p:sldId id="273" r:id="rId10"/>
    <p:sldId id="260" r:id="rId11"/>
    <p:sldId id="259" r:id="rId12"/>
    <p:sldId id="309" r:id="rId13"/>
    <p:sldId id="275" r:id="rId14"/>
    <p:sldId id="262" r:id="rId15"/>
    <p:sldId id="276" r:id="rId16"/>
    <p:sldId id="305" r:id="rId17"/>
  </p:sldIdLst>
  <p:sldSz cx="10287000"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280">
          <p15:clr>
            <a:srgbClr val="A4A3A4"/>
          </p15:clr>
        </p15:guide>
        <p15:guide id="2" pos="3240">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003399"/>
    <a:srgbClr val="990099"/>
    <a:srgbClr val="3333CC"/>
    <a:srgbClr val="D60093"/>
    <a:srgbClr val="0066CC"/>
    <a:srgbClr val="666633"/>
    <a:srgbClr val="FF9900"/>
    <a:srgbClr val="FF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5507" autoAdjust="0"/>
  </p:normalViewPr>
  <p:slideViewPr>
    <p:cSldViewPr>
      <p:cViewPr varScale="1">
        <p:scale>
          <a:sx n="83" d="100"/>
          <a:sy n="83" d="100"/>
        </p:scale>
        <p:origin x="1026" y="-54"/>
      </p:cViewPr>
      <p:guideLst>
        <p:guide orient="horz" pos="228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396" y="-126"/>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55650" y="742950"/>
            <a:ext cx="528955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2</a:t>
            </a:fld>
            <a:endParaRPr lang="cs-CZ"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p:cNvSpPr>
            <a:spLocks noGrp="1" noRot="1" noChangeAspect="1" noTextEdit="1"/>
          </p:cNvSpPr>
          <p:nvPr>
            <p:ph type="sldImg"/>
          </p:nvPr>
        </p:nvSpPr>
        <p:spPr>
          <a:ln/>
        </p:spPr>
      </p:sp>
      <p:sp>
        <p:nvSpPr>
          <p:cNvPr id="30723" name="Zástupný symbol pro poznámky 2"/>
          <p:cNvSpPr>
            <a:spLocks noGrp="1"/>
          </p:cNvSpPr>
          <p:nvPr>
            <p:ph type="body" idx="1"/>
          </p:nvPr>
        </p:nvSpPr>
        <p:spPr>
          <a:noFill/>
          <a:ln/>
        </p:spPr>
        <p:txBody>
          <a:bodyPr/>
          <a:lstStyle/>
          <a:p>
            <a:endParaRPr lang="cs-CZ" smtClean="0"/>
          </a:p>
        </p:txBody>
      </p:sp>
      <p:sp>
        <p:nvSpPr>
          <p:cNvPr id="30724" name="Zástupný symbol pro číslo snímku 3"/>
          <p:cNvSpPr>
            <a:spLocks noGrp="1"/>
          </p:cNvSpPr>
          <p:nvPr>
            <p:ph type="sldNum" sz="quarter" idx="5"/>
          </p:nvPr>
        </p:nvSpPr>
        <p:spPr>
          <a:noFill/>
        </p:spPr>
        <p:txBody>
          <a:bodyPr/>
          <a:lstStyle/>
          <a:p>
            <a:fld id="{8230E266-BC3E-4CDC-99D1-FCE112551CE1}" type="slidenum">
              <a:rPr lang="cs-CZ" smtClean="0"/>
              <a:pPr/>
              <a:t>11</a:t>
            </a:fld>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a:ln/>
        </p:spPr>
      </p:sp>
      <p:sp>
        <p:nvSpPr>
          <p:cNvPr id="31747" name="Zástupný symbol pro poznámky 2"/>
          <p:cNvSpPr>
            <a:spLocks noGrp="1"/>
          </p:cNvSpPr>
          <p:nvPr>
            <p:ph type="body" idx="1"/>
          </p:nvPr>
        </p:nvSpPr>
        <p:spPr>
          <a:noFill/>
          <a:ln/>
        </p:spPr>
        <p:txBody>
          <a:bodyPr/>
          <a:lstStyle/>
          <a:p>
            <a:endParaRPr lang="cs-CZ" smtClean="0"/>
          </a:p>
        </p:txBody>
      </p:sp>
      <p:sp>
        <p:nvSpPr>
          <p:cNvPr id="31748" name="Zástupný symbol pro číslo snímku 3"/>
          <p:cNvSpPr>
            <a:spLocks noGrp="1"/>
          </p:cNvSpPr>
          <p:nvPr>
            <p:ph type="sldNum" sz="quarter" idx="5"/>
          </p:nvPr>
        </p:nvSpPr>
        <p:spPr>
          <a:noFill/>
        </p:spPr>
        <p:txBody>
          <a:bodyPr/>
          <a:lstStyle/>
          <a:p>
            <a:fld id="{563BA8EE-150F-4AC3-9C19-F8362AA1A39B}" type="slidenum">
              <a:rPr lang="cs-CZ" smtClean="0"/>
              <a:pPr/>
              <a:t>12</a:t>
            </a:fld>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ln/>
        </p:spPr>
      </p:sp>
      <p:sp>
        <p:nvSpPr>
          <p:cNvPr id="32771" name="Zástupný symbol pro poznámky 2"/>
          <p:cNvSpPr>
            <a:spLocks noGrp="1"/>
          </p:cNvSpPr>
          <p:nvPr>
            <p:ph type="body" idx="1"/>
          </p:nvPr>
        </p:nvSpPr>
        <p:spPr>
          <a:noFill/>
          <a:ln/>
        </p:spPr>
        <p:txBody>
          <a:bodyPr/>
          <a:lstStyle/>
          <a:p>
            <a:endParaRPr lang="cs-CZ" dirty="0" smtClean="0"/>
          </a:p>
        </p:txBody>
      </p:sp>
      <p:sp>
        <p:nvSpPr>
          <p:cNvPr id="32772" name="Zástupný symbol pro číslo snímku 3"/>
          <p:cNvSpPr>
            <a:spLocks noGrp="1"/>
          </p:cNvSpPr>
          <p:nvPr>
            <p:ph type="sldNum" sz="quarter" idx="5"/>
          </p:nvPr>
        </p:nvSpPr>
        <p:spPr>
          <a:noFill/>
        </p:spPr>
        <p:txBody>
          <a:bodyPr/>
          <a:lstStyle/>
          <a:p>
            <a:fld id="{DC8687F6-1782-49CE-8F61-31A0FD4C54BE}" type="slidenum">
              <a:rPr lang="cs-CZ" smtClean="0"/>
              <a:pPr/>
              <a:t>13</a:t>
            </a:fld>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ln/>
        </p:spPr>
      </p:sp>
      <p:sp>
        <p:nvSpPr>
          <p:cNvPr id="33795" name="Zástupný symbol pro poznámky 2"/>
          <p:cNvSpPr>
            <a:spLocks noGrp="1"/>
          </p:cNvSpPr>
          <p:nvPr>
            <p:ph type="body" idx="1"/>
          </p:nvPr>
        </p:nvSpPr>
        <p:spPr>
          <a:noFill/>
          <a:ln/>
        </p:spPr>
        <p:txBody>
          <a:bodyPr/>
          <a:lstStyle/>
          <a:p>
            <a:endParaRPr lang="cs-CZ" sz="1050" dirty="0" smtClean="0">
              <a:latin typeface="Arial" pitchFamily="34" charset="0"/>
              <a:cs typeface="Arial" pitchFamily="34" charset="0"/>
            </a:endParaRPr>
          </a:p>
        </p:txBody>
      </p:sp>
      <p:sp>
        <p:nvSpPr>
          <p:cNvPr id="33796" name="Zástupný symbol pro číslo snímku 3"/>
          <p:cNvSpPr>
            <a:spLocks noGrp="1"/>
          </p:cNvSpPr>
          <p:nvPr>
            <p:ph type="sldNum" sz="quarter" idx="5"/>
          </p:nvPr>
        </p:nvSpPr>
        <p:spPr>
          <a:noFill/>
        </p:spPr>
        <p:txBody>
          <a:bodyPr/>
          <a:lstStyle/>
          <a:p>
            <a:fld id="{038657F1-8447-401B-8487-CA030393E5AC}" type="slidenum">
              <a:rPr lang="cs-CZ" smtClean="0"/>
              <a:pPr/>
              <a:t>14</a:t>
            </a:fld>
            <a:endParaRPr lang="cs-CZ"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8E82826-A3DE-4B0F-B771-F82CF74CC625}" type="slidenum">
              <a:rPr lang="cs-CZ" smtClean="0"/>
              <a:pPr/>
              <a:t>15</a:t>
            </a:fld>
            <a:endParaRPr lang="cs-CZ"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p:cNvSpPr>
            <a:spLocks noGrp="1" noRot="1" noChangeAspect="1" noTextEdit="1"/>
          </p:cNvSpPr>
          <p:nvPr>
            <p:ph type="sldImg"/>
          </p:nvPr>
        </p:nvSpPr>
        <p:spPr>
          <a:ln/>
        </p:spPr>
      </p:sp>
      <p:sp>
        <p:nvSpPr>
          <p:cNvPr id="35843" name="Zástupný symbol pro poznámky 2"/>
          <p:cNvSpPr>
            <a:spLocks noGrp="1"/>
          </p:cNvSpPr>
          <p:nvPr>
            <p:ph type="body" idx="1"/>
          </p:nvPr>
        </p:nvSpPr>
        <p:spPr>
          <a:noFill/>
          <a:ln/>
        </p:spPr>
        <p:txBody>
          <a:bodyPr/>
          <a:lstStyle/>
          <a:p>
            <a:endParaRPr lang="cs-CZ" dirty="0" smtClean="0"/>
          </a:p>
        </p:txBody>
      </p:sp>
      <p:sp>
        <p:nvSpPr>
          <p:cNvPr id="35844" name="Zástupný symbol pro číslo snímku 3"/>
          <p:cNvSpPr>
            <a:spLocks noGrp="1"/>
          </p:cNvSpPr>
          <p:nvPr>
            <p:ph type="sldNum" sz="quarter" idx="5"/>
          </p:nvPr>
        </p:nvSpPr>
        <p:spPr>
          <a:noFill/>
        </p:spPr>
        <p:txBody>
          <a:bodyPr/>
          <a:lstStyle/>
          <a:p>
            <a:fld id="{754ECFDB-ECB8-454F-A80D-A89FE9E5D5DB}" type="slidenum">
              <a:rPr lang="cs-CZ" smtClean="0"/>
              <a:pPr/>
              <a:t>16</a:t>
            </a:fld>
            <a:endParaRPr lang="cs-CZ"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a:ln/>
        </p:spPr>
      </p:sp>
      <p:sp>
        <p:nvSpPr>
          <p:cNvPr id="23555" name="Zástupný symbol pro poznámky 2"/>
          <p:cNvSpPr>
            <a:spLocks noGrp="1"/>
          </p:cNvSpPr>
          <p:nvPr>
            <p:ph type="body" idx="1"/>
          </p:nvPr>
        </p:nvSpPr>
        <p:spPr>
          <a:noFill/>
          <a:ln/>
        </p:spPr>
        <p:txBody>
          <a:bodyPr/>
          <a:lstStyle/>
          <a:p>
            <a:endParaRPr lang="cs-CZ" dirty="0" smtClean="0"/>
          </a:p>
        </p:txBody>
      </p:sp>
      <p:sp>
        <p:nvSpPr>
          <p:cNvPr id="23556" name="Zástupný symbol pro číslo snímku 3"/>
          <p:cNvSpPr>
            <a:spLocks noGrp="1"/>
          </p:cNvSpPr>
          <p:nvPr>
            <p:ph type="sldNum" sz="quarter" idx="5"/>
          </p:nvPr>
        </p:nvSpPr>
        <p:spPr>
          <a:noFill/>
        </p:spPr>
        <p:txBody>
          <a:bodyPr/>
          <a:lstStyle/>
          <a:p>
            <a:fld id="{19785B64-BD86-46E3-B3F6-06F807F9F30C}" type="slidenum">
              <a:rPr lang="cs-CZ" smtClean="0"/>
              <a:pPr/>
              <a:t>3</a:t>
            </a:fld>
            <a:endParaRPr lang="cs-CZ"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p:cNvSpPr>
            <a:spLocks noGrp="1" noRot="1" noChangeAspect="1" noTextEdit="1"/>
          </p:cNvSpPr>
          <p:nvPr>
            <p:ph type="sldImg"/>
          </p:nvPr>
        </p:nvSpPr>
        <p:spPr>
          <a:ln/>
        </p:spPr>
      </p:sp>
      <p:sp>
        <p:nvSpPr>
          <p:cNvPr id="24579" name="Zástupný symbol pro poznámky 2"/>
          <p:cNvSpPr>
            <a:spLocks noGrp="1"/>
          </p:cNvSpPr>
          <p:nvPr>
            <p:ph type="body" idx="1"/>
          </p:nvPr>
        </p:nvSpPr>
        <p:spPr>
          <a:noFill/>
          <a:ln/>
        </p:spPr>
        <p:txBody>
          <a:bodyPr/>
          <a:lstStyle/>
          <a:p>
            <a:endParaRPr lang="cs-CZ" dirty="0" smtClean="0"/>
          </a:p>
        </p:txBody>
      </p:sp>
      <p:sp>
        <p:nvSpPr>
          <p:cNvPr id="24580" name="Zástupný symbol pro číslo snímku 3"/>
          <p:cNvSpPr>
            <a:spLocks noGrp="1"/>
          </p:cNvSpPr>
          <p:nvPr>
            <p:ph type="sldNum" sz="quarter" idx="5"/>
          </p:nvPr>
        </p:nvSpPr>
        <p:spPr>
          <a:noFill/>
        </p:spPr>
        <p:txBody>
          <a:bodyPr/>
          <a:lstStyle/>
          <a:p>
            <a:fld id="{3E369CA8-E0A2-4FB1-9C20-9F1661A52DEC}" type="slidenum">
              <a:rPr lang="cs-CZ" smtClean="0"/>
              <a:pPr/>
              <a:t>4</a:t>
            </a:fld>
            <a:endParaRPr lang="cs-CZ"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a:ln/>
        </p:spPr>
      </p:sp>
      <p:sp>
        <p:nvSpPr>
          <p:cNvPr id="25603" name="Zástupný symbol pro poznámky 2"/>
          <p:cNvSpPr>
            <a:spLocks noGrp="1"/>
          </p:cNvSpPr>
          <p:nvPr>
            <p:ph type="body" idx="1"/>
          </p:nvPr>
        </p:nvSpPr>
        <p:spPr>
          <a:noFill/>
          <a:ln/>
        </p:spPr>
        <p:txBody>
          <a:bodyPr/>
          <a:lstStyle/>
          <a:p>
            <a:endParaRPr lang="cs-CZ" dirty="0" smtClean="0"/>
          </a:p>
        </p:txBody>
      </p:sp>
      <p:sp>
        <p:nvSpPr>
          <p:cNvPr id="25604" name="Zástupný symbol pro číslo snímku 3"/>
          <p:cNvSpPr>
            <a:spLocks noGrp="1"/>
          </p:cNvSpPr>
          <p:nvPr>
            <p:ph type="sldNum" sz="quarter" idx="5"/>
          </p:nvPr>
        </p:nvSpPr>
        <p:spPr>
          <a:noFill/>
        </p:spPr>
        <p:txBody>
          <a:bodyPr/>
          <a:lstStyle/>
          <a:p>
            <a:fld id="{C7938B80-D65E-48CB-8F6A-36C6FFB0DAE8}" type="slidenum">
              <a:rPr lang="cs-CZ" smtClean="0"/>
              <a:pPr/>
              <a:t>5</a:t>
            </a:fld>
            <a:endParaRPr lang="cs-CZ"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6</a:t>
            </a:fld>
            <a:endParaRPr lang="cs-CZ"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a:ln/>
        </p:spPr>
      </p:sp>
      <p:sp>
        <p:nvSpPr>
          <p:cNvPr id="26627" name="Zástupný symbol pro poznámky 2"/>
          <p:cNvSpPr>
            <a:spLocks noGrp="1"/>
          </p:cNvSpPr>
          <p:nvPr>
            <p:ph type="body" idx="1"/>
          </p:nvPr>
        </p:nvSpPr>
        <p:spPr>
          <a:noFill/>
          <a:ln/>
        </p:spPr>
        <p:txBody>
          <a:bodyPr/>
          <a:lstStyle/>
          <a:p>
            <a:endParaRPr lang="cs-CZ" dirty="0" smtClean="0"/>
          </a:p>
        </p:txBody>
      </p:sp>
      <p:sp>
        <p:nvSpPr>
          <p:cNvPr id="26628" name="Zástupný symbol pro číslo snímku 3"/>
          <p:cNvSpPr>
            <a:spLocks noGrp="1"/>
          </p:cNvSpPr>
          <p:nvPr>
            <p:ph type="sldNum" sz="quarter" idx="5"/>
          </p:nvPr>
        </p:nvSpPr>
        <p:spPr>
          <a:noFill/>
        </p:spPr>
        <p:txBody>
          <a:bodyPr/>
          <a:lstStyle/>
          <a:p>
            <a:fld id="{7C27DC2A-937E-4FCC-AAFC-A78424F36788}" type="slidenum">
              <a:rPr lang="cs-CZ" smtClean="0"/>
              <a:pPr/>
              <a:t>7</a:t>
            </a:fld>
            <a:endParaRPr lang="cs-CZ"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a:ln/>
        </p:spPr>
      </p:sp>
      <p:sp>
        <p:nvSpPr>
          <p:cNvPr id="27651" name="Zástupný symbol pro poznámky 2"/>
          <p:cNvSpPr>
            <a:spLocks noGrp="1"/>
          </p:cNvSpPr>
          <p:nvPr>
            <p:ph type="body" idx="1"/>
          </p:nvPr>
        </p:nvSpPr>
        <p:spPr>
          <a:noFill/>
          <a:ln/>
        </p:spPr>
        <p:txBody>
          <a:bodyPr/>
          <a:lstStyle/>
          <a:p>
            <a:endParaRPr lang="cs-CZ" smtClean="0"/>
          </a:p>
        </p:txBody>
      </p:sp>
      <p:sp>
        <p:nvSpPr>
          <p:cNvPr id="27652" name="Zástupný symbol pro číslo snímku 3"/>
          <p:cNvSpPr>
            <a:spLocks noGrp="1"/>
          </p:cNvSpPr>
          <p:nvPr>
            <p:ph type="sldNum" sz="quarter" idx="5"/>
          </p:nvPr>
        </p:nvSpPr>
        <p:spPr>
          <a:noFill/>
        </p:spPr>
        <p:txBody>
          <a:bodyPr/>
          <a:lstStyle/>
          <a:p>
            <a:fld id="{37F9CF97-4255-41CF-ABEE-4D377FE67BF6}" type="slidenum">
              <a:rPr lang="cs-CZ" smtClean="0"/>
              <a:pPr/>
              <a:t>8</a:t>
            </a:fld>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a:ln/>
        </p:spPr>
      </p:sp>
      <p:sp>
        <p:nvSpPr>
          <p:cNvPr id="28675" name="Zástupný symbol pro poznámky 2"/>
          <p:cNvSpPr>
            <a:spLocks noGrp="1"/>
          </p:cNvSpPr>
          <p:nvPr>
            <p:ph type="body" idx="1"/>
          </p:nvPr>
        </p:nvSpPr>
        <p:spPr>
          <a:noFill/>
          <a:ln/>
        </p:spPr>
        <p:txBody>
          <a:bodyPr/>
          <a:lstStyle/>
          <a:p>
            <a:endParaRPr lang="cs-CZ" smtClean="0"/>
          </a:p>
        </p:txBody>
      </p:sp>
      <p:sp>
        <p:nvSpPr>
          <p:cNvPr id="28676" name="Zástupný symbol pro číslo snímku 3"/>
          <p:cNvSpPr>
            <a:spLocks noGrp="1"/>
          </p:cNvSpPr>
          <p:nvPr>
            <p:ph type="sldNum" sz="quarter" idx="5"/>
          </p:nvPr>
        </p:nvSpPr>
        <p:spPr>
          <a:noFill/>
        </p:spPr>
        <p:txBody>
          <a:bodyPr/>
          <a:lstStyle/>
          <a:p>
            <a:fld id="{F77E9A95-85BE-4ED6-94CB-F379B6DFE388}" type="slidenum">
              <a:rPr lang="cs-CZ" smtClean="0"/>
              <a:pPr/>
              <a:t>9</a:t>
            </a:fld>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ln/>
        </p:spPr>
      </p:sp>
      <p:sp>
        <p:nvSpPr>
          <p:cNvPr id="29699" name="Zástupný symbol pro poznámky 2"/>
          <p:cNvSpPr>
            <a:spLocks noGrp="1"/>
          </p:cNvSpPr>
          <p:nvPr>
            <p:ph type="body" idx="1"/>
          </p:nvPr>
        </p:nvSpPr>
        <p:spPr>
          <a:noFill/>
          <a:ln/>
        </p:spPr>
        <p:txBody>
          <a:bodyPr/>
          <a:lstStyle/>
          <a:p>
            <a:endParaRPr lang="cs-CZ" dirty="0" smtClean="0"/>
          </a:p>
        </p:txBody>
      </p:sp>
      <p:sp>
        <p:nvSpPr>
          <p:cNvPr id="29700" name="Zástupný symbol pro číslo snímku 3"/>
          <p:cNvSpPr>
            <a:spLocks noGrp="1"/>
          </p:cNvSpPr>
          <p:nvPr>
            <p:ph type="sldNum" sz="quarter" idx="5"/>
          </p:nvPr>
        </p:nvSpPr>
        <p:spPr>
          <a:noFill/>
        </p:spPr>
        <p:txBody>
          <a:bodyPr/>
          <a:lstStyle/>
          <a:p>
            <a:fld id="{6172F903-C95B-4E34-BF57-327F9BD2F872}" type="slidenum">
              <a:rPr lang="cs-CZ" smtClean="0"/>
              <a:pPr/>
              <a:t>10</a:t>
            </a:fld>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71525" y="2249488"/>
            <a:ext cx="8743950" cy="1550987"/>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543050" y="4102100"/>
            <a:ext cx="7200900"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329488" y="642938"/>
            <a:ext cx="2185987" cy="57912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771525" y="642938"/>
            <a:ext cx="6405563" cy="57912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71525" y="642938"/>
            <a:ext cx="8743950" cy="5791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71525" y="642938"/>
            <a:ext cx="8743950" cy="12065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71525" y="2090738"/>
            <a:ext cx="4295775" cy="43434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5219700" y="2090738"/>
            <a:ext cx="4295775"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5219700" y="4338638"/>
            <a:ext cx="4295775"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12800" y="4651375"/>
            <a:ext cx="8743950" cy="14382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812800" y="3068638"/>
            <a:ext cx="8743950"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71525" y="2090738"/>
            <a:ext cx="42957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219700" y="2090738"/>
            <a:ext cx="42957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4350" y="290513"/>
            <a:ext cx="9258300" cy="12065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514350" y="1620838"/>
            <a:ext cx="4545013"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514350" y="2295525"/>
            <a:ext cx="4545013"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5226050" y="1620838"/>
            <a:ext cx="4546600"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5226050" y="2295525"/>
            <a:ext cx="4546600"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4350" y="288925"/>
            <a:ext cx="3384550" cy="12255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4022725" y="288925"/>
            <a:ext cx="5749925"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514350" y="1514475"/>
            <a:ext cx="338455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16125" y="5067300"/>
            <a:ext cx="6172200" cy="59848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2016125" y="646113"/>
            <a:ext cx="6172200"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smtClean="0"/>
          </a:p>
        </p:txBody>
      </p:sp>
      <p:sp>
        <p:nvSpPr>
          <p:cNvPr id="4" name="Zástupný symbol pro text 3"/>
          <p:cNvSpPr>
            <a:spLocks noGrp="1"/>
          </p:cNvSpPr>
          <p:nvPr>
            <p:ph type="body" sz="half" idx="2"/>
          </p:nvPr>
        </p:nvSpPr>
        <p:spPr>
          <a:xfrm>
            <a:off x="2016125" y="5665788"/>
            <a:ext cx="6172200"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71525" y="642938"/>
            <a:ext cx="8743950"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smtClean="0"/>
              <a:t>Klepnutím lze upravit styl předlohy nadpisů.</a:t>
            </a:r>
          </a:p>
        </p:txBody>
      </p:sp>
      <p:sp>
        <p:nvSpPr>
          <p:cNvPr id="10243" name="Rectangle 3"/>
          <p:cNvSpPr>
            <a:spLocks noGrp="1" noChangeArrowheads="1"/>
          </p:cNvSpPr>
          <p:nvPr>
            <p:ph type="body" idx="1"/>
          </p:nvPr>
        </p:nvSpPr>
        <p:spPr bwMode="auto">
          <a:xfrm>
            <a:off x="771525" y="2090738"/>
            <a:ext cx="8743950"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771525" y="6596063"/>
            <a:ext cx="214312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514725" y="6596063"/>
            <a:ext cx="3257550"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72350" y="6596063"/>
            <a:ext cx="214312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3" Type="http://schemas.openxmlformats.org/officeDocument/2006/relationships/image" Target="../media/image573.emf"/><Relationship Id="rId18" Type="http://schemas.openxmlformats.org/officeDocument/2006/relationships/image" Target="../media/image578.emf"/><Relationship Id="rId26" Type="http://schemas.openxmlformats.org/officeDocument/2006/relationships/image" Target="../media/image586.emf"/><Relationship Id="rId39" Type="http://schemas.openxmlformats.org/officeDocument/2006/relationships/image" Target="../media/image599.emf"/><Relationship Id="rId21" Type="http://schemas.openxmlformats.org/officeDocument/2006/relationships/image" Target="../media/image581.emf"/><Relationship Id="rId34" Type="http://schemas.openxmlformats.org/officeDocument/2006/relationships/image" Target="../media/image594.emf"/><Relationship Id="rId42" Type="http://schemas.openxmlformats.org/officeDocument/2006/relationships/image" Target="../media/image602.emf"/><Relationship Id="rId47" Type="http://schemas.openxmlformats.org/officeDocument/2006/relationships/image" Target="../media/image607.emf"/><Relationship Id="rId50" Type="http://schemas.openxmlformats.org/officeDocument/2006/relationships/image" Target="../media/image610.emf"/><Relationship Id="rId55" Type="http://schemas.openxmlformats.org/officeDocument/2006/relationships/image" Target="../media/image615.emf"/><Relationship Id="rId7" Type="http://schemas.openxmlformats.org/officeDocument/2006/relationships/image" Target="../media/image567.emf"/><Relationship Id="rId2" Type="http://schemas.openxmlformats.org/officeDocument/2006/relationships/notesSlide" Target="../notesSlides/notesSlide9.xml"/><Relationship Id="rId16" Type="http://schemas.openxmlformats.org/officeDocument/2006/relationships/image" Target="../media/image576.emf"/><Relationship Id="rId20" Type="http://schemas.openxmlformats.org/officeDocument/2006/relationships/image" Target="../media/image580.emf"/><Relationship Id="rId29" Type="http://schemas.openxmlformats.org/officeDocument/2006/relationships/image" Target="../media/image589.emf"/><Relationship Id="rId41" Type="http://schemas.openxmlformats.org/officeDocument/2006/relationships/image" Target="../media/image601.emf"/><Relationship Id="rId54" Type="http://schemas.openxmlformats.org/officeDocument/2006/relationships/image" Target="../media/image614.emf"/><Relationship Id="rId62" Type="http://schemas.openxmlformats.org/officeDocument/2006/relationships/image" Target="../media/image622.emf"/><Relationship Id="rId1" Type="http://schemas.openxmlformats.org/officeDocument/2006/relationships/slideLayout" Target="../slideLayouts/slideLayout7.xml"/><Relationship Id="rId6" Type="http://schemas.openxmlformats.org/officeDocument/2006/relationships/image" Target="../media/image566.emf"/><Relationship Id="rId11" Type="http://schemas.openxmlformats.org/officeDocument/2006/relationships/image" Target="../media/image571.emf"/><Relationship Id="rId24" Type="http://schemas.openxmlformats.org/officeDocument/2006/relationships/image" Target="../media/image584.emf"/><Relationship Id="rId32" Type="http://schemas.openxmlformats.org/officeDocument/2006/relationships/image" Target="../media/image592.emf"/><Relationship Id="rId37" Type="http://schemas.openxmlformats.org/officeDocument/2006/relationships/image" Target="../media/image597.emf"/><Relationship Id="rId40" Type="http://schemas.openxmlformats.org/officeDocument/2006/relationships/image" Target="../media/image600.emf"/><Relationship Id="rId45" Type="http://schemas.openxmlformats.org/officeDocument/2006/relationships/image" Target="../media/image605.emf"/><Relationship Id="rId53" Type="http://schemas.openxmlformats.org/officeDocument/2006/relationships/image" Target="../media/image613.emf"/><Relationship Id="rId58" Type="http://schemas.openxmlformats.org/officeDocument/2006/relationships/image" Target="../media/image618.emf"/><Relationship Id="rId5" Type="http://schemas.openxmlformats.org/officeDocument/2006/relationships/image" Target="../media/image565.emf"/><Relationship Id="rId15" Type="http://schemas.openxmlformats.org/officeDocument/2006/relationships/image" Target="../media/image575.emf"/><Relationship Id="rId23" Type="http://schemas.openxmlformats.org/officeDocument/2006/relationships/image" Target="../media/image583.emf"/><Relationship Id="rId28" Type="http://schemas.openxmlformats.org/officeDocument/2006/relationships/image" Target="../media/image588.emf"/><Relationship Id="rId36" Type="http://schemas.openxmlformats.org/officeDocument/2006/relationships/image" Target="../media/image596.emf"/><Relationship Id="rId49" Type="http://schemas.openxmlformats.org/officeDocument/2006/relationships/image" Target="../media/image609.emf"/><Relationship Id="rId57" Type="http://schemas.openxmlformats.org/officeDocument/2006/relationships/image" Target="../media/image617.emf"/><Relationship Id="rId61" Type="http://schemas.openxmlformats.org/officeDocument/2006/relationships/image" Target="../media/image621.emf"/><Relationship Id="rId10" Type="http://schemas.openxmlformats.org/officeDocument/2006/relationships/image" Target="../media/image570.emf"/><Relationship Id="rId19" Type="http://schemas.openxmlformats.org/officeDocument/2006/relationships/image" Target="../media/image579.emf"/><Relationship Id="rId31" Type="http://schemas.openxmlformats.org/officeDocument/2006/relationships/image" Target="../media/image591.emf"/><Relationship Id="rId44" Type="http://schemas.openxmlformats.org/officeDocument/2006/relationships/image" Target="../media/image604.emf"/><Relationship Id="rId52" Type="http://schemas.openxmlformats.org/officeDocument/2006/relationships/image" Target="../media/image612.emf"/><Relationship Id="rId60" Type="http://schemas.openxmlformats.org/officeDocument/2006/relationships/image" Target="../media/image620.emf"/><Relationship Id="rId4" Type="http://schemas.openxmlformats.org/officeDocument/2006/relationships/image" Target="../media/image564.emf"/><Relationship Id="rId9" Type="http://schemas.openxmlformats.org/officeDocument/2006/relationships/image" Target="../media/image569.emf"/><Relationship Id="rId14" Type="http://schemas.openxmlformats.org/officeDocument/2006/relationships/image" Target="../media/image574.emf"/><Relationship Id="rId22" Type="http://schemas.openxmlformats.org/officeDocument/2006/relationships/image" Target="../media/image582.emf"/><Relationship Id="rId27" Type="http://schemas.openxmlformats.org/officeDocument/2006/relationships/image" Target="../media/image587.emf"/><Relationship Id="rId30" Type="http://schemas.openxmlformats.org/officeDocument/2006/relationships/image" Target="../media/image590.emf"/><Relationship Id="rId35" Type="http://schemas.openxmlformats.org/officeDocument/2006/relationships/image" Target="../media/image595.emf"/><Relationship Id="rId43" Type="http://schemas.openxmlformats.org/officeDocument/2006/relationships/image" Target="../media/image603.emf"/><Relationship Id="rId48" Type="http://schemas.openxmlformats.org/officeDocument/2006/relationships/image" Target="../media/image608.emf"/><Relationship Id="rId56" Type="http://schemas.openxmlformats.org/officeDocument/2006/relationships/image" Target="../media/image616.emf"/><Relationship Id="rId8" Type="http://schemas.openxmlformats.org/officeDocument/2006/relationships/image" Target="../media/image568.emf"/><Relationship Id="rId51" Type="http://schemas.openxmlformats.org/officeDocument/2006/relationships/image" Target="../media/image611.emf"/><Relationship Id="rId3" Type="http://schemas.openxmlformats.org/officeDocument/2006/relationships/image" Target="../media/image563.emf"/><Relationship Id="rId12" Type="http://schemas.openxmlformats.org/officeDocument/2006/relationships/image" Target="../media/image572.emf"/><Relationship Id="rId17" Type="http://schemas.openxmlformats.org/officeDocument/2006/relationships/image" Target="../media/image577.emf"/><Relationship Id="rId25" Type="http://schemas.openxmlformats.org/officeDocument/2006/relationships/image" Target="../media/image585.emf"/><Relationship Id="rId33" Type="http://schemas.openxmlformats.org/officeDocument/2006/relationships/image" Target="../media/image593.emf"/><Relationship Id="rId38" Type="http://schemas.openxmlformats.org/officeDocument/2006/relationships/image" Target="../media/image598.emf"/><Relationship Id="rId46" Type="http://schemas.openxmlformats.org/officeDocument/2006/relationships/image" Target="../media/image606.emf"/><Relationship Id="rId59" Type="http://schemas.openxmlformats.org/officeDocument/2006/relationships/image" Target="../media/image619.emf"/></Relationships>
</file>

<file path=ppt/slides/_rels/slide11.xml.rels><?xml version="1.0" encoding="UTF-8" standalone="yes"?>
<Relationships xmlns="http://schemas.openxmlformats.org/package/2006/relationships"><Relationship Id="rId3" Type="http://schemas.openxmlformats.org/officeDocument/2006/relationships/image" Target="../media/image62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24.png"/></Relationships>
</file>

<file path=ppt/slides/_rels/slide12.xml.rels><?xml version="1.0" encoding="UTF-8" standalone="yes"?>
<Relationships xmlns="http://schemas.openxmlformats.org/package/2006/relationships"><Relationship Id="rId3" Type="http://schemas.openxmlformats.org/officeDocument/2006/relationships/image" Target="../media/image62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26.png"/></Relationships>
</file>

<file path=ppt/slides/_rels/slide13.xml.rels><?xml version="1.0" encoding="UTF-8" standalone="yes"?>
<Relationships xmlns="http://schemas.openxmlformats.org/package/2006/relationships"><Relationship Id="rId3" Type="http://schemas.openxmlformats.org/officeDocument/2006/relationships/image" Target="../media/image627.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628.png"/><Relationship Id="rId4" Type="http://schemas.openxmlformats.org/officeDocument/2006/relationships/image" Target="../media/image623.jpeg"/></Relationships>
</file>

<file path=ppt/slides/_rels/slide14.xml.rels><?xml version="1.0" encoding="UTF-8" standalone="yes"?>
<Relationships xmlns="http://schemas.openxmlformats.org/package/2006/relationships"><Relationship Id="rId8" Type="http://schemas.openxmlformats.org/officeDocument/2006/relationships/image" Target="../media/image634.emf"/><Relationship Id="rId13" Type="http://schemas.openxmlformats.org/officeDocument/2006/relationships/image" Target="../media/image639.emf"/><Relationship Id="rId18" Type="http://schemas.openxmlformats.org/officeDocument/2006/relationships/image" Target="../media/image644.emf"/><Relationship Id="rId26" Type="http://schemas.openxmlformats.org/officeDocument/2006/relationships/image" Target="../media/image652.emf"/><Relationship Id="rId39" Type="http://schemas.openxmlformats.org/officeDocument/2006/relationships/image" Target="../media/image665.emf"/><Relationship Id="rId3" Type="http://schemas.openxmlformats.org/officeDocument/2006/relationships/image" Target="../media/image629.jpeg"/><Relationship Id="rId21" Type="http://schemas.openxmlformats.org/officeDocument/2006/relationships/image" Target="../media/image647.emf"/><Relationship Id="rId34" Type="http://schemas.openxmlformats.org/officeDocument/2006/relationships/image" Target="../media/image660.emf"/><Relationship Id="rId42" Type="http://schemas.openxmlformats.org/officeDocument/2006/relationships/image" Target="../media/image668.emf"/><Relationship Id="rId7" Type="http://schemas.openxmlformats.org/officeDocument/2006/relationships/image" Target="../media/image633.emf"/><Relationship Id="rId12" Type="http://schemas.openxmlformats.org/officeDocument/2006/relationships/image" Target="../media/image638.emf"/><Relationship Id="rId17" Type="http://schemas.openxmlformats.org/officeDocument/2006/relationships/image" Target="../media/image643.emf"/><Relationship Id="rId25" Type="http://schemas.openxmlformats.org/officeDocument/2006/relationships/image" Target="../media/image651.emf"/><Relationship Id="rId33" Type="http://schemas.openxmlformats.org/officeDocument/2006/relationships/image" Target="../media/image659.emf"/><Relationship Id="rId38" Type="http://schemas.openxmlformats.org/officeDocument/2006/relationships/image" Target="../media/image664.emf"/><Relationship Id="rId2" Type="http://schemas.openxmlformats.org/officeDocument/2006/relationships/notesSlide" Target="../notesSlides/notesSlide13.xml"/><Relationship Id="rId16" Type="http://schemas.openxmlformats.org/officeDocument/2006/relationships/image" Target="../media/image642.emf"/><Relationship Id="rId20" Type="http://schemas.openxmlformats.org/officeDocument/2006/relationships/image" Target="../media/image646.emf"/><Relationship Id="rId29" Type="http://schemas.openxmlformats.org/officeDocument/2006/relationships/image" Target="../media/image655.emf"/><Relationship Id="rId41" Type="http://schemas.openxmlformats.org/officeDocument/2006/relationships/image" Target="../media/image667.emf"/><Relationship Id="rId1" Type="http://schemas.openxmlformats.org/officeDocument/2006/relationships/slideLayout" Target="../slideLayouts/slideLayout7.xml"/><Relationship Id="rId6" Type="http://schemas.openxmlformats.org/officeDocument/2006/relationships/image" Target="../media/image632.emf"/><Relationship Id="rId11" Type="http://schemas.openxmlformats.org/officeDocument/2006/relationships/image" Target="../media/image637.emf"/><Relationship Id="rId24" Type="http://schemas.openxmlformats.org/officeDocument/2006/relationships/image" Target="../media/image650.emf"/><Relationship Id="rId32" Type="http://schemas.openxmlformats.org/officeDocument/2006/relationships/image" Target="../media/image658.emf"/><Relationship Id="rId37" Type="http://schemas.openxmlformats.org/officeDocument/2006/relationships/image" Target="../media/image663.emf"/><Relationship Id="rId40" Type="http://schemas.openxmlformats.org/officeDocument/2006/relationships/image" Target="../media/image666.emf"/><Relationship Id="rId5" Type="http://schemas.openxmlformats.org/officeDocument/2006/relationships/image" Target="../media/image631.png"/><Relationship Id="rId15" Type="http://schemas.openxmlformats.org/officeDocument/2006/relationships/image" Target="../media/image641.emf"/><Relationship Id="rId23" Type="http://schemas.openxmlformats.org/officeDocument/2006/relationships/image" Target="../media/image649.emf"/><Relationship Id="rId28" Type="http://schemas.openxmlformats.org/officeDocument/2006/relationships/image" Target="../media/image654.emf"/><Relationship Id="rId36" Type="http://schemas.openxmlformats.org/officeDocument/2006/relationships/image" Target="../media/image662.emf"/><Relationship Id="rId10" Type="http://schemas.openxmlformats.org/officeDocument/2006/relationships/image" Target="../media/image636.emf"/><Relationship Id="rId19" Type="http://schemas.openxmlformats.org/officeDocument/2006/relationships/image" Target="../media/image645.emf"/><Relationship Id="rId31" Type="http://schemas.openxmlformats.org/officeDocument/2006/relationships/image" Target="../media/image657.emf"/><Relationship Id="rId4" Type="http://schemas.openxmlformats.org/officeDocument/2006/relationships/image" Target="../media/image630.png"/><Relationship Id="rId9" Type="http://schemas.openxmlformats.org/officeDocument/2006/relationships/image" Target="../media/image635.emf"/><Relationship Id="rId14" Type="http://schemas.openxmlformats.org/officeDocument/2006/relationships/image" Target="../media/image640.emf"/><Relationship Id="rId22" Type="http://schemas.openxmlformats.org/officeDocument/2006/relationships/image" Target="../media/image648.emf"/><Relationship Id="rId27" Type="http://schemas.openxmlformats.org/officeDocument/2006/relationships/image" Target="../media/image653.emf"/><Relationship Id="rId30" Type="http://schemas.openxmlformats.org/officeDocument/2006/relationships/image" Target="../media/image656.emf"/><Relationship Id="rId35" Type="http://schemas.openxmlformats.org/officeDocument/2006/relationships/image" Target="../media/image661.emf"/><Relationship Id="rId43" Type="http://schemas.openxmlformats.org/officeDocument/2006/relationships/image" Target="../media/image669.emf"/></Relationships>
</file>

<file path=ppt/slides/_rels/slide15.xml.rels><?xml version="1.0" encoding="UTF-8" standalone="yes"?>
<Relationships xmlns="http://schemas.openxmlformats.org/package/2006/relationships"><Relationship Id="rId3" Type="http://schemas.openxmlformats.org/officeDocument/2006/relationships/image" Target="../media/image670.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673.png"/><Relationship Id="rId5" Type="http://schemas.openxmlformats.org/officeDocument/2006/relationships/image" Target="../media/image672.png"/><Relationship Id="rId4" Type="http://schemas.openxmlformats.org/officeDocument/2006/relationships/image" Target="../media/image671.png"/></Relationships>
</file>

<file path=ppt/slides/_rels/slide16.xml.rels><?xml version="1.0" encoding="UTF-8" standalone="yes"?>
<Relationships xmlns="http://schemas.openxmlformats.org/package/2006/relationships"><Relationship Id="rId8" Type="http://schemas.openxmlformats.org/officeDocument/2006/relationships/image" Target="../media/image679.emf"/><Relationship Id="rId3" Type="http://schemas.openxmlformats.org/officeDocument/2006/relationships/image" Target="../media/image674.emf"/><Relationship Id="rId7" Type="http://schemas.openxmlformats.org/officeDocument/2006/relationships/image" Target="../media/image678.emf"/><Relationship Id="rId12" Type="http://schemas.openxmlformats.org/officeDocument/2006/relationships/image" Target="../media/image683.emf"/><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677.emf"/><Relationship Id="rId11" Type="http://schemas.openxmlformats.org/officeDocument/2006/relationships/image" Target="../media/image682.emf"/><Relationship Id="rId5" Type="http://schemas.openxmlformats.org/officeDocument/2006/relationships/image" Target="../media/image676.emf"/><Relationship Id="rId10" Type="http://schemas.openxmlformats.org/officeDocument/2006/relationships/image" Target="../media/image681.emf"/><Relationship Id="rId4" Type="http://schemas.openxmlformats.org/officeDocument/2006/relationships/image" Target="../media/image675.emf"/><Relationship Id="rId9" Type="http://schemas.openxmlformats.org/officeDocument/2006/relationships/image" Target="../media/image680.emf"/></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3" Type="http://schemas.openxmlformats.org/officeDocument/2006/relationships/hyperlink" Target="http://www.izolace-beran.cz/index.php?lg=cz" TargetMode="External"/><Relationship Id="rId7" Type="http://schemas.openxmlformats.org/officeDocument/2006/relationships/image" Target="../media/image12.jpeg"/><Relationship Id="rId12"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5" Type="http://schemas.openxmlformats.org/officeDocument/2006/relationships/image" Target="../media/image2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 Id="rId1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13" Type="http://schemas.openxmlformats.org/officeDocument/2006/relationships/image" Target="../media/image34.emf"/><Relationship Id="rId18" Type="http://schemas.openxmlformats.org/officeDocument/2006/relationships/image" Target="../media/image39.emf"/><Relationship Id="rId26" Type="http://schemas.openxmlformats.org/officeDocument/2006/relationships/image" Target="../media/image47.emf"/><Relationship Id="rId39" Type="http://schemas.openxmlformats.org/officeDocument/2006/relationships/image" Target="../media/image60.emf"/><Relationship Id="rId21" Type="http://schemas.openxmlformats.org/officeDocument/2006/relationships/image" Target="../media/image42.emf"/><Relationship Id="rId34" Type="http://schemas.openxmlformats.org/officeDocument/2006/relationships/image" Target="../media/image55.emf"/><Relationship Id="rId42" Type="http://schemas.openxmlformats.org/officeDocument/2006/relationships/image" Target="../media/image63.emf"/><Relationship Id="rId47" Type="http://schemas.openxmlformats.org/officeDocument/2006/relationships/image" Target="../media/image68.emf"/><Relationship Id="rId50" Type="http://schemas.openxmlformats.org/officeDocument/2006/relationships/image" Target="../media/image71.emf"/><Relationship Id="rId55" Type="http://schemas.openxmlformats.org/officeDocument/2006/relationships/image" Target="../media/image76.emf"/><Relationship Id="rId63" Type="http://schemas.openxmlformats.org/officeDocument/2006/relationships/image" Target="../media/image84.emf"/><Relationship Id="rId68" Type="http://schemas.openxmlformats.org/officeDocument/2006/relationships/image" Target="../media/image89.emf"/><Relationship Id="rId76" Type="http://schemas.openxmlformats.org/officeDocument/2006/relationships/image" Target="../media/image97.emf"/><Relationship Id="rId84" Type="http://schemas.openxmlformats.org/officeDocument/2006/relationships/image" Target="../media/image105.emf"/><Relationship Id="rId7" Type="http://schemas.openxmlformats.org/officeDocument/2006/relationships/image" Target="../media/image28.emf"/><Relationship Id="rId71" Type="http://schemas.openxmlformats.org/officeDocument/2006/relationships/image" Target="../media/image92.emf"/><Relationship Id="rId2" Type="http://schemas.openxmlformats.org/officeDocument/2006/relationships/notesSlide" Target="../notesSlides/notesSlide3.xml"/><Relationship Id="rId16" Type="http://schemas.openxmlformats.org/officeDocument/2006/relationships/image" Target="../media/image37.emf"/><Relationship Id="rId29" Type="http://schemas.openxmlformats.org/officeDocument/2006/relationships/image" Target="../media/image50.emf"/><Relationship Id="rId11" Type="http://schemas.openxmlformats.org/officeDocument/2006/relationships/image" Target="../media/image32.emf"/><Relationship Id="rId24" Type="http://schemas.openxmlformats.org/officeDocument/2006/relationships/image" Target="../media/image45.emf"/><Relationship Id="rId32" Type="http://schemas.openxmlformats.org/officeDocument/2006/relationships/image" Target="../media/image53.emf"/><Relationship Id="rId37" Type="http://schemas.openxmlformats.org/officeDocument/2006/relationships/image" Target="../media/image58.emf"/><Relationship Id="rId40" Type="http://schemas.openxmlformats.org/officeDocument/2006/relationships/image" Target="../media/image61.emf"/><Relationship Id="rId45" Type="http://schemas.openxmlformats.org/officeDocument/2006/relationships/image" Target="../media/image66.emf"/><Relationship Id="rId53" Type="http://schemas.openxmlformats.org/officeDocument/2006/relationships/image" Target="../media/image74.emf"/><Relationship Id="rId58" Type="http://schemas.openxmlformats.org/officeDocument/2006/relationships/image" Target="../media/image79.emf"/><Relationship Id="rId66" Type="http://schemas.openxmlformats.org/officeDocument/2006/relationships/image" Target="../media/image87.emf"/><Relationship Id="rId74" Type="http://schemas.openxmlformats.org/officeDocument/2006/relationships/image" Target="../media/image95.emf"/><Relationship Id="rId79" Type="http://schemas.openxmlformats.org/officeDocument/2006/relationships/image" Target="../media/image100.emf"/><Relationship Id="rId5" Type="http://schemas.openxmlformats.org/officeDocument/2006/relationships/image" Target="../media/image26.png"/><Relationship Id="rId61" Type="http://schemas.openxmlformats.org/officeDocument/2006/relationships/image" Target="../media/image82.emf"/><Relationship Id="rId82" Type="http://schemas.openxmlformats.org/officeDocument/2006/relationships/image" Target="../media/image103.emf"/><Relationship Id="rId10" Type="http://schemas.openxmlformats.org/officeDocument/2006/relationships/image" Target="../media/image31.emf"/><Relationship Id="rId19" Type="http://schemas.openxmlformats.org/officeDocument/2006/relationships/image" Target="../media/image40.emf"/><Relationship Id="rId31" Type="http://schemas.openxmlformats.org/officeDocument/2006/relationships/image" Target="../media/image52.emf"/><Relationship Id="rId44" Type="http://schemas.openxmlformats.org/officeDocument/2006/relationships/image" Target="../media/image65.emf"/><Relationship Id="rId52" Type="http://schemas.openxmlformats.org/officeDocument/2006/relationships/image" Target="../media/image73.emf"/><Relationship Id="rId60" Type="http://schemas.openxmlformats.org/officeDocument/2006/relationships/image" Target="../media/image81.emf"/><Relationship Id="rId65" Type="http://schemas.openxmlformats.org/officeDocument/2006/relationships/image" Target="../media/image86.emf"/><Relationship Id="rId73" Type="http://schemas.openxmlformats.org/officeDocument/2006/relationships/image" Target="../media/image94.emf"/><Relationship Id="rId78" Type="http://schemas.openxmlformats.org/officeDocument/2006/relationships/image" Target="../media/image99.emf"/><Relationship Id="rId81" Type="http://schemas.openxmlformats.org/officeDocument/2006/relationships/image" Target="../media/image102.emf"/><Relationship Id="rId4" Type="http://schemas.openxmlformats.org/officeDocument/2006/relationships/image" Target="../media/image25.png"/><Relationship Id="rId9" Type="http://schemas.openxmlformats.org/officeDocument/2006/relationships/image" Target="../media/image30.emf"/><Relationship Id="rId14" Type="http://schemas.openxmlformats.org/officeDocument/2006/relationships/image" Target="../media/image35.emf"/><Relationship Id="rId22" Type="http://schemas.openxmlformats.org/officeDocument/2006/relationships/image" Target="../media/image43.emf"/><Relationship Id="rId27" Type="http://schemas.openxmlformats.org/officeDocument/2006/relationships/image" Target="../media/image48.emf"/><Relationship Id="rId30" Type="http://schemas.openxmlformats.org/officeDocument/2006/relationships/image" Target="../media/image51.emf"/><Relationship Id="rId35" Type="http://schemas.openxmlformats.org/officeDocument/2006/relationships/image" Target="../media/image56.emf"/><Relationship Id="rId43" Type="http://schemas.openxmlformats.org/officeDocument/2006/relationships/image" Target="../media/image64.emf"/><Relationship Id="rId48" Type="http://schemas.openxmlformats.org/officeDocument/2006/relationships/image" Target="../media/image69.emf"/><Relationship Id="rId56" Type="http://schemas.openxmlformats.org/officeDocument/2006/relationships/image" Target="../media/image77.emf"/><Relationship Id="rId64" Type="http://schemas.openxmlformats.org/officeDocument/2006/relationships/image" Target="../media/image85.emf"/><Relationship Id="rId69" Type="http://schemas.openxmlformats.org/officeDocument/2006/relationships/image" Target="../media/image90.emf"/><Relationship Id="rId77" Type="http://schemas.openxmlformats.org/officeDocument/2006/relationships/image" Target="../media/image98.emf"/><Relationship Id="rId8" Type="http://schemas.openxmlformats.org/officeDocument/2006/relationships/image" Target="../media/image29.emf"/><Relationship Id="rId51" Type="http://schemas.openxmlformats.org/officeDocument/2006/relationships/image" Target="../media/image72.emf"/><Relationship Id="rId72" Type="http://schemas.openxmlformats.org/officeDocument/2006/relationships/image" Target="../media/image93.emf"/><Relationship Id="rId80" Type="http://schemas.openxmlformats.org/officeDocument/2006/relationships/image" Target="../media/image101.emf"/><Relationship Id="rId3" Type="http://schemas.openxmlformats.org/officeDocument/2006/relationships/image" Target="../media/image24.jpeg"/><Relationship Id="rId12" Type="http://schemas.openxmlformats.org/officeDocument/2006/relationships/image" Target="../media/image33.emf"/><Relationship Id="rId17" Type="http://schemas.openxmlformats.org/officeDocument/2006/relationships/image" Target="../media/image38.emf"/><Relationship Id="rId25" Type="http://schemas.openxmlformats.org/officeDocument/2006/relationships/image" Target="../media/image46.emf"/><Relationship Id="rId33" Type="http://schemas.openxmlformats.org/officeDocument/2006/relationships/image" Target="../media/image54.emf"/><Relationship Id="rId38" Type="http://schemas.openxmlformats.org/officeDocument/2006/relationships/image" Target="../media/image59.emf"/><Relationship Id="rId46" Type="http://schemas.openxmlformats.org/officeDocument/2006/relationships/image" Target="../media/image67.emf"/><Relationship Id="rId59" Type="http://schemas.openxmlformats.org/officeDocument/2006/relationships/image" Target="../media/image80.emf"/><Relationship Id="rId67" Type="http://schemas.openxmlformats.org/officeDocument/2006/relationships/image" Target="../media/image88.emf"/><Relationship Id="rId20" Type="http://schemas.openxmlformats.org/officeDocument/2006/relationships/image" Target="../media/image41.emf"/><Relationship Id="rId41" Type="http://schemas.openxmlformats.org/officeDocument/2006/relationships/image" Target="../media/image62.emf"/><Relationship Id="rId54" Type="http://schemas.openxmlformats.org/officeDocument/2006/relationships/image" Target="../media/image75.emf"/><Relationship Id="rId62" Type="http://schemas.openxmlformats.org/officeDocument/2006/relationships/image" Target="../media/image83.emf"/><Relationship Id="rId70" Type="http://schemas.openxmlformats.org/officeDocument/2006/relationships/image" Target="../media/image91.emf"/><Relationship Id="rId75" Type="http://schemas.openxmlformats.org/officeDocument/2006/relationships/image" Target="../media/image96.emf"/><Relationship Id="rId83" Type="http://schemas.openxmlformats.org/officeDocument/2006/relationships/image" Target="../media/image104.emf"/><Relationship Id="rId1" Type="http://schemas.openxmlformats.org/officeDocument/2006/relationships/slideLayout" Target="../slideLayouts/slideLayout4.xml"/><Relationship Id="rId6" Type="http://schemas.openxmlformats.org/officeDocument/2006/relationships/image" Target="../media/image27.jpeg"/><Relationship Id="rId15" Type="http://schemas.openxmlformats.org/officeDocument/2006/relationships/image" Target="../media/image36.emf"/><Relationship Id="rId23" Type="http://schemas.openxmlformats.org/officeDocument/2006/relationships/image" Target="../media/image44.emf"/><Relationship Id="rId28" Type="http://schemas.openxmlformats.org/officeDocument/2006/relationships/image" Target="../media/image49.emf"/><Relationship Id="rId36" Type="http://schemas.openxmlformats.org/officeDocument/2006/relationships/image" Target="../media/image57.emf"/><Relationship Id="rId49" Type="http://schemas.openxmlformats.org/officeDocument/2006/relationships/image" Target="../media/image70.emf"/><Relationship Id="rId57" Type="http://schemas.openxmlformats.org/officeDocument/2006/relationships/image" Target="../media/image78.emf"/></Relationships>
</file>

<file path=ppt/slides/_rels/slide5.xml.rels><?xml version="1.0" encoding="UTF-8" standalone="yes"?>
<Relationships xmlns="http://schemas.openxmlformats.org/package/2006/relationships"><Relationship Id="rId26" Type="http://schemas.openxmlformats.org/officeDocument/2006/relationships/image" Target="../media/image129.emf"/><Relationship Id="rId117" Type="http://schemas.openxmlformats.org/officeDocument/2006/relationships/image" Target="../media/image220.emf"/><Relationship Id="rId21" Type="http://schemas.openxmlformats.org/officeDocument/2006/relationships/image" Target="../media/image124.emf"/><Relationship Id="rId42" Type="http://schemas.openxmlformats.org/officeDocument/2006/relationships/image" Target="../media/image145.emf"/><Relationship Id="rId47" Type="http://schemas.openxmlformats.org/officeDocument/2006/relationships/image" Target="../media/image150.emf"/><Relationship Id="rId63" Type="http://schemas.openxmlformats.org/officeDocument/2006/relationships/image" Target="../media/image166.emf"/><Relationship Id="rId68" Type="http://schemas.openxmlformats.org/officeDocument/2006/relationships/image" Target="../media/image171.emf"/><Relationship Id="rId84" Type="http://schemas.openxmlformats.org/officeDocument/2006/relationships/image" Target="../media/image187.emf"/><Relationship Id="rId89" Type="http://schemas.openxmlformats.org/officeDocument/2006/relationships/image" Target="../media/image192.emf"/><Relationship Id="rId112" Type="http://schemas.openxmlformats.org/officeDocument/2006/relationships/image" Target="../media/image215.emf"/><Relationship Id="rId133" Type="http://schemas.openxmlformats.org/officeDocument/2006/relationships/image" Target="../media/image236.emf"/><Relationship Id="rId138" Type="http://schemas.openxmlformats.org/officeDocument/2006/relationships/image" Target="../media/image241.emf"/><Relationship Id="rId154" Type="http://schemas.openxmlformats.org/officeDocument/2006/relationships/image" Target="../media/image257.emf"/><Relationship Id="rId159" Type="http://schemas.openxmlformats.org/officeDocument/2006/relationships/image" Target="../media/image262.emf"/><Relationship Id="rId16" Type="http://schemas.openxmlformats.org/officeDocument/2006/relationships/image" Target="../media/image119.emf"/><Relationship Id="rId107" Type="http://schemas.openxmlformats.org/officeDocument/2006/relationships/image" Target="../media/image210.emf"/><Relationship Id="rId11" Type="http://schemas.openxmlformats.org/officeDocument/2006/relationships/image" Target="../media/image114.emf"/><Relationship Id="rId32" Type="http://schemas.openxmlformats.org/officeDocument/2006/relationships/image" Target="../media/image135.emf"/><Relationship Id="rId37" Type="http://schemas.openxmlformats.org/officeDocument/2006/relationships/image" Target="../media/image140.emf"/><Relationship Id="rId53" Type="http://schemas.openxmlformats.org/officeDocument/2006/relationships/image" Target="../media/image156.emf"/><Relationship Id="rId58" Type="http://schemas.openxmlformats.org/officeDocument/2006/relationships/image" Target="../media/image161.emf"/><Relationship Id="rId74" Type="http://schemas.openxmlformats.org/officeDocument/2006/relationships/image" Target="../media/image177.emf"/><Relationship Id="rId79" Type="http://schemas.openxmlformats.org/officeDocument/2006/relationships/image" Target="../media/image182.emf"/><Relationship Id="rId102" Type="http://schemas.openxmlformats.org/officeDocument/2006/relationships/image" Target="../media/image205.emf"/><Relationship Id="rId123" Type="http://schemas.openxmlformats.org/officeDocument/2006/relationships/image" Target="../media/image226.emf"/><Relationship Id="rId128" Type="http://schemas.openxmlformats.org/officeDocument/2006/relationships/image" Target="../media/image231.emf"/><Relationship Id="rId144" Type="http://schemas.openxmlformats.org/officeDocument/2006/relationships/image" Target="../media/image247.emf"/><Relationship Id="rId149" Type="http://schemas.openxmlformats.org/officeDocument/2006/relationships/image" Target="../media/image252.emf"/><Relationship Id="rId5" Type="http://schemas.openxmlformats.org/officeDocument/2006/relationships/image" Target="../media/image108.emf"/><Relationship Id="rId90" Type="http://schemas.openxmlformats.org/officeDocument/2006/relationships/image" Target="../media/image193.emf"/><Relationship Id="rId95" Type="http://schemas.openxmlformats.org/officeDocument/2006/relationships/image" Target="../media/image198.emf"/><Relationship Id="rId160" Type="http://schemas.openxmlformats.org/officeDocument/2006/relationships/image" Target="../media/image263.emf"/><Relationship Id="rId165" Type="http://schemas.openxmlformats.org/officeDocument/2006/relationships/image" Target="../media/image268.emf"/><Relationship Id="rId22" Type="http://schemas.openxmlformats.org/officeDocument/2006/relationships/image" Target="../media/image125.emf"/><Relationship Id="rId27" Type="http://schemas.openxmlformats.org/officeDocument/2006/relationships/image" Target="../media/image130.emf"/><Relationship Id="rId43" Type="http://schemas.openxmlformats.org/officeDocument/2006/relationships/image" Target="../media/image146.emf"/><Relationship Id="rId48" Type="http://schemas.openxmlformats.org/officeDocument/2006/relationships/image" Target="../media/image151.emf"/><Relationship Id="rId64" Type="http://schemas.openxmlformats.org/officeDocument/2006/relationships/image" Target="../media/image167.emf"/><Relationship Id="rId69" Type="http://schemas.openxmlformats.org/officeDocument/2006/relationships/image" Target="../media/image172.emf"/><Relationship Id="rId113" Type="http://schemas.openxmlformats.org/officeDocument/2006/relationships/image" Target="../media/image216.emf"/><Relationship Id="rId118" Type="http://schemas.openxmlformats.org/officeDocument/2006/relationships/image" Target="../media/image221.emf"/><Relationship Id="rId134" Type="http://schemas.openxmlformats.org/officeDocument/2006/relationships/image" Target="../media/image237.emf"/><Relationship Id="rId139" Type="http://schemas.openxmlformats.org/officeDocument/2006/relationships/image" Target="../media/image242.emf"/><Relationship Id="rId80" Type="http://schemas.openxmlformats.org/officeDocument/2006/relationships/image" Target="../media/image183.emf"/><Relationship Id="rId85" Type="http://schemas.openxmlformats.org/officeDocument/2006/relationships/image" Target="../media/image188.emf"/><Relationship Id="rId150" Type="http://schemas.openxmlformats.org/officeDocument/2006/relationships/image" Target="../media/image253.emf"/><Relationship Id="rId155" Type="http://schemas.openxmlformats.org/officeDocument/2006/relationships/image" Target="../media/image258.emf"/><Relationship Id="rId12" Type="http://schemas.openxmlformats.org/officeDocument/2006/relationships/image" Target="../media/image115.emf"/><Relationship Id="rId17" Type="http://schemas.openxmlformats.org/officeDocument/2006/relationships/image" Target="../media/image120.emf"/><Relationship Id="rId33" Type="http://schemas.openxmlformats.org/officeDocument/2006/relationships/image" Target="../media/image136.emf"/><Relationship Id="rId38" Type="http://schemas.openxmlformats.org/officeDocument/2006/relationships/image" Target="../media/image141.emf"/><Relationship Id="rId59" Type="http://schemas.openxmlformats.org/officeDocument/2006/relationships/image" Target="../media/image162.emf"/><Relationship Id="rId103" Type="http://schemas.openxmlformats.org/officeDocument/2006/relationships/image" Target="../media/image206.emf"/><Relationship Id="rId108" Type="http://schemas.openxmlformats.org/officeDocument/2006/relationships/image" Target="../media/image211.emf"/><Relationship Id="rId124" Type="http://schemas.openxmlformats.org/officeDocument/2006/relationships/image" Target="../media/image227.emf"/><Relationship Id="rId129" Type="http://schemas.openxmlformats.org/officeDocument/2006/relationships/image" Target="../media/image232.emf"/><Relationship Id="rId54" Type="http://schemas.openxmlformats.org/officeDocument/2006/relationships/image" Target="../media/image157.emf"/><Relationship Id="rId70" Type="http://schemas.openxmlformats.org/officeDocument/2006/relationships/image" Target="../media/image173.emf"/><Relationship Id="rId75" Type="http://schemas.openxmlformats.org/officeDocument/2006/relationships/image" Target="../media/image178.emf"/><Relationship Id="rId91" Type="http://schemas.openxmlformats.org/officeDocument/2006/relationships/image" Target="../media/image194.emf"/><Relationship Id="rId96" Type="http://schemas.openxmlformats.org/officeDocument/2006/relationships/image" Target="../media/image199.emf"/><Relationship Id="rId140" Type="http://schemas.openxmlformats.org/officeDocument/2006/relationships/image" Target="../media/image243.emf"/><Relationship Id="rId145" Type="http://schemas.openxmlformats.org/officeDocument/2006/relationships/image" Target="../media/image248.emf"/><Relationship Id="rId161" Type="http://schemas.openxmlformats.org/officeDocument/2006/relationships/image" Target="../media/image264.emf"/><Relationship Id="rId166" Type="http://schemas.openxmlformats.org/officeDocument/2006/relationships/image" Target="../media/image269.emf"/><Relationship Id="rId1" Type="http://schemas.openxmlformats.org/officeDocument/2006/relationships/slideLayout" Target="../slideLayouts/slideLayout4.xml"/><Relationship Id="rId6" Type="http://schemas.openxmlformats.org/officeDocument/2006/relationships/image" Target="../media/image109.emf"/><Relationship Id="rId15" Type="http://schemas.openxmlformats.org/officeDocument/2006/relationships/image" Target="../media/image118.emf"/><Relationship Id="rId23" Type="http://schemas.openxmlformats.org/officeDocument/2006/relationships/image" Target="../media/image126.emf"/><Relationship Id="rId28" Type="http://schemas.openxmlformats.org/officeDocument/2006/relationships/image" Target="../media/image131.emf"/><Relationship Id="rId36" Type="http://schemas.openxmlformats.org/officeDocument/2006/relationships/image" Target="../media/image139.emf"/><Relationship Id="rId49" Type="http://schemas.openxmlformats.org/officeDocument/2006/relationships/image" Target="../media/image152.emf"/><Relationship Id="rId57" Type="http://schemas.openxmlformats.org/officeDocument/2006/relationships/image" Target="../media/image160.emf"/><Relationship Id="rId106" Type="http://schemas.openxmlformats.org/officeDocument/2006/relationships/image" Target="../media/image209.emf"/><Relationship Id="rId114" Type="http://schemas.openxmlformats.org/officeDocument/2006/relationships/image" Target="../media/image217.emf"/><Relationship Id="rId119" Type="http://schemas.openxmlformats.org/officeDocument/2006/relationships/image" Target="../media/image222.emf"/><Relationship Id="rId127" Type="http://schemas.openxmlformats.org/officeDocument/2006/relationships/image" Target="../media/image230.emf"/><Relationship Id="rId10" Type="http://schemas.openxmlformats.org/officeDocument/2006/relationships/image" Target="../media/image113.emf"/><Relationship Id="rId31" Type="http://schemas.openxmlformats.org/officeDocument/2006/relationships/image" Target="../media/image134.emf"/><Relationship Id="rId44" Type="http://schemas.openxmlformats.org/officeDocument/2006/relationships/image" Target="../media/image147.emf"/><Relationship Id="rId52" Type="http://schemas.openxmlformats.org/officeDocument/2006/relationships/image" Target="../media/image155.emf"/><Relationship Id="rId60" Type="http://schemas.openxmlformats.org/officeDocument/2006/relationships/image" Target="../media/image163.emf"/><Relationship Id="rId65" Type="http://schemas.openxmlformats.org/officeDocument/2006/relationships/image" Target="../media/image168.emf"/><Relationship Id="rId73" Type="http://schemas.openxmlformats.org/officeDocument/2006/relationships/image" Target="../media/image176.emf"/><Relationship Id="rId78" Type="http://schemas.openxmlformats.org/officeDocument/2006/relationships/image" Target="../media/image181.emf"/><Relationship Id="rId81" Type="http://schemas.openxmlformats.org/officeDocument/2006/relationships/image" Target="../media/image184.emf"/><Relationship Id="rId86" Type="http://schemas.openxmlformats.org/officeDocument/2006/relationships/image" Target="../media/image189.emf"/><Relationship Id="rId94" Type="http://schemas.openxmlformats.org/officeDocument/2006/relationships/image" Target="../media/image197.emf"/><Relationship Id="rId99" Type="http://schemas.openxmlformats.org/officeDocument/2006/relationships/image" Target="../media/image202.emf"/><Relationship Id="rId101" Type="http://schemas.openxmlformats.org/officeDocument/2006/relationships/image" Target="../media/image204.emf"/><Relationship Id="rId122" Type="http://schemas.openxmlformats.org/officeDocument/2006/relationships/image" Target="../media/image225.emf"/><Relationship Id="rId130" Type="http://schemas.openxmlformats.org/officeDocument/2006/relationships/image" Target="../media/image233.emf"/><Relationship Id="rId135" Type="http://schemas.openxmlformats.org/officeDocument/2006/relationships/image" Target="../media/image238.emf"/><Relationship Id="rId143" Type="http://schemas.openxmlformats.org/officeDocument/2006/relationships/image" Target="../media/image246.emf"/><Relationship Id="rId148" Type="http://schemas.openxmlformats.org/officeDocument/2006/relationships/image" Target="../media/image251.emf"/><Relationship Id="rId151" Type="http://schemas.openxmlformats.org/officeDocument/2006/relationships/image" Target="../media/image254.emf"/><Relationship Id="rId156" Type="http://schemas.openxmlformats.org/officeDocument/2006/relationships/image" Target="../media/image259.emf"/><Relationship Id="rId164" Type="http://schemas.openxmlformats.org/officeDocument/2006/relationships/image" Target="../media/image267.emf"/><Relationship Id="rId4" Type="http://schemas.openxmlformats.org/officeDocument/2006/relationships/image" Target="../media/image107.png"/><Relationship Id="rId9" Type="http://schemas.openxmlformats.org/officeDocument/2006/relationships/image" Target="../media/image112.emf"/><Relationship Id="rId13" Type="http://schemas.openxmlformats.org/officeDocument/2006/relationships/image" Target="../media/image116.emf"/><Relationship Id="rId18" Type="http://schemas.openxmlformats.org/officeDocument/2006/relationships/image" Target="../media/image121.emf"/><Relationship Id="rId39" Type="http://schemas.openxmlformats.org/officeDocument/2006/relationships/image" Target="../media/image142.emf"/><Relationship Id="rId109" Type="http://schemas.openxmlformats.org/officeDocument/2006/relationships/image" Target="../media/image212.emf"/><Relationship Id="rId34" Type="http://schemas.openxmlformats.org/officeDocument/2006/relationships/image" Target="../media/image137.emf"/><Relationship Id="rId50" Type="http://schemas.openxmlformats.org/officeDocument/2006/relationships/image" Target="../media/image153.emf"/><Relationship Id="rId55" Type="http://schemas.openxmlformats.org/officeDocument/2006/relationships/image" Target="../media/image158.emf"/><Relationship Id="rId76" Type="http://schemas.openxmlformats.org/officeDocument/2006/relationships/image" Target="../media/image179.emf"/><Relationship Id="rId97" Type="http://schemas.openxmlformats.org/officeDocument/2006/relationships/image" Target="../media/image200.emf"/><Relationship Id="rId104" Type="http://schemas.openxmlformats.org/officeDocument/2006/relationships/image" Target="../media/image207.emf"/><Relationship Id="rId120" Type="http://schemas.openxmlformats.org/officeDocument/2006/relationships/image" Target="../media/image223.emf"/><Relationship Id="rId125" Type="http://schemas.openxmlformats.org/officeDocument/2006/relationships/image" Target="../media/image228.emf"/><Relationship Id="rId141" Type="http://schemas.openxmlformats.org/officeDocument/2006/relationships/image" Target="../media/image244.emf"/><Relationship Id="rId146" Type="http://schemas.openxmlformats.org/officeDocument/2006/relationships/image" Target="../media/image249.emf"/><Relationship Id="rId7" Type="http://schemas.openxmlformats.org/officeDocument/2006/relationships/image" Target="../media/image110.emf"/><Relationship Id="rId71" Type="http://schemas.openxmlformats.org/officeDocument/2006/relationships/image" Target="../media/image174.emf"/><Relationship Id="rId92" Type="http://schemas.openxmlformats.org/officeDocument/2006/relationships/image" Target="../media/image195.emf"/><Relationship Id="rId162" Type="http://schemas.openxmlformats.org/officeDocument/2006/relationships/image" Target="../media/image265.emf"/><Relationship Id="rId2" Type="http://schemas.openxmlformats.org/officeDocument/2006/relationships/notesSlide" Target="../notesSlides/notesSlide4.xml"/><Relationship Id="rId29" Type="http://schemas.openxmlformats.org/officeDocument/2006/relationships/image" Target="../media/image132.emf"/><Relationship Id="rId24" Type="http://schemas.openxmlformats.org/officeDocument/2006/relationships/image" Target="../media/image127.emf"/><Relationship Id="rId40" Type="http://schemas.openxmlformats.org/officeDocument/2006/relationships/image" Target="../media/image143.emf"/><Relationship Id="rId45" Type="http://schemas.openxmlformats.org/officeDocument/2006/relationships/image" Target="../media/image148.emf"/><Relationship Id="rId66" Type="http://schemas.openxmlformats.org/officeDocument/2006/relationships/image" Target="../media/image169.emf"/><Relationship Id="rId87" Type="http://schemas.openxmlformats.org/officeDocument/2006/relationships/image" Target="../media/image190.emf"/><Relationship Id="rId110" Type="http://schemas.openxmlformats.org/officeDocument/2006/relationships/image" Target="../media/image213.emf"/><Relationship Id="rId115" Type="http://schemas.openxmlformats.org/officeDocument/2006/relationships/image" Target="../media/image218.emf"/><Relationship Id="rId131" Type="http://schemas.openxmlformats.org/officeDocument/2006/relationships/image" Target="../media/image234.emf"/><Relationship Id="rId136" Type="http://schemas.openxmlformats.org/officeDocument/2006/relationships/image" Target="../media/image239.emf"/><Relationship Id="rId157" Type="http://schemas.openxmlformats.org/officeDocument/2006/relationships/image" Target="../media/image260.emf"/><Relationship Id="rId61" Type="http://schemas.openxmlformats.org/officeDocument/2006/relationships/image" Target="../media/image164.emf"/><Relationship Id="rId82" Type="http://schemas.openxmlformats.org/officeDocument/2006/relationships/image" Target="../media/image185.emf"/><Relationship Id="rId152" Type="http://schemas.openxmlformats.org/officeDocument/2006/relationships/image" Target="../media/image255.emf"/><Relationship Id="rId19" Type="http://schemas.openxmlformats.org/officeDocument/2006/relationships/image" Target="../media/image122.emf"/><Relationship Id="rId14" Type="http://schemas.openxmlformats.org/officeDocument/2006/relationships/image" Target="../media/image117.emf"/><Relationship Id="rId30" Type="http://schemas.openxmlformats.org/officeDocument/2006/relationships/image" Target="../media/image133.emf"/><Relationship Id="rId35" Type="http://schemas.openxmlformats.org/officeDocument/2006/relationships/image" Target="../media/image138.emf"/><Relationship Id="rId56" Type="http://schemas.openxmlformats.org/officeDocument/2006/relationships/image" Target="../media/image159.emf"/><Relationship Id="rId77" Type="http://schemas.openxmlformats.org/officeDocument/2006/relationships/image" Target="../media/image180.emf"/><Relationship Id="rId100" Type="http://schemas.openxmlformats.org/officeDocument/2006/relationships/image" Target="../media/image203.emf"/><Relationship Id="rId105" Type="http://schemas.openxmlformats.org/officeDocument/2006/relationships/image" Target="../media/image208.emf"/><Relationship Id="rId126" Type="http://schemas.openxmlformats.org/officeDocument/2006/relationships/image" Target="../media/image229.emf"/><Relationship Id="rId147" Type="http://schemas.openxmlformats.org/officeDocument/2006/relationships/image" Target="../media/image250.emf"/><Relationship Id="rId8" Type="http://schemas.openxmlformats.org/officeDocument/2006/relationships/image" Target="../media/image111.emf"/><Relationship Id="rId51" Type="http://schemas.openxmlformats.org/officeDocument/2006/relationships/image" Target="../media/image154.emf"/><Relationship Id="rId72" Type="http://schemas.openxmlformats.org/officeDocument/2006/relationships/image" Target="../media/image175.emf"/><Relationship Id="rId93" Type="http://schemas.openxmlformats.org/officeDocument/2006/relationships/image" Target="../media/image196.emf"/><Relationship Id="rId98" Type="http://schemas.openxmlformats.org/officeDocument/2006/relationships/image" Target="../media/image201.emf"/><Relationship Id="rId121" Type="http://schemas.openxmlformats.org/officeDocument/2006/relationships/image" Target="../media/image224.emf"/><Relationship Id="rId142" Type="http://schemas.openxmlformats.org/officeDocument/2006/relationships/image" Target="../media/image245.emf"/><Relationship Id="rId163" Type="http://schemas.openxmlformats.org/officeDocument/2006/relationships/image" Target="../media/image266.emf"/><Relationship Id="rId3" Type="http://schemas.openxmlformats.org/officeDocument/2006/relationships/image" Target="../media/image106.png"/><Relationship Id="rId25" Type="http://schemas.openxmlformats.org/officeDocument/2006/relationships/image" Target="../media/image128.emf"/><Relationship Id="rId46" Type="http://schemas.openxmlformats.org/officeDocument/2006/relationships/image" Target="../media/image149.emf"/><Relationship Id="rId67" Type="http://schemas.openxmlformats.org/officeDocument/2006/relationships/image" Target="../media/image170.emf"/><Relationship Id="rId116" Type="http://schemas.openxmlformats.org/officeDocument/2006/relationships/image" Target="../media/image219.emf"/><Relationship Id="rId137" Type="http://schemas.openxmlformats.org/officeDocument/2006/relationships/image" Target="../media/image240.emf"/><Relationship Id="rId158" Type="http://schemas.openxmlformats.org/officeDocument/2006/relationships/image" Target="../media/image261.emf"/><Relationship Id="rId20" Type="http://schemas.openxmlformats.org/officeDocument/2006/relationships/image" Target="../media/image123.emf"/><Relationship Id="rId41" Type="http://schemas.openxmlformats.org/officeDocument/2006/relationships/image" Target="../media/image144.emf"/><Relationship Id="rId62" Type="http://schemas.openxmlformats.org/officeDocument/2006/relationships/image" Target="../media/image165.emf"/><Relationship Id="rId83" Type="http://schemas.openxmlformats.org/officeDocument/2006/relationships/image" Target="../media/image186.emf"/><Relationship Id="rId88" Type="http://schemas.openxmlformats.org/officeDocument/2006/relationships/image" Target="../media/image191.emf"/><Relationship Id="rId111" Type="http://schemas.openxmlformats.org/officeDocument/2006/relationships/image" Target="../media/image214.emf"/><Relationship Id="rId132" Type="http://schemas.openxmlformats.org/officeDocument/2006/relationships/image" Target="../media/image235.emf"/><Relationship Id="rId153" Type="http://schemas.openxmlformats.org/officeDocument/2006/relationships/image" Target="../media/image256.emf"/></Relationships>
</file>

<file path=ppt/slides/_rels/slide6.xml.rels><?xml version="1.0" encoding="UTF-8" standalone="yes"?>
<Relationships xmlns="http://schemas.openxmlformats.org/package/2006/relationships"><Relationship Id="rId13" Type="http://schemas.openxmlformats.org/officeDocument/2006/relationships/image" Target="../media/image280.emf"/><Relationship Id="rId18" Type="http://schemas.openxmlformats.org/officeDocument/2006/relationships/image" Target="../media/image285.emf"/><Relationship Id="rId26" Type="http://schemas.openxmlformats.org/officeDocument/2006/relationships/image" Target="../media/image293.emf"/><Relationship Id="rId39" Type="http://schemas.openxmlformats.org/officeDocument/2006/relationships/image" Target="../media/image306.emf"/><Relationship Id="rId21" Type="http://schemas.openxmlformats.org/officeDocument/2006/relationships/image" Target="../media/image288.emf"/><Relationship Id="rId34" Type="http://schemas.openxmlformats.org/officeDocument/2006/relationships/image" Target="../media/image301.emf"/><Relationship Id="rId42" Type="http://schemas.openxmlformats.org/officeDocument/2006/relationships/image" Target="../media/image309.emf"/><Relationship Id="rId47" Type="http://schemas.openxmlformats.org/officeDocument/2006/relationships/image" Target="../media/image314.emf"/><Relationship Id="rId50" Type="http://schemas.openxmlformats.org/officeDocument/2006/relationships/image" Target="../media/image317.emf"/><Relationship Id="rId55" Type="http://schemas.openxmlformats.org/officeDocument/2006/relationships/image" Target="../media/image322.emf"/><Relationship Id="rId63" Type="http://schemas.openxmlformats.org/officeDocument/2006/relationships/image" Target="../media/image330.emf"/><Relationship Id="rId68" Type="http://schemas.openxmlformats.org/officeDocument/2006/relationships/image" Target="../media/image335.emf"/><Relationship Id="rId76" Type="http://schemas.openxmlformats.org/officeDocument/2006/relationships/image" Target="../media/image343.emf"/><Relationship Id="rId7" Type="http://schemas.openxmlformats.org/officeDocument/2006/relationships/image" Target="../media/image274.emf"/><Relationship Id="rId71" Type="http://schemas.openxmlformats.org/officeDocument/2006/relationships/image" Target="../media/image338.emf"/><Relationship Id="rId2" Type="http://schemas.openxmlformats.org/officeDocument/2006/relationships/notesSlide" Target="../notesSlides/notesSlide5.xml"/><Relationship Id="rId16" Type="http://schemas.openxmlformats.org/officeDocument/2006/relationships/image" Target="../media/image283.emf"/><Relationship Id="rId29" Type="http://schemas.openxmlformats.org/officeDocument/2006/relationships/image" Target="../media/image296.emf"/><Relationship Id="rId11" Type="http://schemas.openxmlformats.org/officeDocument/2006/relationships/image" Target="../media/image278.emf"/><Relationship Id="rId24" Type="http://schemas.openxmlformats.org/officeDocument/2006/relationships/image" Target="../media/image291.emf"/><Relationship Id="rId32" Type="http://schemas.openxmlformats.org/officeDocument/2006/relationships/image" Target="../media/image299.emf"/><Relationship Id="rId37" Type="http://schemas.openxmlformats.org/officeDocument/2006/relationships/image" Target="../media/image304.emf"/><Relationship Id="rId40" Type="http://schemas.openxmlformats.org/officeDocument/2006/relationships/image" Target="../media/image307.emf"/><Relationship Id="rId45" Type="http://schemas.openxmlformats.org/officeDocument/2006/relationships/image" Target="../media/image312.emf"/><Relationship Id="rId53" Type="http://schemas.openxmlformats.org/officeDocument/2006/relationships/image" Target="../media/image320.emf"/><Relationship Id="rId58" Type="http://schemas.openxmlformats.org/officeDocument/2006/relationships/image" Target="../media/image325.emf"/><Relationship Id="rId66" Type="http://schemas.openxmlformats.org/officeDocument/2006/relationships/image" Target="../media/image333.emf"/><Relationship Id="rId74" Type="http://schemas.openxmlformats.org/officeDocument/2006/relationships/image" Target="../media/image341.emf"/><Relationship Id="rId5" Type="http://schemas.openxmlformats.org/officeDocument/2006/relationships/image" Target="../media/image272.jpeg"/><Relationship Id="rId15" Type="http://schemas.openxmlformats.org/officeDocument/2006/relationships/image" Target="../media/image282.emf"/><Relationship Id="rId23" Type="http://schemas.openxmlformats.org/officeDocument/2006/relationships/image" Target="../media/image290.emf"/><Relationship Id="rId28" Type="http://schemas.openxmlformats.org/officeDocument/2006/relationships/image" Target="../media/image295.emf"/><Relationship Id="rId36" Type="http://schemas.openxmlformats.org/officeDocument/2006/relationships/image" Target="../media/image303.emf"/><Relationship Id="rId49" Type="http://schemas.openxmlformats.org/officeDocument/2006/relationships/image" Target="../media/image316.emf"/><Relationship Id="rId57" Type="http://schemas.openxmlformats.org/officeDocument/2006/relationships/image" Target="../media/image324.emf"/><Relationship Id="rId61" Type="http://schemas.openxmlformats.org/officeDocument/2006/relationships/image" Target="../media/image328.emf"/><Relationship Id="rId10" Type="http://schemas.openxmlformats.org/officeDocument/2006/relationships/image" Target="../media/image277.emf"/><Relationship Id="rId19" Type="http://schemas.openxmlformats.org/officeDocument/2006/relationships/image" Target="../media/image286.emf"/><Relationship Id="rId31" Type="http://schemas.openxmlformats.org/officeDocument/2006/relationships/image" Target="../media/image298.emf"/><Relationship Id="rId44" Type="http://schemas.openxmlformats.org/officeDocument/2006/relationships/image" Target="../media/image311.emf"/><Relationship Id="rId52" Type="http://schemas.openxmlformats.org/officeDocument/2006/relationships/image" Target="../media/image319.emf"/><Relationship Id="rId60" Type="http://schemas.openxmlformats.org/officeDocument/2006/relationships/image" Target="../media/image327.emf"/><Relationship Id="rId65" Type="http://schemas.openxmlformats.org/officeDocument/2006/relationships/image" Target="../media/image332.emf"/><Relationship Id="rId73" Type="http://schemas.openxmlformats.org/officeDocument/2006/relationships/image" Target="../media/image340.emf"/><Relationship Id="rId78" Type="http://schemas.openxmlformats.org/officeDocument/2006/relationships/image" Target="../media/image345.emf"/><Relationship Id="rId4" Type="http://schemas.openxmlformats.org/officeDocument/2006/relationships/image" Target="../media/image271.png"/><Relationship Id="rId9" Type="http://schemas.openxmlformats.org/officeDocument/2006/relationships/image" Target="../media/image276.emf"/><Relationship Id="rId14" Type="http://schemas.openxmlformats.org/officeDocument/2006/relationships/image" Target="../media/image281.emf"/><Relationship Id="rId22" Type="http://schemas.openxmlformats.org/officeDocument/2006/relationships/image" Target="../media/image289.emf"/><Relationship Id="rId27" Type="http://schemas.openxmlformats.org/officeDocument/2006/relationships/image" Target="../media/image294.emf"/><Relationship Id="rId30" Type="http://schemas.openxmlformats.org/officeDocument/2006/relationships/image" Target="../media/image297.emf"/><Relationship Id="rId35" Type="http://schemas.openxmlformats.org/officeDocument/2006/relationships/image" Target="../media/image302.emf"/><Relationship Id="rId43" Type="http://schemas.openxmlformats.org/officeDocument/2006/relationships/image" Target="../media/image310.emf"/><Relationship Id="rId48" Type="http://schemas.openxmlformats.org/officeDocument/2006/relationships/image" Target="../media/image315.emf"/><Relationship Id="rId56" Type="http://schemas.openxmlformats.org/officeDocument/2006/relationships/image" Target="../media/image323.emf"/><Relationship Id="rId64" Type="http://schemas.openxmlformats.org/officeDocument/2006/relationships/image" Target="../media/image331.emf"/><Relationship Id="rId69" Type="http://schemas.openxmlformats.org/officeDocument/2006/relationships/image" Target="../media/image336.emf"/><Relationship Id="rId77" Type="http://schemas.openxmlformats.org/officeDocument/2006/relationships/image" Target="../media/image344.emf"/><Relationship Id="rId8" Type="http://schemas.openxmlformats.org/officeDocument/2006/relationships/image" Target="../media/image275.emf"/><Relationship Id="rId51" Type="http://schemas.openxmlformats.org/officeDocument/2006/relationships/image" Target="../media/image318.emf"/><Relationship Id="rId72" Type="http://schemas.openxmlformats.org/officeDocument/2006/relationships/image" Target="../media/image339.emf"/><Relationship Id="rId3" Type="http://schemas.openxmlformats.org/officeDocument/2006/relationships/image" Target="../media/image270.jpeg"/><Relationship Id="rId12" Type="http://schemas.openxmlformats.org/officeDocument/2006/relationships/image" Target="../media/image279.emf"/><Relationship Id="rId17" Type="http://schemas.openxmlformats.org/officeDocument/2006/relationships/image" Target="../media/image284.emf"/><Relationship Id="rId25" Type="http://schemas.openxmlformats.org/officeDocument/2006/relationships/image" Target="../media/image292.emf"/><Relationship Id="rId33" Type="http://schemas.openxmlformats.org/officeDocument/2006/relationships/image" Target="../media/image300.emf"/><Relationship Id="rId38" Type="http://schemas.openxmlformats.org/officeDocument/2006/relationships/image" Target="../media/image305.emf"/><Relationship Id="rId46" Type="http://schemas.openxmlformats.org/officeDocument/2006/relationships/image" Target="../media/image313.emf"/><Relationship Id="rId59" Type="http://schemas.openxmlformats.org/officeDocument/2006/relationships/image" Target="../media/image326.emf"/><Relationship Id="rId67" Type="http://schemas.openxmlformats.org/officeDocument/2006/relationships/image" Target="../media/image334.emf"/><Relationship Id="rId20" Type="http://schemas.openxmlformats.org/officeDocument/2006/relationships/image" Target="../media/image287.emf"/><Relationship Id="rId41" Type="http://schemas.openxmlformats.org/officeDocument/2006/relationships/image" Target="../media/image308.emf"/><Relationship Id="rId54" Type="http://schemas.openxmlformats.org/officeDocument/2006/relationships/image" Target="../media/image321.emf"/><Relationship Id="rId62" Type="http://schemas.openxmlformats.org/officeDocument/2006/relationships/image" Target="../media/image329.emf"/><Relationship Id="rId70" Type="http://schemas.openxmlformats.org/officeDocument/2006/relationships/image" Target="../media/image337.emf"/><Relationship Id="rId75" Type="http://schemas.openxmlformats.org/officeDocument/2006/relationships/image" Target="../media/image342.emf"/><Relationship Id="rId1" Type="http://schemas.openxmlformats.org/officeDocument/2006/relationships/slideLayout" Target="../slideLayouts/slideLayout4.xml"/><Relationship Id="rId6" Type="http://schemas.openxmlformats.org/officeDocument/2006/relationships/image" Target="../media/image273.png"/></Relationships>
</file>

<file path=ppt/slides/_rels/slide7.xml.rels><?xml version="1.0" encoding="UTF-8" standalone="yes"?>
<Relationships xmlns="http://schemas.openxmlformats.org/package/2006/relationships"><Relationship Id="rId26" Type="http://schemas.openxmlformats.org/officeDocument/2006/relationships/image" Target="../media/image368.emf"/><Relationship Id="rId21" Type="http://schemas.openxmlformats.org/officeDocument/2006/relationships/image" Target="../media/image363.emf"/><Relationship Id="rId42" Type="http://schemas.openxmlformats.org/officeDocument/2006/relationships/image" Target="../media/image384.emf"/><Relationship Id="rId47" Type="http://schemas.openxmlformats.org/officeDocument/2006/relationships/image" Target="../media/image389.emf"/><Relationship Id="rId63" Type="http://schemas.openxmlformats.org/officeDocument/2006/relationships/image" Target="../media/image405.emf"/><Relationship Id="rId68" Type="http://schemas.openxmlformats.org/officeDocument/2006/relationships/image" Target="../media/image410.emf"/><Relationship Id="rId84" Type="http://schemas.openxmlformats.org/officeDocument/2006/relationships/image" Target="../media/image426.emf"/><Relationship Id="rId89" Type="http://schemas.openxmlformats.org/officeDocument/2006/relationships/image" Target="../media/image431.emf"/><Relationship Id="rId112" Type="http://schemas.openxmlformats.org/officeDocument/2006/relationships/image" Target="../media/image454.emf"/><Relationship Id="rId2" Type="http://schemas.openxmlformats.org/officeDocument/2006/relationships/notesSlide" Target="../notesSlides/notesSlide6.xml"/><Relationship Id="rId16" Type="http://schemas.openxmlformats.org/officeDocument/2006/relationships/image" Target="../media/image358.emf"/><Relationship Id="rId29" Type="http://schemas.openxmlformats.org/officeDocument/2006/relationships/image" Target="../media/image371.emf"/><Relationship Id="rId107" Type="http://schemas.openxmlformats.org/officeDocument/2006/relationships/image" Target="../media/image449.emf"/><Relationship Id="rId11" Type="http://schemas.openxmlformats.org/officeDocument/2006/relationships/image" Target="../media/image353.emf"/><Relationship Id="rId24" Type="http://schemas.openxmlformats.org/officeDocument/2006/relationships/image" Target="../media/image366.emf"/><Relationship Id="rId32" Type="http://schemas.openxmlformats.org/officeDocument/2006/relationships/image" Target="../media/image374.emf"/><Relationship Id="rId37" Type="http://schemas.openxmlformats.org/officeDocument/2006/relationships/image" Target="../media/image379.emf"/><Relationship Id="rId40" Type="http://schemas.openxmlformats.org/officeDocument/2006/relationships/image" Target="../media/image382.emf"/><Relationship Id="rId45" Type="http://schemas.openxmlformats.org/officeDocument/2006/relationships/image" Target="../media/image387.emf"/><Relationship Id="rId53" Type="http://schemas.openxmlformats.org/officeDocument/2006/relationships/image" Target="../media/image395.emf"/><Relationship Id="rId58" Type="http://schemas.openxmlformats.org/officeDocument/2006/relationships/image" Target="../media/image400.emf"/><Relationship Id="rId66" Type="http://schemas.openxmlformats.org/officeDocument/2006/relationships/image" Target="../media/image408.emf"/><Relationship Id="rId74" Type="http://schemas.openxmlformats.org/officeDocument/2006/relationships/image" Target="../media/image416.emf"/><Relationship Id="rId79" Type="http://schemas.openxmlformats.org/officeDocument/2006/relationships/image" Target="../media/image421.emf"/><Relationship Id="rId87" Type="http://schemas.openxmlformats.org/officeDocument/2006/relationships/image" Target="../media/image429.emf"/><Relationship Id="rId102" Type="http://schemas.openxmlformats.org/officeDocument/2006/relationships/image" Target="../media/image444.emf"/><Relationship Id="rId110" Type="http://schemas.openxmlformats.org/officeDocument/2006/relationships/image" Target="../media/image452.emf"/><Relationship Id="rId5" Type="http://schemas.openxmlformats.org/officeDocument/2006/relationships/image" Target="../media/image347.emf"/><Relationship Id="rId61" Type="http://schemas.openxmlformats.org/officeDocument/2006/relationships/image" Target="../media/image403.emf"/><Relationship Id="rId82" Type="http://schemas.openxmlformats.org/officeDocument/2006/relationships/image" Target="../media/image424.emf"/><Relationship Id="rId90" Type="http://schemas.openxmlformats.org/officeDocument/2006/relationships/image" Target="../media/image432.emf"/><Relationship Id="rId95" Type="http://schemas.openxmlformats.org/officeDocument/2006/relationships/image" Target="../media/image437.emf"/><Relationship Id="rId19" Type="http://schemas.openxmlformats.org/officeDocument/2006/relationships/image" Target="../media/image361.emf"/><Relationship Id="rId14" Type="http://schemas.openxmlformats.org/officeDocument/2006/relationships/image" Target="../media/image356.emf"/><Relationship Id="rId22" Type="http://schemas.openxmlformats.org/officeDocument/2006/relationships/image" Target="../media/image364.emf"/><Relationship Id="rId27" Type="http://schemas.openxmlformats.org/officeDocument/2006/relationships/image" Target="../media/image369.emf"/><Relationship Id="rId30" Type="http://schemas.openxmlformats.org/officeDocument/2006/relationships/image" Target="../media/image372.emf"/><Relationship Id="rId35" Type="http://schemas.openxmlformats.org/officeDocument/2006/relationships/image" Target="../media/image377.emf"/><Relationship Id="rId43" Type="http://schemas.openxmlformats.org/officeDocument/2006/relationships/image" Target="../media/image385.emf"/><Relationship Id="rId48" Type="http://schemas.openxmlformats.org/officeDocument/2006/relationships/image" Target="../media/image390.emf"/><Relationship Id="rId56" Type="http://schemas.openxmlformats.org/officeDocument/2006/relationships/image" Target="../media/image398.emf"/><Relationship Id="rId64" Type="http://schemas.openxmlformats.org/officeDocument/2006/relationships/image" Target="../media/image406.emf"/><Relationship Id="rId69" Type="http://schemas.openxmlformats.org/officeDocument/2006/relationships/image" Target="../media/image411.emf"/><Relationship Id="rId77" Type="http://schemas.openxmlformats.org/officeDocument/2006/relationships/image" Target="../media/image419.emf"/><Relationship Id="rId100" Type="http://schemas.openxmlformats.org/officeDocument/2006/relationships/image" Target="../media/image442.emf"/><Relationship Id="rId105" Type="http://schemas.openxmlformats.org/officeDocument/2006/relationships/image" Target="../media/image447.emf"/><Relationship Id="rId8" Type="http://schemas.openxmlformats.org/officeDocument/2006/relationships/image" Target="../media/image350.emf"/><Relationship Id="rId51" Type="http://schemas.openxmlformats.org/officeDocument/2006/relationships/image" Target="../media/image393.emf"/><Relationship Id="rId72" Type="http://schemas.openxmlformats.org/officeDocument/2006/relationships/image" Target="../media/image414.emf"/><Relationship Id="rId80" Type="http://schemas.openxmlformats.org/officeDocument/2006/relationships/image" Target="../media/image422.emf"/><Relationship Id="rId85" Type="http://schemas.openxmlformats.org/officeDocument/2006/relationships/image" Target="../media/image427.emf"/><Relationship Id="rId93" Type="http://schemas.openxmlformats.org/officeDocument/2006/relationships/image" Target="../media/image435.emf"/><Relationship Id="rId98" Type="http://schemas.openxmlformats.org/officeDocument/2006/relationships/image" Target="../media/image440.emf"/><Relationship Id="rId3" Type="http://schemas.openxmlformats.org/officeDocument/2006/relationships/image" Target="../media/image270.jpeg"/><Relationship Id="rId12" Type="http://schemas.openxmlformats.org/officeDocument/2006/relationships/image" Target="../media/image354.emf"/><Relationship Id="rId17" Type="http://schemas.openxmlformats.org/officeDocument/2006/relationships/image" Target="../media/image359.emf"/><Relationship Id="rId25" Type="http://schemas.openxmlformats.org/officeDocument/2006/relationships/image" Target="../media/image367.emf"/><Relationship Id="rId33" Type="http://schemas.openxmlformats.org/officeDocument/2006/relationships/image" Target="../media/image375.emf"/><Relationship Id="rId38" Type="http://schemas.openxmlformats.org/officeDocument/2006/relationships/image" Target="../media/image380.emf"/><Relationship Id="rId46" Type="http://schemas.openxmlformats.org/officeDocument/2006/relationships/image" Target="../media/image388.emf"/><Relationship Id="rId59" Type="http://schemas.openxmlformats.org/officeDocument/2006/relationships/image" Target="../media/image401.emf"/><Relationship Id="rId67" Type="http://schemas.openxmlformats.org/officeDocument/2006/relationships/image" Target="../media/image409.emf"/><Relationship Id="rId103" Type="http://schemas.openxmlformats.org/officeDocument/2006/relationships/image" Target="../media/image445.emf"/><Relationship Id="rId108" Type="http://schemas.openxmlformats.org/officeDocument/2006/relationships/image" Target="../media/image450.emf"/><Relationship Id="rId20" Type="http://schemas.openxmlformats.org/officeDocument/2006/relationships/image" Target="../media/image362.emf"/><Relationship Id="rId41" Type="http://schemas.openxmlformats.org/officeDocument/2006/relationships/image" Target="../media/image383.emf"/><Relationship Id="rId54" Type="http://schemas.openxmlformats.org/officeDocument/2006/relationships/image" Target="../media/image396.emf"/><Relationship Id="rId62" Type="http://schemas.openxmlformats.org/officeDocument/2006/relationships/image" Target="../media/image404.emf"/><Relationship Id="rId70" Type="http://schemas.openxmlformats.org/officeDocument/2006/relationships/image" Target="../media/image412.emf"/><Relationship Id="rId75" Type="http://schemas.openxmlformats.org/officeDocument/2006/relationships/image" Target="../media/image417.emf"/><Relationship Id="rId83" Type="http://schemas.openxmlformats.org/officeDocument/2006/relationships/image" Target="../media/image425.emf"/><Relationship Id="rId88" Type="http://schemas.openxmlformats.org/officeDocument/2006/relationships/image" Target="../media/image430.emf"/><Relationship Id="rId91" Type="http://schemas.openxmlformats.org/officeDocument/2006/relationships/image" Target="../media/image433.emf"/><Relationship Id="rId96" Type="http://schemas.openxmlformats.org/officeDocument/2006/relationships/image" Target="../media/image438.emf"/><Relationship Id="rId111" Type="http://schemas.openxmlformats.org/officeDocument/2006/relationships/image" Target="../media/image453.emf"/><Relationship Id="rId1" Type="http://schemas.openxmlformats.org/officeDocument/2006/relationships/slideLayout" Target="../slideLayouts/slideLayout4.xml"/><Relationship Id="rId6" Type="http://schemas.openxmlformats.org/officeDocument/2006/relationships/image" Target="../media/image348.emf"/><Relationship Id="rId15" Type="http://schemas.openxmlformats.org/officeDocument/2006/relationships/image" Target="../media/image357.emf"/><Relationship Id="rId23" Type="http://schemas.openxmlformats.org/officeDocument/2006/relationships/image" Target="../media/image365.emf"/><Relationship Id="rId28" Type="http://schemas.openxmlformats.org/officeDocument/2006/relationships/image" Target="../media/image370.emf"/><Relationship Id="rId36" Type="http://schemas.openxmlformats.org/officeDocument/2006/relationships/image" Target="../media/image378.emf"/><Relationship Id="rId49" Type="http://schemas.openxmlformats.org/officeDocument/2006/relationships/image" Target="../media/image391.emf"/><Relationship Id="rId57" Type="http://schemas.openxmlformats.org/officeDocument/2006/relationships/image" Target="../media/image399.emf"/><Relationship Id="rId106" Type="http://schemas.openxmlformats.org/officeDocument/2006/relationships/image" Target="../media/image448.emf"/><Relationship Id="rId10" Type="http://schemas.openxmlformats.org/officeDocument/2006/relationships/image" Target="../media/image352.emf"/><Relationship Id="rId31" Type="http://schemas.openxmlformats.org/officeDocument/2006/relationships/image" Target="../media/image373.emf"/><Relationship Id="rId44" Type="http://schemas.openxmlformats.org/officeDocument/2006/relationships/image" Target="../media/image386.emf"/><Relationship Id="rId52" Type="http://schemas.openxmlformats.org/officeDocument/2006/relationships/image" Target="../media/image394.emf"/><Relationship Id="rId60" Type="http://schemas.openxmlformats.org/officeDocument/2006/relationships/image" Target="../media/image402.emf"/><Relationship Id="rId65" Type="http://schemas.openxmlformats.org/officeDocument/2006/relationships/image" Target="../media/image407.emf"/><Relationship Id="rId73" Type="http://schemas.openxmlformats.org/officeDocument/2006/relationships/image" Target="../media/image415.emf"/><Relationship Id="rId78" Type="http://schemas.openxmlformats.org/officeDocument/2006/relationships/image" Target="../media/image420.emf"/><Relationship Id="rId81" Type="http://schemas.openxmlformats.org/officeDocument/2006/relationships/image" Target="../media/image423.emf"/><Relationship Id="rId86" Type="http://schemas.openxmlformats.org/officeDocument/2006/relationships/image" Target="../media/image428.emf"/><Relationship Id="rId94" Type="http://schemas.openxmlformats.org/officeDocument/2006/relationships/image" Target="../media/image436.emf"/><Relationship Id="rId99" Type="http://schemas.openxmlformats.org/officeDocument/2006/relationships/image" Target="../media/image441.emf"/><Relationship Id="rId101" Type="http://schemas.openxmlformats.org/officeDocument/2006/relationships/image" Target="../media/image443.emf"/><Relationship Id="rId4" Type="http://schemas.openxmlformats.org/officeDocument/2006/relationships/image" Target="../media/image346.jpeg"/><Relationship Id="rId9" Type="http://schemas.openxmlformats.org/officeDocument/2006/relationships/image" Target="../media/image351.emf"/><Relationship Id="rId13" Type="http://schemas.openxmlformats.org/officeDocument/2006/relationships/image" Target="../media/image355.emf"/><Relationship Id="rId18" Type="http://schemas.openxmlformats.org/officeDocument/2006/relationships/image" Target="../media/image360.emf"/><Relationship Id="rId39" Type="http://schemas.openxmlformats.org/officeDocument/2006/relationships/image" Target="../media/image381.emf"/><Relationship Id="rId109" Type="http://schemas.openxmlformats.org/officeDocument/2006/relationships/image" Target="../media/image451.emf"/><Relationship Id="rId34" Type="http://schemas.openxmlformats.org/officeDocument/2006/relationships/image" Target="../media/image376.emf"/><Relationship Id="rId50" Type="http://schemas.openxmlformats.org/officeDocument/2006/relationships/image" Target="../media/image392.emf"/><Relationship Id="rId55" Type="http://schemas.openxmlformats.org/officeDocument/2006/relationships/image" Target="../media/image397.emf"/><Relationship Id="rId76" Type="http://schemas.openxmlformats.org/officeDocument/2006/relationships/image" Target="../media/image418.emf"/><Relationship Id="rId97" Type="http://schemas.openxmlformats.org/officeDocument/2006/relationships/image" Target="../media/image439.emf"/><Relationship Id="rId104" Type="http://schemas.openxmlformats.org/officeDocument/2006/relationships/image" Target="../media/image446.emf"/><Relationship Id="rId7" Type="http://schemas.openxmlformats.org/officeDocument/2006/relationships/image" Target="../media/image349.emf"/><Relationship Id="rId71" Type="http://schemas.openxmlformats.org/officeDocument/2006/relationships/image" Target="../media/image413.emf"/><Relationship Id="rId92" Type="http://schemas.openxmlformats.org/officeDocument/2006/relationships/image" Target="../media/image434.emf"/></Relationships>
</file>

<file path=ppt/slides/_rels/slide8.xml.rels><?xml version="1.0" encoding="UTF-8" standalone="yes"?>
<Relationships xmlns="http://schemas.openxmlformats.org/package/2006/relationships"><Relationship Id="rId8" Type="http://schemas.openxmlformats.org/officeDocument/2006/relationships/image" Target="../media/image459.emf"/><Relationship Id="rId13" Type="http://schemas.openxmlformats.org/officeDocument/2006/relationships/image" Target="../media/image464.emf"/><Relationship Id="rId18" Type="http://schemas.openxmlformats.org/officeDocument/2006/relationships/image" Target="../media/image469.emf"/><Relationship Id="rId26" Type="http://schemas.openxmlformats.org/officeDocument/2006/relationships/image" Target="../media/image477.emf"/><Relationship Id="rId3" Type="http://schemas.openxmlformats.org/officeDocument/2006/relationships/image" Target="../media/image455.png"/><Relationship Id="rId21" Type="http://schemas.openxmlformats.org/officeDocument/2006/relationships/image" Target="../media/image472.emf"/><Relationship Id="rId34" Type="http://schemas.openxmlformats.org/officeDocument/2006/relationships/image" Target="../media/image485.emf"/><Relationship Id="rId7" Type="http://schemas.openxmlformats.org/officeDocument/2006/relationships/image" Target="../media/image458.emf"/><Relationship Id="rId12" Type="http://schemas.openxmlformats.org/officeDocument/2006/relationships/image" Target="../media/image463.emf"/><Relationship Id="rId17" Type="http://schemas.openxmlformats.org/officeDocument/2006/relationships/image" Target="../media/image468.emf"/><Relationship Id="rId25" Type="http://schemas.openxmlformats.org/officeDocument/2006/relationships/image" Target="../media/image476.emf"/><Relationship Id="rId33" Type="http://schemas.openxmlformats.org/officeDocument/2006/relationships/image" Target="../media/image484.emf"/><Relationship Id="rId2" Type="http://schemas.openxmlformats.org/officeDocument/2006/relationships/notesSlide" Target="../notesSlides/notesSlide7.xml"/><Relationship Id="rId16" Type="http://schemas.openxmlformats.org/officeDocument/2006/relationships/image" Target="../media/image467.emf"/><Relationship Id="rId20" Type="http://schemas.openxmlformats.org/officeDocument/2006/relationships/image" Target="../media/image471.emf"/><Relationship Id="rId29" Type="http://schemas.openxmlformats.org/officeDocument/2006/relationships/image" Target="../media/image480.emf"/><Relationship Id="rId1" Type="http://schemas.openxmlformats.org/officeDocument/2006/relationships/slideLayout" Target="../slideLayouts/slideLayout4.xml"/><Relationship Id="rId6" Type="http://schemas.openxmlformats.org/officeDocument/2006/relationships/image" Target="../media/image270.jpeg"/><Relationship Id="rId11" Type="http://schemas.openxmlformats.org/officeDocument/2006/relationships/image" Target="../media/image462.emf"/><Relationship Id="rId24" Type="http://schemas.openxmlformats.org/officeDocument/2006/relationships/image" Target="../media/image475.emf"/><Relationship Id="rId32" Type="http://schemas.openxmlformats.org/officeDocument/2006/relationships/image" Target="../media/image483.emf"/><Relationship Id="rId5" Type="http://schemas.openxmlformats.org/officeDocument/2006/relationships/image" Target="../media/image457.jpeg"/><Relationship Id="rId15" Type="http://schemas.openxmlformats.org/officeDocument/2006/relationships/image" Target="../media/image466.emf"/><Relationship Id="rId23" Type="http://schemas.openxmlformats.org/officeDocument/2006/relationships/image" Target="../media/image474.emf"/><Relationship Id="rId28" Type="http://schemas.openxmlformats.org/officeDocument/2006/relationships/image" Target="../media/image479.emf"/><Relationship Id="rId10" Type="http://schemas.openxmlformats.org/officeDocument/2006/relationships/image" Target="../media/image461.emf"/><Relationship Id="rId19" Type="http://schemas.openxmlformats.org/officeDocument/2006/relationships/image" Target="../media/image470.emf"/><Relationship Id="rId31" Type="http://schemas.openxmlformats.org/officeDocument/2006/relationships/image" Target="../media/image482.emf"/><Relationship Id="rId4" Type="http://schemas.openxmlformats.org/officeDocument/2006/relationships/image" Target="../media/image456.jpeg"/><Relationship Id="rId9" Type="http://schemas.openxmlformats.org/officeDocument/2006/relationships/image" Target="../media/image460.emf"/><Relationship Id="rId14" Type="http://schemas.openxmlformats.org/officeDocument/2006/relationships/image" Target="../media/image465.emf"/><Relationship Id="rId22" Type="http://schemas.openxmlformats.org/officeDocument/2006/relationships/image" Target="../media/image473.emf"/><Relationship Id="rId27" Type="http://schemas.openxmlformats.org/officeDocument/2006/relationships/image" Target="../media/image478.emf"/><Relationship Id="rId30" Type="http://schemas.openxmlformats.org/officeDocument/2006/relationships/image" Target="../media/image481.emf"/></Relationships>
</file>

<file path=ppt/slides/_rels/slide9.xml.rels><?xml version="1.0" encoding="UTF-8" standalone="yes"?>
<Relationships xmlns="http://schemas.openxmlformats.org/package/2006/relationships"><Relationship Id="rId13" Type="http://schemas.openxmlformats.org/officeDocument/2006/relationships/image" Target="../media/image495.emf"/><Relationship Id="rId18" Type="http://schemas.openxmlformats.org/officeDocument/2006/relationships/image" Target="../media/image500.emf"/><Relationship Id="rId26" Type="http://schemas.openxmlformats.org/officeDocument/2006/relationships/image" Target="../media/image508.emf"/><Relationship Id="rId39" Type="http://schemas.openxmlformats.org/officeDocument/2006/relationships/image" Target="../media/image521.emf"/><Relationship Id="rId21" Type="http://schemas.openxmlformats.org/officeDocument/2006/relationships/image" Target="../media/image503.emf"/><Relationship Id="rId34" Type="http://schemas.openxmlformats.org/officeDocument/2006/relationships/image" Target="../media/image516.emf"/><Relationship Id="rId42" Type="http://schemas.openxmlformats.org/officeDocument/2006/relationships/image" Target="../media/image524.emf"/><Relationship Id="rId47" Type="http://schemas.openxmlformats.org/officeDocument/2006/relationships/image" Target="../media/image529.emf"/><Relationship Id="rId50" Type="http://schemas.openxmlformats.org/officeDocument/2006/relationships/image" Target="../media/image532.emf"/><Relationship Id="rId55" Type="http://schemas.openxmlformats.org/officeDocument/2006/relationships/image" Target="../media/image537.emf"/><Relationship Id="rId63" Type="http://schemas.openxmlformats.org/officeDocument/2006/relationships/image" Target="../media/image545.emf"/><Relationship Id="rId68" Type="http://schemas.openxmlformats.org/officeDocument/2006/relationships/image" Target="../media/image550.emf"/><Relationship Id="rId76" Type="http://schemas.openxmlformats.org/officeDocument/2006/relationships/image" Target="../media/image558.emf"/><Relationship Id="rId7" Type="http://schemas.openxmlformats.org/officeDocument/2006/relationships/image" Target="../media/image489.emf"/><Relationship Id="rId71" Type="http://schemas.openxmlformats.org/officeDocument/2006/relationships/image" Target="../media/image553.emf"/><Relationship Id="rId2" Type="http://schemas.openxmlformats.org/officeDocument/2006/relationships/notesSlide" Target="../notesSlides/notesSlide8.xml"/><Relationship Id="rId16" Type="http://schemas.openxmlformats.org/officeDocument/2006/relationships/image" Target="../media/image498.emf"/><Relationship Id="rId29" Type="http://schemas.openxmlformats.org/officeDocument/2006/relationships/image" Target="../media/image511.emf"/><Relationship Id="rId11" Type="http://schemas.openxmlformats.org/officeDocument/2006/relationships/image" Target="../media/image493.emf"/><Relationship Id="rId24" Type="http://schemas.openxmlformats.org/officeDocument/2006/relationships/image" Target="../media/image506.emf"/><Relationship Id="rId32" Type="http://schemas.openxmlformats.org/officeDocument/2006/relationships/image" Target="../media/image514.emf"/><Relationship Id="rId37" Type="http://schemas.openxmlformats.org/officeDocument/2006/relationships/image" Target="../media/image519.emf"/><Relationship Id="rId40" Type="http://schemas.openxmlformats.org/officeDocument/2006/relationships/image" Target="../media/image522.emf"/><Relationship Id="rId45" Type="http://schemas.openxmlformats.org/officeDocument/2006/relationships/image" Target="../media/image527.emf"/><Relationship Id="rId53" Type="http://schemas.openxmlformats.org/officeDocument/2006/relationships/image" Target="../media/image535.emf"/><Relationship Id="rId58" Type="http://schemas.openxmlformats.org/officeDocument/2006/relationships/image" Target="../media/image540.emf"/><Relationship Id="rId66" Type="http://schemas.openxmlformats.org/officeDocument/2006/relationships/image" Target="../media/image548.emf"/><Relationship Id="rId74" Type="http://schemas.openxmlformats.org/officeDocument/2006/relationships/image" Target="../media/image556.emf"/><Relationship Id="rId79" Type="http://schemas.openxmlformats.org/officeDocument/2006/relationships/image" Target="../media/image561.emf"/><Relationship Id="rId5" Type="http://schemas.openxmlformats.org/officeDocument/2006/relationships/image" Target="../media/image487.jpeg"/><Relationship Id="rId61" Type="http://schemas.openxmlformats.org/officeDocument/2006/relationships/image" Target="../media/image543.emf"/><Relationship Id="rId10" Type="http://schemas.openxmlformats.org/officeDocument/2006/relationships/image" Target="../media/image492.emf"/><Relationship Id="rId19" Type="http://schemas.openxmlformats.org/officeDocument/2006/relationships/image" Target="../media/image501.emf"/><Relationship Id="rId31" Type="http://schemas.openxmlformats.org/officeDocument/2006/relationships/image" Target="../media/image513.emf"/><Relationship Id="rId44" Type="http://schemas.openxmlformats.org/officeDocument/2006/relationships/image" Target="../media/image526.emf"/><Relationship Id="rId52" Type="http://schemas.openxmlformats.org/officeDocument/2006/relationships/image" Target="../media/image534.emf"/><Relationship Id="rId60" Type="http://schemas.openxmlformats.org/officeDocument/2006/relationships/image" Target="../media/image542.emf"/><Relationship Id="rId65" Type="http://schemas.openxmlformats.org/officeDocument/2006/relationships/image" Target="../media/image547.emf"/><Relationship Id="rId73" Type="http://schemas.openxmlformats.org/officeDocument/2006/relationships/image" Target="../media/image555.emf"/><Relationship Id="rId78" Type="http://schemas.openxmlformats.org/officeDocument/2006/relationships/image" Target="../media/image560.emf"/><Relationship Id="rId4" Type="http://schemas.openxmlformats.org/officeDocument/2006/relationships/hyperlink" Target="http://d.vvbox.cz/vv_show_url.php?idk=90383&amp;idc=3913431&amp;ids=14535&amp;idp=86839&amp;url=http://assetmedia.cz/kontakty" TargetMode="External"/><Relationship Id="rId9" Type="http://schemas.openxmlformats.org/officeDocument/2006/relationships/image" Target="../media/image491.emf"/><Relationship Id="rId14" Type="http://schemas.openxmlformats.org/officeDocument/2006/relationships/image" Target="../media/image496.emf"/><Relationship Id="rId22" Type="http://schemas.openxmlformats.org/officeDocument/2006/relationships/image" Target="../media/image504.emf"/><Relationship Id="rId27" Type="http://schemas.openxmlformats.org/officeDocument/2006/relationships/image" Target="../media/image509.emf"/><Relationship Id="rId30" Type="http://schemas.openxmlformats.org/officeDocument/2006/relationships/image" Target="../media/image512.emf"/><Relationship Id="rId35" Type="http://schemas.openxmlformats.org/officeDocument/2006/relationships/image" Target="../media/image517.emf"/><Relationship Id="rId43" Type="http://schemas.openxmlformats.org/officeDocument/2006/relationships/image" Target="../media/image525.emf"/><Relationship Id="rId48" Type="http://schemas.openxmlformats.org/officeDocument/2006/relationships/image" Target="../media/image530.emf"/><Relationship Id="rId56" Type="http://schemas.openxmlformats.org/officeDocument/2006/relationships/image" Target="../media/image538.emf"/><Relationship Id="rId64" Type="http://schemas.openxmlformats.org/officeDocument/2006/relationships/image" Target="../media/image546.emf"/><Relationship Id="rId69" Type="http://schemas.openxmlformats.org/officeDocument/2006/relationships/image" Target="../media/image551.emf"/><Relationship Id="rId77" Type="http://schemas.openxmlformats.org/officeDocument/2006/relationships/image" Target="../media/image559.emf"/><Relationship Id="rId8" Type="http://schemas.openxmlformats.org/officeDocument/2006/relationships/image" Target="../media/image490.emf"/><Relationship Id="rId51" Type="http://schemas.openxmlformats.org/officeDocument/2006/relationships/image" Target="../media/image533.emf"/><Relationship Id="rId72" Type="http://schemas.openxmlformats.org/officeDocument/2006/relationships/image" Target="../media/image554.emf"/><Relationship Id="rId80" Type="http://schemas.openxmlformats.org/officeDocument/2006/relationships/image" Target="../media/image562.emf"/><Relationship Id="rId3" Type="http://schemas.openxmlformats.org/officeDocument/2006/relationships/image" Target="../media/image486.png"/><Relationship Id="rId12" Type="http://schemas.openxmlformats.org/officeDocument/2006/relationships/image" Target="../media/image494.emf"/><Relationship Id="rId17" Type="http://schemas.openxmlformats.org/officeDocument/2006/relationships/image" Target="../media/image499.emf"/><Relationship Id="rId25" Type="http://schemas.openxmlformats.org/officeDocument/2006/relationships/image" Target="../media/image507.emf"/><Relationship Id="rId33" Type="http://schemas.openxmlformats.org/officeDocument/2006/relationships/image" Target="../media/image515.emf"/><Relationship Id="rId38" Type="http://schemas.openxmlformats.org/officeDocument/2006/relationships/image" Target="../media/image520.emf"/><Relationship Id="rId46" Type="http://schemas.openxmlformats.org/officeDocument/2006/relationships/image" Target="../media/image528.emf"/><Relationship Id="rId59" Type="http://schemas.openxmlformats.org/officeDocument/2006/relationships/image" Target="../media/image541.emf"/><Relationship Id="rId67" Type="http://schemas.openxmlformats.org/officeDocument/2006/relationships/image" Target="../media/image549.emf"/><Relationship Id="rId20" Type="http://schemas.openxmlformats.org/officeDocument/2006/relationships/image" Target="../media/image502.emf"/><Relationship Id="rId41" Type="http://schemas.openxmlformats.org/officeDocument/2006/relationships/image" Target="../media/image523.emf"/><Relationship Id="rId54" Type="http://schemas.openxmlformats.org/officeDocument/2006/relationships/image" Target="../media/image536.emf"/><Relationship Id="rId62" Type="http://schemas.openxmlformats.org/officeDocument/2006/relationships/image" Target="../media/image544.emf"/><Relationship Id="rId70" Type="http://schemas.openxmlformats.org/officeDocument/2006/relationships/image" Target="../media/image552.emf"/><Relationship Id="rId75" Type="http://schemas.openxmlformats.org/officeDocument/2006/relationships/image" Target="../media/image557.emf"/><Relationship Id="rId1" Type="http://schemas.openxmlformats.org/officeDocument/2006/relationships/slideLayout" Target="../slideLayouts/slideLayout12.xml"/><Relationship Id="rId6" Type="http://schemas.openxmlformats.org/officeDocument/2006/relationships/image" Target="../media/image488.jpeg"/><Relationship Id="rId15" Type="http://schemas.openxmlformats.org/officeDocument/2006/relationships/image" Target="../media/image497.emf"/><Relationship Id="rId23" Type="http://schemas.openxmlformats.org/officeDocument/2006/relationships/image" Target="../media/image505.emf"/><Relationship Id="rId28" Type="http://schemas.openxmlformats.org/officeDocument/2006/relationships/image" Target="../media/image510.emf"/><Relationship Id="rId36" Type="http://schemas.openxmlformats.org/officeDocument/2006/relationships/image" Target="../media/image518.emf"/><Relationship Id="rId49" Type="http://schemas.openxmlformats.org/officeDocument/2006/relationships/image" Target="../media/image531.emf"/><Relationship Id="rId57" Type="http://schemas.openxmlformats.org/officeDocument/2006/relationships/image" Target="../media/image53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78"/>
          <p:cNvSpPr>
            <a:spLocks noChangeArrowheads="1"/>
          </p:cNvSpPr>
          <p:nvPr/>
        </p:nvSpPr>
        <p:spPr bwMode="auto">
          <a:xfrm>
            <a:off x="174948" y="2503892"/>
            <a:ext cx="4464050" cy="4644000"/>
          </a:xfrm>
          <a:prstGeom prst="rect">
            <a:avLst/>
          </a:prstGeom>
          <a:noFill/>
          <a:ln w="8001">
            <a:solidFill>
              <a:srgbClr val="000000"/>
            </a:solidFill>
            <a:miter lim="800000"/>
            <a:headEnd/>
            <a:tailEnd/>
          </a:ln>
        </p:spPr>
        <p:txBody>
          <a:bodyPr lIns="91425" tIns="45713" rIns="91425" bIns="45713"/>
          <a:lstStyle/>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Restaurace </a:t>
            </a: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Klub  ve Štětí</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FORNAXA –TĚSNĚNÍ, spol.   s 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Dům dětí a mládeže Štětí</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VOLEMAN - autobusová přeprava</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Patok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Ahlfit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rPr>
              <a:t>STROJCONSULT  s.r.o.</a:t>
            </a: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Izolace </a:t>
            </a: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Beran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POKORNÝ, spol. s 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STAVEBNÍ STROJE A DOPRAVA s.r.o. </a:t>
            </a: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JT-</a:t>
            </a:r>
            <a:r>
              <a:rPr lang="cs-CZ" dirty="0" err="1"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Service</a:t>
            </a: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 s.r.o.</a:t>
            </a:r>
            <a:endPar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endParaRP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VAM </a:t>
            </a: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ANLAGETECHNIK s.r.o.</a:t>
            </a: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Průmstav </a:t>
            </a: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Štětí a.s.</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Montiz </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BESTONSTAV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rPr>
              <a:t>D</a:t>
            </a:r>
            <a:r>
              <a:rPr lang="en-GB" dirty="0">
                <a:solidFill>
                  <a:srgbClr val="008000"/>
                </a:solidFill>
                <a:effectLst>
                  <a:outerShdw blurRad="38100" dist="38100" dir="2700000" algn="tl">
                    <a:srgbClr val="000000">
                      <a:alpha val="43137"/>
                    </a:srgbClr>
                  </a:outerShdw>
                </a:effectLst>
                <a:latin typeface="Century Gothic" pitchFamily="34" charset="0"/>
              </a:rPr>
              <a:t>EKRA Industrial s.r.o. </a:t>
            </a:r>
            <a:endParaRPr lang="cs-CZ" dirty="0">
              <a:solidFill>
                <a:srgbClr val="008000"/>
              </a:solidFill>
              <a:effectLst>
                <a:outerShdw blurRad="38100" dist="38100" dir="2700000" algn="tl">
                  <a:srgbClr val="000000">
                    <a:alpha val="43137"/>
                  </a:srgbClr>
                </a:outerShdw>
              </a:effectLst>
              <a:latin typeface="Century Gothic" pitchFamily="34" charset="0"/>
            </a:endParaRP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AXIS  a.s.</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INDUSTRIAL CZ, spol. s 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Unistroj s.r.o.</a:t>
            </a:r>
          </a:p>
          <a:p>
            <a:pPr algn="ctr" eaLnBrk="0" hangingPunct="0">
              <a:defRPr/>
            </a:pPr>
            <a:r>
              <a:rPr lang="cs-CZ" dirty="0" err="1"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Tyma</a:t>
            </a: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 </a:t>
            </a: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CZ,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Technicom, </a:t>
            </a: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s.r.o.</a:t>
            </a: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Fortuna</a:t>
            </a: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Ruml s.r.o.</a:t>
            </a: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GEAR SERVICE s.r.o.</a:t>
            </a:r>
            <a:endPar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endParaRPr>
          </a:p>
        </p:txBody>
      </p:sp>
      <p:sp>
        <p:nvSpPr>
          <p:cNvPr id="6" name="Rectangle 1279"/>
          <p:cNvSpPr>
            <a:spLocks noChangeArrowheads="1"/>
          </p:cNvSpPr>
          <p:nvPr/>
        </p:nvSpPr>
        <p:spPr bwMode="auto">
          <a:xfrm>
            <a:off x="174625" y="163513"/>
            <a:ext cx="4464050" cy="504825"/>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a:t>
            </a:r>
            <a:r>
              <a:rPr lang="cs-CZ" sz="2400" dirty="0" smtClean="0">
                <a:latin typeface="Albertus MT" pitchFamily="18" charset="0"/>
              </a:rPr>
              <a:t>2015</a:t>
            </a:r>
            <a:endParaRPr lang="cs-CZ" sz="2400" dirty="0">
              <a:latin typeface="Albertus MT" pitchFamily="18" charset="0"/>
            </a:endParaRPr>
          </a:p>
        </p:txBody>
      </p:sp>
      <p:sp>
        <p:nvSpPr>
          <p:cNvPr id="7" name="Rectangle 1280"/>
          <p:cNvSpPr>
            <a:spLocks noChangeArrowheads="1"/>
          </p:cNvSpPr>
          <p:nvPr/>
        </p:nvSpPr>
        <p:spPr bwMode="auto">
          <a:xfrm>
            <a:off x="174625" y="2035175"/>
            <a:ext cx="4464050" cy="431800"/>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a:t>
            </a:r>
            <a:r>
              <a:rPr lang="cs-CZ" sz="2400" dirty="0" smtClean="0">
                <a:latin typeface="Albertus MT" pitchFamily="18" charset="0"/>
              </a:rPr>
              <a:t>2015</a:t>
            </a:r>
            <a:endParaRPr lang="cs-CZ" sz="2400" b="0" dirty="0">
              <a:latin typeface="Times New Roman" pitchFamily="18" charset="0"/>
            </a:endParaRPr>
          </a:p>
        </p:txBody>
      </p:sp>
      <p:sp>
        <p:nvSpPr>
          <p:cNvPr id="8" name="Rectangle 1339"/>
          <p:cNvSpPr>
            <a:spLocks noChangeArrowheads="1"/>
          </p:cNvSpPr>
          <p:nvPr/>
        </p:nvSpPr>
        <p:spPr bwMode="auto">
          <a:xfrm>
            <a:off x="174948" y="595164"/>
            <a:ext cx="4464050" cy="1440160"/>
          </a:xfrm>
          <a:prstGeom prst="rect">
            <a:avLst/>
          </a:prstGeom>
          <a:solidFill>
            <a:srgbClr val="CCFFFF"/>
          </a:solidFill>
          <a:ln w="8001" algn="ctr">
            <a:solidFill>
              <a:schemeClr val="tx1"/>
            </a:solidFill>
            <a:miter lim="800000"/>
            <a:headEnd/>
            <a:tailEnd/>
          </a:ln>
          <a:effectLst/>
        </p:spPr>
        <p:txBody>
          <a:bodyPr wrap="square" lIns="89986" tIns="46792" rIns="89986" bIns="46792" anchor="ctr">
            <a:spAutoFit/>
          </a:bodyPr>
          <a:lstStyle/>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p:txBody>
      </p:sp>
      <p:pic>
        <p:nvPicPr>
          <p:cNvPr id="9" name="Picture 1341"/>
          <p:cNvPicPr>
            <a:picLocks noChangeAspect="1" noChangeArrowheads="1"/>
          </p:cNvPicPr>
          <p:nvPr/>
        </p:nvPicPr>
        <p:blipFill>
          <a:blip r:embed="rId2" cstate="print"/>
          <a:srcRect/>
          <a:stretch>
            <a:fillRect/>
          </a:stretch>
        </p:blipFill>
        <p:spPr bwMode="auto">
          <a:xfrm>
            <a:off x="1758950" y="811213"/>
            <a:ext cx="1030288" cy="936625"/>
          </a:xfrm>
          <a:prstGeom prst="rect">
            <a:avLst/>
          </a:prstGeom>
          <a:noFill/>
          <a:ln w="9525">
            <a:noFill/>
            <a:miter lim="800000"/>
            <a:headEnd/>
            <a:tailEnd/>
          </a:ln>
        </p:spPr>
      </p:pic>
      <p:sp>
        <p:nvSpPr>
          <p:cNvPr id="10" name="Text Box 6"/>
          <p:cNvSpPr txBox="1">
            <a:spLocks noChangeArrowheads="1"/>
          </p:cNvSpPr>
          <p:nvPr/>
        </p:nvSpPr>
        <p:spPr bwMode="auto">
          <a:xfrm>
            <a:off x="5360076" y="3686575"/>
            <a:ext cx="4895992" cy="3016196"/>
          </a:xfrm>
          <a:prstGeom prst="rect">
            <a:avLst/>
          </a:prstGeom>
          <a:blipFill dpi="0" rotWithShape="1">
            <a:blip r:embed="rId3" cstate="print">
              <a:alphaModFix amt="40000"/>
            </a:blip>
            <a:srcRect/>
            <a:stretch>
              <a:fillRect/>
            </a:stretch>
          </a:blipFill>
          <a:ln w="50800" cap="rnd" cmpd="thickThin">
            <a:solidFill>
              <a:schemeClr val="tx1"/>
            </a:solidFill>
            <a:prstDash val="solid"/>
            <a:miter lim="800000"/>
            <a:headEnd/>
            <a:tailEnd/>
          </a:ln>
          <a:effectLst>
            <a:outerShdw blurRad="50800" dist="50800" dir="5400000" algn="ctr" rotWithShape="0">
              <a:schemeClr val="bg1"/>
            </a:outerShdw>
          </a:effectLst>
        </p:spPr>
        <p:txBody>
          <a:bodyPr wrap="square" lIns="0" tIns="45713" rIns="91425" bIns="45713" anchor="ctr" anchorCtr="0">
            <a:spAutoFit/>
            <a:scene3d>
              <a:camera prst="orthographicFront"/>
              <a:lightRig rig="threePt" dir="t"/>
            </a:scene3d>
            <a:sp3d contourW="12700" prstMaterial="matte">
              <a:extrusionClr>
                <a:schemeClr val="bg1"/>
              </a:extrusionClr>
              <a:contourClr>
                <a:schemeClr val="tx1"/>
              </a:contourClr>
            </a:sp3d>
          </a:bodyPr>
          <a:lstStyle/>
          <a:p>
            <a:pPr algn="ctr" eaLnBrk="0" hangingPunct="0">
              <a:defRPr/>
            </a:pPr>
            <a:r>
              <a:rPr lang="cs-CZ" sz="5400" dirty="0" smtClean="0">
                <a:ln w="60325" cap="rnd" cmpd="dbl">
                  <a:noFill/>
                  <a:bevel/>
                </a:ln>
                <a:solidFill>
                  <a:srgbClr val="0000FF"/>
                </a:solidFill>
                <a:effectLst>
                  <a:innerShdw blurRad="114300">
                    <a:prstClr val="black"/>
                  </a:innerShdw>
                </a:effectLst>
                <a:latin typeface="Colonna MT" pitchFamily="82" charset="0"/>
                <a:ea typeface="Verdana" pitchFamily="34" charset="0"/>
                <a:cs typeface="Arial" pitchFamily="34" charset="0"/>
              </a:rPr>
              <a:t>2.</a:t>
            </a:r>
          </a:p>
          <a:p>
            <a:pPr algn="ctr" eaLnBrk="0" hangingPunct="0">
              <a:defRPr/>
            </a:pPr>
            <a:r>
              <a:rPr lang="cs-CZ" sz="4000" dirty="0" smtClean="0">
                <a:ln w="60325" cap="rnd" cmpd="dbl">
                  <a:noFill/>
                  <a:bevel/>
                </a:ln>
                <a:solidFill>
                  <a:srgbClr val="0000FF"/>
                </a:solidFill>
                <a:effectLst>
                  <a:outerShdw blurRad="38100" dist="38100" dir="2700000" algn="tl">
                    <a:srgbClr val="000000">
                      <a:alpha val="43137"/>
                    </a:srgbClr>
                  </a:outerShdw>
                </a:effectLst>
                <a:latin typeface="Colonna MT" pitchFamily="82" charset="0"/>
                <a:ea typeface="Verdana" pitchFamily="34" charset="0"/>
                <a:cs typeface="Arial" pitchFamily="34" charset="0"/>
              </a:rPr>
              <a:t>Tělovýchovná jednota </a:t>
            </a:r>
          </a:p>
          <a:p>
            <a:pPr algn="ctr" eaLnBrk="0" hangingPunct="0">
              <a:defRPr/>
            </a:pPr>
            <a:r>
              <a:rPr lang="cs-CZ" sz="9600" dirty="0" smtClean="0">
                <a:ln w="60325" cap="rnd" cmpd="dbl">
                  <a:noFill/>
                  <a:bevel/>
                </a:ln>
                <a:solidFill>
                  <a:srgbClr val="0000FF"/>
                </a:solidFill>
                <a:effectLst>
                  <a:outerShdw blurRad="38100" dist="38100" dir="2700000" algn="tl">
                    <a:srgbClr val="000000">
                      <a:alpha val="43137"/>
                    </a:srgbClr>
                  </a:outerShdw>
                </a:effectLst>
                <a:latin typeface="Colonna MT" pitchFamily="82" charset="0"/>
                <a:ea typeface="Verdana" pitchFamily="34" charset="0"/>
                <a:cs typeface="Arial" pitchFamily="34" charset="0"/>
              </a:rPr>
              <a:t>Krupka</a:t>
            </a:r>
            <a:endParaRPr lang="cs-CZ" sz="8000" dirty="0">
              <a:ln w="60325" cap="rnd" cmpd="dbl">
                <a:noFill/>
                <a:bevel/>
              </a:ln>
              <a:solidFill>
                <a:srgbClr val="0000FF"/>
              </a:solidFill>
              <a:effectLst>
                <a:outerShdw blurRad="38100" dist="38100" dir="2700000" algn="tl">
                  <a:srgbClr val="000000">
                    <a:alpha val="43137"/>
                  </a:srgbClr>
                </a:outerShdw>
              </a:effectLst>
              <a:latin typeface="Colonna MT" pitchFamily="82" charset="0"/>
              <a:ea typeface="Verdana" pitchFamily="34" charset="0"/>
              <a:cs typeface="Arial" pitchFamily="34" charset="0"/>
            </a:endParaRPr>
          </a:p>
        </p:txBody>
      </p:sp>
      <p:sp>
        <p:nvSpPr>
          <p:cNvPr id="13" name="TextovéPole 13"/>
          <p:cNvSpPr txBox="1">
            <a:spLocks noChangeArrowheads="1"/>
          </p:cNvSpPr>
          <p:nvPr/>
        </p:nvSpPr>
        <p:spPr bwMode="auto">
          <a:xfrm>
            <a:off x="5359524" y="6869668"/>
            <a:ext cx="4606925" cy="369332"/>
          </a:xfrm>
          <a:prstGeom prst="rect">
            <a:avLst/>
          </a:prstGeom>
          <a:noFill/>
          <a:ln w="9525">
            <a:noFill/>
            <a:miter lim="800000"/>
            <a:headEnd/>
            <a:tailEnd/>
          </a:ln>
        </p:spPr>
        <p:txBody>
          <a:bodyPr wrap="square">
            <a:spAutoFit/>
          </a:bodyPr>
          <a:lstStyle/>
          <a:p>
            <a:pPr algn="ctr"/>
            <a:r>
              <a:rPr lang="cs-CZ" sz="1800" dirty="0"/>
              <a:t>www.stetimondifotbal.cz</a:t>
            </a:r>
          </a:p>
        </p:txBody>
      </p:sp>
      <p:sp>
        <p:nvSpPr>
          <p:cNvPr id="16" name="TextovéPole 15"/>
          <p:cNvSpPr txBox="1"/>
          <p:nvPr/>
        </p:nvSpPr>
        <p:spPr>
          <a:xfrm>
            <a:off x="5359524" y="2419171"/>
            <a:ext cx="4896544" cy="1200329"/>
          </a:xfrm>
          <a:prstGeom prst="rect">
            <a:avLst/>
          </a:prstGeom>
          <a:blipFill>
            <a:blip r:embed="rId4" cstate="print"/>
            <a:stretch>
              <a:fillRect/>
            </a:stretch>
          </a:blipFill>
          <a:ln w="34925" cmpd="sng">
            <a:solidFill>
              <a:schemeClr val="tx1"/>
            </a:solidFill>
            <a:prstDash val="lgDash"/>
          </a:ln>
          <a:effectLst/>
          <a:scene3d>
            <a:camera prst="orthographicFront"/>
            <a:lightRig rig="threePt" dir="t"/>
          </a:scene3d>
          <a:sp3d extrusionH="25400" contourW="19050">
            <a:bevelT w="12700" h="82550"/>
          </a:sp3d>
        </p:spPr>
        <p:txBody>
          <a:bodyPr wrap="square" rtlCol="0">
            <a:spAutoFit/>
          </a:bodyPr>
          <a:lstStyle/>
          <a:p>
            <a:pPr algn="ctr"/>
            <a:r>
              <a:rPr lang="cs-CZ" sz="3600" dirty="0" smtClean="0">
                <a:solidFill>
                  <a:srgbClr val="FF0066"/>
                </a:solidFill>
                <a:effectLst>
                  <a:outerShdw blurRad="38100" dist="38100" dir="2700000" algn="tl">
                    <a:srgbClr val="000000">
                      <a:alpha val="43137"/>
                    </a:srgbClr>
                  </a:outerShdw>
                </a:effectLst>
                <a:latin typeface="+mn-lt"/>
                <a:cs typeface="Arial" pitchFamily="34" charset="0"/>
              </a:rPr>
              <a:t>22.8.2015  </a:t>
            </a:r>
          </a:p>
          <a:p>
            <a:pPr algn="ctr"/>
            <a:r>
              <a:rPr lang="cs-CZ" sz="3600" dirty="0" smtClean="0">
                <a:solidFill>
                  <a:srgbClr val="FF0066"/>
                </a:solidFill>
                <a:effectLst>
                  <a:outerShdw blurRad="38100" dist="38100" dir="2700000" algn="tl">
                    <a:srgbClr val="000000">
                      <a:alpha val="43137"/>
                    </a:srgbClr>
                  </a:outerShdw>
                </a:effectLst>
                <a:latin typeface="+mn-lt"/>
                <a:cs typeface="Arial" pitchFamily="34" charset="0"/>
              </a:rPr>
              <a:t>sobota  3.kolo   10:15</a:t>
            </a:r>
          </a:p>
        </p:txBody>
      </p:sp>
      <p:pic>
        <p:nvPicPr>
          <p:cNvPr id="15" name="Picture 106"/>
          <p:cNvPicPr>
            <a:picLocks noChangeAspect="1" noChangeArrowheads="1"/>
          </p:cNvPicPr>
          <p:nvPr/>
        </p:nvPicPr>
        <p:blipFill>
          <a:blip r:embed="rId5" cstate="print"/>
          <a:srcRect/>
          <a:stretch>
            <a:fillRect/>
          </a:stretch>
        </p:blipFill>
        <p:spPr bwMode="auto">
          <a:xfrm>
            <a:off x="9175948" y="3763516"/>
            <a:ext cx="792088" cy="864096"/>
          </a:xfrm>
          <a:prstGeom prst="rect">
            <a:avLst/>
          </a:prstGeom>
          <a:noFill/>
          <a:ln w="9525">
            <a:noFill/>
            <a:miter lim="800000"/>
            <a:headEnd/>
            <a:tailEnd/>
          </a:ln>
        </p:spPr>
      </p:pic>
      <p:sp>
        <p:nvSpPr>
          <p:cNvPr id="14" name="AutoShape 3"/>
          <p:cNvSpPr>
            <a:spLocks noChangeArrowheads="1"/>
          </p:cNvSpPr>
          <p:nvPr/>
        </p:nvSpPr>
        <p:spPr bwMode="auto">
          <a:xfrm>
            <a:off x="5287516" y="74422"/>
            <a:ext cx="4896544" cy="1191800"/>
          </a:xfrm>
          <a:prstGeom prst="flowChartAlternateProcess">
            <a:avLst/>
          </a:prstGeom>
          <a:blipFill>
            <a:blip r:embed="rId6" cstate="print"/>
            <a:stretch>
              <a:fillRect/>
            </a:stretch>
          </a:blipFill>
          <a:ln w="57150" cap="flat" cmpd="thickThin">
            <a:solidFill>
              <a:srgbClr val="009900"/>
            </a:solidFill>
            <a:prstDash val="lgDashDot"/>
            <a:miter lim="800000"/>
            <a:headEnd/>
            <a:tailEnd/>
          </a:ln>
          <a:effectLst>
            <a:outerShdw blurRad="50800" dist="38100" dir="8100000" algn="tr" rotWithShape="0">
              <a:prstClr val="black">
                <a:alpha val="57000"/>
              </a:prstClr>
            </a:outerShdw>
          </a:effectLst>
        </p:spPr>
        <p:txBody>
          <a:bodyPr wrap="none" lIns="144000" tIns="45713" rIns="91425" bIns="45713" anchor="ctr">
            <a:scene3d>
              <a:camera prst="orthographicFront"/>
              <a:lightRig rig="threePt" dir="t"/>
            </a:scene3d>
            <a:sp3d contourW="12700">
              <a:extrusionClr>
                <a:schemeClr val="bg1"/>
              </a:extrusionClr>
              <a:contourClr>
                <a:schemeClr val="bg1"/>
              </a:contourClr>
            </a:sp3d>
          </a:bodyPr>
          <a:lstStyle/>
          <a:p>
            <a:pPr algn="ctr" eaLnBrk="0" hangingPunct="0">
              <a:defRPr/>
            </a:pPr>
            <a:r>
              <a:rPr lang="cs-CZ" sz="3200" dirty="0">
                <a:ln w="12700" cap="rnd">
                  <a:solidFill>
                    <a:schemeClr val="accent2">
                      <a:lumMod val="50000"/>
                    </a:schemeClr>
                  </a:solidFill>
                  <a:miter lim="800000"/>
                </a:ln>
                <a:effectLst>
                  <a:outerShdw blurRad="38100" dist="38100" dir="2700000" algn="tl">
                    <a:srgbClr val="000000">
                      <a:alpha val="43137"/>
                    </a:srgbClr>
                  </a:outerShdw>
                </a:effectLst>
                <a:latin typeface="Swis721 Ex BT" pitchFamily="34" charset="0"/>
              </a:rPr>
              <a:t> </a:t>
            </a:r>
            <a:r>
              <a:rPr lang="cs-CZ" sz="3600" dirty="0">
                <a:ln w="28575" cap="rnd">
                  <a:solidFill>
                    <a:schemeClr val="accent2">
                      <a:lumMod val="50000"/>
                    </a:schemeClr>
                  </a:solidFill>
                  <a:miter lim="800000"/>
                </a:ln>
                <a:solidFill>
                  <a:srgbClr val="FF3300"/>
                </a:solidFill>
                <a:effectLst>
                  <a:outerShdw blurRad="38100" dist="38100" dir="2700000" algn="tl">
                    <a:srgbClr val="000000">
                      <a:alpha val="43137"/>
                    </a:srgbClr>
                  </a:outerShdw>
                </a:effectLst>
                <a:latin typeface="Imprint MT Shadow" pitchFamily="82" charset="0"/>
                <a:ea typeface="Microsoft JhengHei" pitchFamily="34" charset="-120"/>
                <a:cs typeface="Arial" pitchFamily="34" charset="0"/>
              </a:rPr>
              <a:t>Fotbalový zpravodaj</a:t>
            </a:r>
          </a:p>
          <a:p>
            <a:pPr algn="ctr" eaLnBrk="0" hangingPunct="0">
              <a:defRPr/>
            </a:pPr>
            <a:r>
              <a:rPr lang="cs-CZ" sz="3600" dirty="0">
                <a:ln w="28575" cap="rnd">
                  <a:solidFill>
                    <a:schemeClr val="accent2">
                      <a:lumMod val="50000"/>
                    </a:schemeClr>
                  </a:solidFill>
                  <a:miter lim="800000"/>
                </a:ln>
                <a:solidFill>
                  <a:srgbClr val="FF3300"/>
                </a:solidFill>
                <a:effectLst>
                  <a:outerShdw blurRad="38100" dist="38100" dir="2700000" algn="tl">
                    <a:srgbClr val="000000">
                      <a:alpha val="43137"/>
                    </a:srgbClr>
                  </a:outerShdw>
                </a:effectLst>
                <a:latin typeface="Imprint MT Shadow" pitchFamily="82" charset="0"/>
                <a:ea typeface="Microsoft JhengHei" pitchFamily="34" charset="-120"/>
                <a:cs typeface="Arial" pitchFamily="34" charset="0"/>
              </a:rPr>
              <a:t>SK Štětí</a:t>
            </a:r>
          </a:p>
        </p:txBody>
      </p:sp>
      <p:sp>
        <p:nvSpPr>
          <p:cNvPr id="18" name="TextovéPole 17"/>
          <p:cNvSpPr txBox="1"/>
          <p:nvPr/>
        </p:nvSpPr>
        <p:spPr>
          <a:xfrm>
            <a:off x="5360068" y="1459260"/>
            <a:ext cx="4896000" cy="707886"/>
          </a:xfrm>
          <a:prstGeom prst="rect">
            <a:avLst/>
          </a:prstGeom>
          <a:blipFill dpi="0" rotWithShape="1">
            <a:blip r:embed="rId7" cstate="print">
              <a:alphaModFix amt="70000"/>
            </a:blip>
            <a:srcRect/>
            <a:stretch>
              <a:fillRect/>
            </a:stretch>
          </a:blipFill>
          <a:ln w="50800" cmpd="dbl">
            <a:solidFill>
              <a:srgbClr val="CC0066"/>
            </a:solidFill>
            <a:prstDash val="sysDash"/>
          </a:ln>
        </p:spPr>
        <p:txBody>
          <a:bodyPr wrap="square" rtlCol="0">
            <a:spAutoFit/>
          </a:bodyPr>
          <a:lstStyle/>
          <a:p>
            <a:pPr algn="ctr"/>
            <a:r>
              <a:rPr lang="cs-CZ" sz="2000" dirty="0" smtClean="0">
                <a:effectLst>
                  <a:outerShdw blurRad="38100" dist="38100" dir="2700000" algn="tl">
                    <a:srgbClr val="000000">
                      <a:alpha val="43137"/>
                    </a:srgbClr>
                  </a:outerShdw>
                </a:effectLst>
                <a:latin typeface="Bookman Old Style" pitchFamily="18" charset="0"/>
              </a:rPr>
              <a:t>Sezóna 2015/2016</a:t>
            </a:r>
          </a:p>
          <a:p>
            <a:pPr algn="ctr"/>
            <a:r>
              <a:rPr lang="cs-CZ" sz="2000" dirty="0" smtClean="0">
                <a:effectLst>
                  <a:outerShdw blurRad="38100" dist="38100" dir="2700000" algn="tl">
                    <a:srgbClr val="000000">
                      <a:alpha val="43137"/>
                    </a:srgbClr>
                  </a:outerShdw>
                </a:effectLst>
                <a:latin typeface="Bookman Old Style" pitchFamily="18" charset="0"/>
              </a:rPr>
              <a:t>Ústecký přebor Podzim 2015</a:t>
            </a:r>
          </a:p>
        </p:txBody>
      </p:sp>
      <p:pic>
        <p:nvPicPr>
          <p:cNvPr id="3" name="Picture 2"/>
          <p:cNvPicPr>
            <a:picLocks noChangeAspect="1" noChangeArrowheads="1"/>
          </p:cNvPicPr>
          <p:nvPr/>
        </p:nvPicPr>
        <p:blipFill>
          <a:blip r:embed="rId8" cstate="print"/>
          <a:srcRect/>
          <a:stretch>
            <a:fillRect/>
          </a:stretch>
        </p:blipFill>
        <p:spPr bwMode="auto">
          <a:xfrm>
            <a:off x="5647556" y="3835524"/>
            <a:ext cx="720080" cy="648072"/>
          </a:xfrm>
          <a:prstGeom prst="rect">
            <a:avLst/>
          </a:prstGeom>
          <a:noFill/>
          <a:ln w="9525">
            <a:noFill/>
            <a:miter lim="800000"/>
            <a:headEnd/>
            <a:tailEnd/>
          </a:ln>
        </p:spPr>
      </p:pic>
      <p:sp>
        <p:nvSpPr>
          <p:cNvPr id="17" name="TextovéPole 12"/>
          <p:cNvSpPr txBox="1">
            <a:spLocks noChangeArrowheads="1"/>
          </p:cNvSpPr>
          <p:nvPr/>
        </p:nvSpPr>
        <p:spPr bwMode="auto">
          <a:xfrm>
            <a:off x="8690555" y="4955649"/>
            <a:ext cx="15843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cs-CZ"/>
            </a:defPPr>
            <a:lvl1pPr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1pPr>
            <a:lvl2pPr marL="4556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2pPr>
            <a:lvl3pPr marL="9128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3pPr>
            <a:lvl4pPr marL="13700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4pPr>
            <a:lvl5pPr marL="18272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5pPr>
            <a:lvl6pPr marL="2286000" algn="l" defTabSz="914400" rtl="0" eaLnBrk="1" latinLnBrk="0" hangingPunct="1">
              <a:defRPr sz="1200" b="1" kern="1200">
                <a:solidFill>
                  <a:schemeClr val="tx1"/>
                </a:solidFill>
                <a:latin typeface="Arial Rounded MT Bold" panose="020F0704030504030204" pitchFamily="34" charset="0"/>
                <a:ea typeface="+mn-ea"/>
                <a:cs typeface="+mn-cs"/>
              </a:defRPr>
            </a:lvl6pPr>
            <a:lvl7pPr marL="2743200" algn="l" defTabSz="914400" rtl="0" eaLnBrk="1" latinLnBrk="0" hangingPunct="1">
              <a:defRPr sz="1200" b="1" kern="1200">
                <a:solidFill>
                  <a:schemeClr val="tx1"/>
                </a:solidFill>
                <a:latin typeface="Arial Rounded MT Bold" panose="020F0704030504030204" pitchFamily="34" charset="0"/>
                <a:ea typeface="+mn-ea"/>
                <a:cs typeface="+mn-cs"/>
              </a:defRPr>
            </a:lvl7pPr>
            <a:lvl8pPr marL="3200400" algn="l" defTabSz="914400" rtl="0" eaLnBrk="1" latinLnBrk="0" hangingPunct="1">
              <a:defRPr sz="1200" b="1" kern="1200">
                <a:solidFill>
                  <a:schemeClr val="tx1"/>
                </a:solidFill>
                <a:latin typeface="Arial Rounded MT Bold" panose="020F0704030504030204" pitchFamily="34" charset="0"/>
                <a:ea typeface="+mn-ea"/>
                <a:cs typeface="+mn-cs"/>
              </a:defRPr>
            </a:lvl8pPr>
            <a:lvl9pPr marL="3657600" algn="l" defTabSz="914400" rtl="0" eaLnBrk="1" latinLnBrk="0" hangingPunct="1">
              <a:defRPr sz="1200" b="1" kern="1200">
                <a:solidFill>
                  <a:schemeClr val="tx1"/>
                </a:solidFill>
                <a:latin typeface="Arial Rounded MT Bold" panose="020F0704030504030204" pitchFamily="34" charset="0"/>
                <a:ea typeface="+mn-ea"/>
                <a:cs typeface="+mn-cs"/>
              </a:defRPr>
            </a:lvl9pPr>
          </a:lstStyle>
          <a:p>
            <a:pPr algn="ctr"/>
            <a:r>
              <a:rPr lang="cs-CZ" altLang="cs-CZ" sz="5400" u="none" dirty="0">
                <a:latin typeface="Arial Black" panose="020B0A04020102020204" pitchFamily="34" charset="0"/>
              </a:rPr>
              <a:t> </a:t>
            </a:r>
            <a:r>
              <a:rPr lang="cs-CZ" altLang="cs-CZ" sz="5400" u="none" dirty="0" smtClean="0">
                <a:latin typeface="Arial Black" panose="020B0A04020102020204" pitchFamily="34" charset="0"/>
              </a:rPr>
              <a:t>4:2</a:t>
            </a:r>
            <a:endParaRPr lang="cs-CZ" altLang="cs-CZ" sz="5400" u="none" dirty="0">
              <a:latin typeface="Arial Black" panose="020B0A040201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0" name="Text Box 18191"/>
          <p:cNvSpPr txBox="1">
            <a:spLocks noChangeArrowheads="1"/>
          </p:cNvSpPr>
          <p:nvPr/>
        </p:nvSpPr>
        <p:spPr bwMode="auto">
          <a:xfrm>
            <a:off x="6439644" y="739180"/>
            <a:ext cx="184150" cy="615950"/>
          </a:xfrm>
          <a:prstGeom prst="rect">
            <a:avLst/>
          </a:prstGeom>
          <a:noFill/>
          <a:ln w="9525">
            <a:noFill/>
            <a:miter lim="800000"/>
            <a:headEnd/>
            <a:tailEnd/>
          </a:ln>
        </p:spPr>
        <p:txBody>
          <a:bodyPr wrap="none" lIns="91425" tIns="45713" rIns="91425" bIns="45713">
            <a:spAutoFit/>
          </a:bodyPr>
          <a:lstStyle/>
          <a:p>
            <a:endParaRPr lang="cs-CZ" sz="1800">
              <a:solidFill>
                <a:srgbClr val="000000"/>
              </a:solidFill>
              <a:latin typeface="Arial Black" pitchFamily="34" charset="0"/>
            </a:endParaRPr>
          </a:p>
          <a:p>
            <a:endParaRPr lang="cs-CZ" sz="1600">
              <a:solidFill>
                <a:srgbClr val="000000"/>
              </a:solidFill>
              <a:latin typeface="Gill Sans Ultra Bold" pitchFamily="34" charset="-18"/>
            </a:endParaRPr>
          </a:p>
        </p:txBody>
      </p:sp>
      <p:sp>
        <p:nvSpPr>
          <p:cNvPr id="10" name="Obdélník 9"/>
          <p:cNvSpPr/>
          <p:nvPr/>
        </p:nvSpPr>
        <p:spPr>
          <a:xfrm>
            <a:off x="174948" y="545504"/>
            <a:ext cx="4752528" cy="6386364"/>
          </a:xfrm>
          <a:prstGeom prst="rect">
            <a:avLst/>
          </a:prstGeom>
          <a:noFill/>
          <a:ln w="22225" cmpd="sng">
            <a:solidFill>
              <a:schemeClr val="tx1"/>
            </a:solidFill>
          </a:ln>
        </p:spPr>
        <p:txBody>
          <a:bodyPr wrap="square">
            <a:spAutoFit/>
          </a:bodyPr>
          <a:lstStyle/>
          <a:p>
            <a:r>
              <a:rPr lang="cs-CZ" sz="1400" dirty="0" smtClean="0">
                <a:solidFill>
                  <a:srgbClr val="003399"/>
                </a:solidFill>
                <a:effectLst>
                  <a:outerShdw blurRad="38100" dist="38100" dir="2700000" algn="tl">
                    <a:srgbClr val="000000">
                      <a:alpha val="43137"/>
                    </a:srgbClr>
                  </a:outerShdw>
                </a:effectLst>
                <a:latin typeface="Segoe UI Semibold" pitchFamily="34" charset="0"/>
              </a:rPr>
              <a:t>SK Hrobce -   FK </a:t>
            </a:r>
            <a:r>
              <a:rPr lang="cs-CZ" sz="1400" dirty="0" err="1" smtClean="0">
                <a:solidFill>
                  <a:srgbClr val="003399"/>
                </a:solidFill>
                <a:effectLst>
                  <a:outerShdw blurRad="38100" dist="38100" dir="2700000" algn="tl">
                    <a:srgbClr val="000000">
                      <a:alpha val="43137"/>
                    </a:srgbClr>
                  </a:outerShdw>
                </a:effectLst>
                <a:latin typeface="Segoe UI Semibold" pitchFamily="34" charset="0"/>
              </a:rPr>
              <a:t>Neštěmice</a:t>
            </a:r>
            <a:r>
              <a:rPr lang="cs-CZ" sz="1400" dirty="0" smtClean="0">
                <a:solidFill>
                  <a:srgbClr val="003399"/>
                </a:solidFill>
                <a:effectLst>
                  <a:outerShdw blurRad="38100" dist="38100" dir="2700000" algn="tl">
                    <a:srgbClr val="000000">
                      <a:alpha val="43137"/>
                    </a:srgbClr>
                  </a:outerShdw>
                </a:effectLst>
                <a:latin typeface="Segoe UI Semibold" pitchFamily="34" charset="0"/>
              </a:rPr>
              <a:t>    5:4(4:1)</a:t>
            </a:r>
          </a:p>
          <a:p>
            <a:r>
              <a:rPr lang="cs-CZ" sz="1100" dirty="0" smtClean="0">
                <a:solidFill>
                  <a:schemeClr val="accent1">
                    <a:lumMod val="50000"/>
                  </a:schemeClr>
                </a:solidFill>
                <a:latin typeface="Arial" pitchFamily="34" charset="0"/>
                <a:cs typeface="Arial" pitchFamily="34" charset="0"/>
              </a:rPr>
              <a:t>za 15 minut  hosté prohrávali 3:0. Lehký korigoval na 1:3, ale </a:t>
            </a:r>
            <a:r>
              <a:rPr lang="cs-CZ" sz="1100" dirty="0" err="1" smtClean="0">
                <a:solidFill>
                  <a:schemeClr val="accent1">
                    <a:lumMod val="50000"/>
                  </a:schemeClr>
                </a:solidFill>
                <a:latin typeface="Arial" pitchFamily="34" charset="0"/>
                <a:cs typeface="Arial" pitchFamily="34" charset="0"/>
              </a:rPr>
              <a:t>Mikas</a:t>
            </a:r>
            <a:r>
              <a:rPr lang="cs-CZ" sz="1100" dirty="0" smtClean="0">
                <a:solidFill>
                  <a:schemeClr val="accent1">
                    <a:lumMod val="50000"/>
                  </a:schemeClr>
                </a:solidFill>
                <a:latin typeface="Arial" pitchFamily="34" charset="0"/>
                <a:cs typeface="Arial" pitchFamily="34" charset="0"/>
              </a:rPr>
              <a:t> stačil ještě upravit na poločasových 4:1.  Ve druhém poločase hosté mocně dotahovali, ale z 1:5 to stihli pouze na 4:5.</a:t>
            </a:r>
          </a:p>
          <a:p>
            <a:r>
              <a:rPr lang="pl-PL" sz="1400" dirty="0" smtClean="0">
                <a:solidFill>
                  <a:srgbClr val="003399"/>
                </a:solidFill>
                <a:effectLst>
                  <a:outerShdw blurRad="38100" dist="38100" dir="2700000" algn="tl">
                    <a:srgbClr val="000000">
                      <a:alpha val="43137"/>
                    </a:srgbClr>
                  </a:outerShdw>
                </a:effectLst>
                <a:latin typeface="Segoe UI Semibold" pitchFamily="34" charset="0"/>
              </a:rPr>
              <a:t>LoKo Chomutov  - SK Štětí    3:5(3:0)</a:t>
            </a:r>
            <a:endParaRPr lang="pl-PL" sz="1100" dirty="0" smtClean="0">
              <a:solidFill>
                <a:srgbClr val="003399"/>
              </a:solidFill>
              <a:effectLst>
                <a:outerShdw blurRad="38100" dist="38100" dir="2700000" algn="tl">
                  <a:srgbClr val="000000">
                    <a:alpha val="43137"/>
                  </a:srgbClr>
                </a:outerShdw>
              </a:effectLst>
              <a:latin typeface="Segoe UI Semibold" pitchFamily="34" charset="0"/>
            </a:endParaRPr>
          </a:p>
          <a:p>
            <a:r>
              <a:rPr lang="cs-CZ" sz="1100" dirty="0" smtClean="0">
                <a:solidFill>
                  <a:schemeClr val="accent1">
                    <a:lumMod val="50000"/>
                  </a:schemeClr>
                </a:solidFill>
                <a:latin typeface="Arial" pitchFamily="34" charset="0"/>
                <a:cs typeface="Arial" pitchFamily="34" charset="0"/>
              </a:rPr>
              <a:t>po 1. poločase se zdálo být rozhodnuto. Ve 2. se hosté rozehráli a v úplném závěru zápasu stříleli jednu branku za druhou. Zaskočení domácí si s útoky hostů nevěděli rady.  Perfektním žolíkem bylo zařazení </a:t>
            </a:r>
            <a:r>
              <a:rPr lang="cs-CZ" sz="1100" dirty="0" err="1" smtClean="0">
                <a:solidFill>
                  <a:schemeClr val="accent1">
                    <a:lumMod val="50000"/>
                  </a:schemeClr>
                </a:solidFill>
                <a:latin typeface="Arial" pitchFamily="34" charset="0"/>
                <a:cs typeface="Arial" pitchFamily="34" charset="0"/>
              </a:rPr>
              <a:t>J.Gerpla</a:t>
            </a:r>
            <a:r>
              <a:rPr lang="cs-CZ" sz="1100" dirty="0" smtClean="0">
                <a:solidFill>
                  <a:schemeClr val="accent1">
                    <a:lumMod val="50000"/>
                  </a:schemeClr>
                </a:solidFill>
                <a:latin typeface="Arial" pitchFamily="34" charset="0"/>
                <a:cs typeface="Arial" pitchFamily="34" charset="0"/>
              </a:rPr>
              <a:t> do sestavy v 60. </a:t>
            </a:r>
            <a:r>
              <a:rPr lang="cs-CZ" sz="1100" dirty="0" smtClean="0">
                <a:solidFill>
                  <a:srgbClr val="003399"/>
                </a:solidFill>
                <a:latin typeface="Arial" pitchFamily="34" charset="0"/>
                <a:cs typeface="Arial" pitchFamily="34" charset="0"/>
              </a:rPr>
              <a:t>minutě který vstřelil 3 branky.</a:t>
            </a:r>
          </a:p>
          <a:p>
            <a:r>
              <a:rPr lang="cs-CZ" sz="1400" dirty="0" smtClean="0">
                <a:solidFill>
                  <a:srgbClr val="003399"/>
                </a:solidFill>
                <a:effectLst>
                  <a:outerShdw blurRad="38100" dist="38100" dir="2700000" algn="tl">
                    <a:srgbClr val="000000">
                      <a:alpha val="43137"/>
                    </a:srgbClr>
                  </a:outerShdw>
                </a:effectLst>
                <a:latin typeface="Segoe UI Semibold" pitchFamily="34" charset="0"/>
              </a:rPr>
              <a:t>FK </a:t>
            </a:r>
            <a:r>
              <a:rPr lang="cs-CZ" sz="1400" dirty="0" err="1" smtClean="0">
                <a:solidFill>
                  <a:srgbClr val="003399"/>
                </a:solidFill>
                <a:effectLst>
                  <a:outerShdw blurRad="38100" dist="38100" dir="2700000" algn="tl">
                    <a:srgbClr val="000000">
                      <a:alpha val="43137"/>
                    </a:srgbClr>
                  </a:outerShdw>
                </a:effectLst>
                <a:latin typeface="Segoe UI Semibold" pitchFamily="34" charset="0"/>
              </a:rPr>
              <a:t>Duchcov</a:t>
            </a:r>
            <a:r>
              <a:rPr lang="cs-CZ" sz="1400" dirty="0" smtClean="0">
                <a:solidFill>
                  <a:srgbClr val="003399"/>
                </a:solidFill>
                <a:effectLst>
                  <a:outerShdw blurRad="38100" dist="38100" dir="2700000" algn="tl">
                    <a:srgbClr val="000000">
                      <a:alpha val="43137"/>
                    </a:srgbClr>
                  </a:outerShdw>
                </a:effectLst>
                <a:latin typeface="Segoe UI Semibold" pitchFamily="34" charset="0"/>
              </a:rPr>
              <a:t>  -  FK </a:t>
            </a:r>
            <a:r>
              <a:rPr lang="cs-CZ" sz="1400" dirty="0" err="1" smtClean="0">
                <a:solidFill>
                  <a:srgbClr val="003399"/>
                </a:solidFill>
                <a:effectLst>
                  <a:outerShdw blurRad="38100" dist="38100" dir="2700000" algn="tl">
                    <a:srgbClr val="000000">
                      <a:alpha val="43137"/>
                    </a:srgbClr>
                  </a:outerShdw>
                </a:effectLst>
                <a:latin typeface="Segoe UI Semibold" pitchFamily="34" charset="0"/>
              </a:rPr>
              <a:t>Blšany</a:t>
            </a:r>
            <a:r>
              <a:rPr lang="cs-CZ" sz="1400" dirty="0" smtClean="0">
                <a:solidFill>
                  <a:srgbClr val="003399"/>
                </a:solidFill>
                <a:effectLst>
                  <a:outerShdw blurRad="38100" dist="38100" dir="2700000" algn="tl">
                    <a:srgbClr val="000000">
                      <a:alpha val="43137"/>
                    </a:srgbClr>
                  </a:outerShdw>
                </a:effectLst>
                <a:latin typeface="Segoe UI Semibold" pitchFamily="34" charset="0"/>
              </a:rPr>
              <a:t>    0:2(0:1)</a:t>
            </a:r>
            <a:r>
              <a:rPr lang="cs-CZ" sz="1400" dirty="0" smtClean="0">
                <a:solidFill>
                  <a:srgbClr val="6600CC"/>
                </a:solidFill>
                <a:effectLst>
                  <a:outerShdw blurRad="38100" dist="38100" dir="2700000" algn="tl">
                    <a:srgbClr val="000000">
                      <a:alpha val="43137"/>
                    </a:srgbClr>
                  </a:outerShdw>
                </a:effectLst>
                <a:latin typeface="Segoe UI Semibold" pitchFamily="34" charset="0"/>
              </a:rPr>
              <a:t>	</a:t>
            </a:r>
          </a:p>
          <a:p>
            <a:r>
              <a:rPr lang="cs-CZ" sz="1100" dirty="0" smtClean="0">
                <a:solidFill>
                  <a:schemeClr val="accent1">
                    <a:lumMod val="50000"/>
                  </a:schemeClr>
                </a:solidFill>
                <a:latin typeface="Arial" pitchFamily="34" charset="0"/>
                <a:cs typeface="Arial" pitchFamily="34" charset="0"/>
              </a:rPr>
              <a:t>hosté vyhráli zcela zaslouženě. V prvním poločase se trefil B</a:t>
            </a:r>
            <a:r>
              <a:rPr lang="de-DE" sz="1100" dirty="0" smtClean="0">
                <a:solidFill>
                  <a:schemeClr val="accent1">
                    <a:lumMod val="50000"/>
                  </a:schemeClr>
                </a:solidFill>
                <a:latin typeface="Arial" pitchFamily="34" charset="0"/>
                <a:cs typeface="Arial" pitchFamily="34" charset="0"/>
              </a:rPr>
              <a:t>ö</a:t>
            </a:r>
            <a:r>
              <a:rPr lang="cs-CZ" sz="1100" dirty="0" smtClean="0">
                <a:solidFill>
                  <a:schemeClr val="accent1">
                    <a:lumMod val="50000"/>
                  </a:schemeClr>
                </a:solidFill>
                <a:latin typeface="Arial" pitchFamily="34" charset="0"/>
                <a:cs typeface="Arial" pitchFamily="34" charset="0"/>
              </a:rPr>
              <a:t>hm z pěti metru a ve 2. Zeman z penalty. Marcel </a:t>
            </a:r>
            <a:r>
              <a:rPr lang="cs-CZ" sz="1100" dirty="0" err="1" smtClean="0">
                <a:solidFill>
                  <a:schemeClr val="accent1">
                    <a:lumMod val="50000"/>
                  </a:schemeClr>
                </a:solidFill>
                <a:latin typeface="Arial" pitchFamily="34" charset="0"/>
                <a:cs typeface="Arial" pitchFamily="34" charset="0"/>
              </a:rPr>
              <a:t>Lička</a:t>
            </a:r>
            <a:r>
              <a:rPr lang="cs-CZ" sz="1100" dirty="0" smtClean="0">
                <a:solidFill>
                  <a:schemeClr val="accent1">
                    <a:lumMod val="50000"/>
                  </a:schemeClr>
                </a:solidFill>
                <a:latin typeface="Arial" pitchFamily="34" charset="0"/>
                <a:cs typeface="Arial" pitchFamily="34" charset="0"/>
              </a:rPr>
              <a:t> trenér </a:t>
            </a:r>
            <a:r>
              <a:rPr lang="cs-CZ" sz="1100" dirty="0" err="1" smtClean="0">
                <a:solidFill>
                  <a:schemeClr val="accent1">
                    <a:lumMod val="50000"/>
                  </a:schemeClr>
                </a:solidFill>
                <a:latin typeface="Arial" pitchFamily="34" charset="0"/>
                <a:cs typeface="Arial" pitchFamily="34" charset="0"/>
              </a:rPr>
              <a:t>Blšan</a:t>
            </a:r>
            <a:r>
              <a:rPr lang="cs-CZ" sz="1100" dirty="0" smtClean="0">
                <a:solidFill>
                  <a:schemeClr val="accent1">
                    <a:lumMod val="50000"/>
                  </a:schemeClr>
                </a:solidFill>
                <a:latin typeface="Arial" pitchFamily="34" charset="0"/>
                <a:cs typeface="Arial" pitchFamily="34" charset="0"/>
              </a:rPr>
              <a:t> se netají, že jejich cílem je 1. místo.  Po 2</a:t>
            </a:r>
            <a:r>
              <a:rPr lang="cs-CZ" sz="1100" dirty="0" smtClean="0">
                <a:solidFill>
                  <a:srgbClr val="003399"/>
                </a:solidFill>
                <a:latin typeface="Arial" pitchFamily="34" charset="0"/>
                <a:cs typeface="Arial" pitchFamily="34" charset="0"/>
              </a:rPr>
              <a:t>. kolech neztratili ani bod.</a:t>
            </a:r>
          </a:p>
          <a:p>
            <a:r>
              <a:rPr lang="cs-CZ" sz="1400" dirty="0" smtClean="0">
                <a:solidFill>
                  <a:srgbClr val="003399"/>
                </a:solidFill>
                <a:effectLst>
                  <a:outerShdw blurRad="38100" dist="38100" dir="2700000" algn="tl">
                    <a:srgbClr val="000000">
                      <a:alpha val="43137"/>
                    </a:srgbClr>
                  </a:outerShdw>
                </a:effectLst>
                <a:latin typeface="Segoe UI Semibold" pitchFamily="34" charset="0"/>
              </a:rPr>
              <a:t>FK Bílina - TJ </a:t>
            </a:r>
            <a:r>
              <a:rPr lang="cs-CZ" sz="1400" dirty="0" err="1" smtClean="0">
                <a:solidFill>
                  <a:srgbClr val="003399"/>
                </a:solidFill>
                <a:effectLst>
                  <a:outerShdw blurRad="38100" dist="38100" dir="2700000" algn="tl">
                    <a:srgbClr val="000000">
                      <a:alpha val="43137"/>
                    </a:srgbClr>
                  </a:outerShdw>
                </a:effectLst>
                <a:latin typeface="Segoe UI Semibold" pitchFamily="34" charset="0"/>
              </a:rPr>
              <a:t>Střekov</a:t>
            </a:r>
            <a:r>
              <a:rPr lang="cs-CZ" sz="1400" dirty="0" smtClean="0">
                <a:solidFill>
                  <a:srgbClr val="003399"/>
                </a:solidFill>
                <a:effectLst>
                  <a:outerShdw blurRad="38100" dist="38100" dir="2700000" algn="tl">
                    <a:srgbClr val="000000">
                      <a:alpha val="43137"/>
                    </a:srgbClr>
                  </a:outerShdw>
                </a:effectLst>
                <a:latin typeface="Segoe UI Semibold" pitchFamily="34" charset="0"/>
              </a:rPr>
              <a:t>    3:1(0:0)</a:t>
            </a:r>
            <a:endParaRPr lang="cs-CZ" sz="1400" dirty="0" smtClean="0">
              <a:solidFill>
                <a:srgbClr val="003399"/>
              </a:solidFill>
              <a:effectLst>
                <a:outerShdw blurRad="38100" dist="38100" dir="2700000" algn="tl">
                  <a:srgbClr val="000000">
                    <a:alpha val="43137"/>
                  </a:srgbClr>
                </a:outerShdw>
              </a:effectLst>
              <a:latin typeface="Segoe UI Semibold" pitchFamily="34" charset="0"/>
              <a:cs typeface="Arial" pitchFamily="34" charset="0"/>
            </a:endParaRPr>
          </a:p>
          <a:p>
            <a:r>
              <a:rPr lang="cs-CZ" sz="1100" dirty="0" smtClean="0">
                <a:solidFill>
                  <a:schemeClr val="accent1">
                    <a:lumMod val="50000"/>
                  </a:schemeClr>
                </a:solidFill>
                <a:latin typeface="Arial" pitchFamily="34" charset="0"/>
                <a:cs typeface="Arial" pitchFamily="34" charset="0"/>
              </a:rPr>
              <a:t>suverén loňské I.A třídy </a:t>
            </a:r>
            <a:r>
              <a:rPr lang="cs-CZ" sz="1100" dirty="0" err="1" smtClean="0">
                <a:solidFill>
                  <a:schemeClr val="accent1">
                    <a:lumMod val="50000"/>
                  </a:schemeClr>
                </a:solidFill>
                <a:latin typeface="Arial" pitchFamily="34" charset="0"/>
                <a:cs typeface="Arial" pitchFamily="34" charset="0"/>
              </a:rPr>
              <a:t>Střekov</a:t>
            </a:r>
            <a:r>
              <a:rPr lang="cs-CZ" sz="1100" dirty="0" smtClean="0">
                <a:solidFill>
                  <a:schemeClr val="accent1">
                    <a:lumMod val="50000"/>
                  </a:schemeClr>
                </a:solidFill>
                <a:latin typeface="Arial" pitchFamily="34" charset="0"/>
                <a:cs typeface="Arial" pitchFamily="34" charset="0"/>
              </a:rPr>
              <a:t> tvrdě narazil.  Poločas byl sice 0:0, ale pak začal střílet branky  domácí Tůma.  Bílina hrála dokonce bez vyloučeného hráče, ale ani to hosté nevyužili. </a:t>
            </a:r>
          </a:p>
          <a:p>
            <a:r>
              <a:rPr lang="pl-PL" sz="1400" dirty="0" smtClean="0">
                <a:solidFill>
                  <a:srgbClr val="003399"/>
                </a:solidFill>
                <a:effectLst>
                  <a:outerShdw blurRad="38100" dist="38100" dir="2700000" algn="tl">
                    <a:srgbClr val="000000">
                      <a:alpha val="43137"/>
                    </a:srgbClr>
                  </a:outerShdw>
                </a:effectLst>
                <a:latin typeface="Segoe UI Semibold" pitchFamily="34" charset="0"/>
              </a:rPr>
              <a:t>TJ Krupka - TJ Modlany    5:7(2:5)</a:t>
            </a:r>
          </a:p>
          <a:p>
            <a:r>
              <a:rPr lang="cs-CZ" sz="1100" dirty="0" smtClean="0">
                <a:solidFill>
                  <a:schemeClr val="accent1">
                    <a:lumMod val="50000"/>
                  </a:schemeClr>
                </a:solidFill>
                <a:latin typeface="Arial" pitchFamily="34" charset="0"/>
                <a:cs typeface="Arial" pitchFamily="34" charset="0"/>
              </a:rPr>
              <a:t>hosté vedli po 15 min. 4:0 a pak dokonce 5:0. Domácí ve druhém poločase mocně dotahovali, ale náskok už byl příliš velký. Tolik branek v 1 zápase diváci hned tak zase neuvidí.</a:t>
            </a:r>
          </a:p>
          <a:p>
            <a:r>
              <a:rPr lang="pl-PL" sz="1400" dirty="0" smtClean="0">
                <a:solidFill>
                  <a:srgbClr val="003399"/>
                </a:solidFill>
                <a:effectLst>
                  <a:outerShdw blurRad="38100" dist="38100" dir="2700000" algn="tl">
                    <a:srgbClr val="000000">
                      <a:alpha val="43137"/>
                    </a:srgbClr>
                  </a:outerShdw>
                </a:effectLst>
                <a:latin typeface="Segoe UI Semibold" pitchFamily="34" charset="0"/>
              </a:rPr>
              <a:t>FK Postoloprty - FK Žatec    2:1 PK(1:1)</a:t>
            </a:r>
            <a:endParaRPr lang="cs-CZ" sz="1400" dirty="0" smtClean="0">
              <a:solidFill>
                <a:srgbClr val="003399"/>
              </a:solidFill>
              <a:effectLst>
                <a:outerShdw blurRad="38100" dist="38100" dir="2700000" algn="tl">
                  <a:srgbClr val="000000">
                    <a:alpha val="43137"/>
                  </a:srgbClr>
                </a:outerShdw>
              </a:effectLst>
              <a:latin typeface="Segoe UI Semibold" pitchFamily="34" charset="0"/>
              <a:cs typeface="Arial" pitchFamily="34" charset="0"/>
            </a:endParaRPr>
          </a:p>
          <a:p>
            <a:r>
              <a:rPr lang="cs-CZ" sz="1100" dirty="0" smtClean="0">
                <a:solidFill>
                  <a:schemeClr val="accent1">
                    <a:lumMod val="50000"/>
                  </a:schemeClr>
                </a:solidFill>
                <a:latin typeface="Arial" pitchFamily="34" charset="0"/>
                <a:cs typeface="Arial" pitchFamily="34" charset="0"/>
              </a:rPr>
              <a:t>velké derby před 3 stovkami diváků bylo velkým bojem. Do vedení šli domácí, ale Zelinka velmi rychle vyrovnal.  Hosté byli sice o něco aktivnější, ale 2x jim v cestě stálo břevno a na penalty byli úspěšnější domácí.</a:t>
            </a:r>
          </a:p>
          <a:p>
            <a:r>
              <a:rPr lang="cs-CZ" sz="1400" dirty="0" smtClean="0">
                <a:solidFill>
                  <a:srgbClr val="003399"/>
                </a:solidFill>
                <a:effectLst>
                  <a:outerShdw blurRad="38100" dist="38100" dir="2700000" algn="tl">
                    <a:srgbClr val="000000">
                      <a:alpha val="43137"/>
                    </a:srgbClr>
                  </a:outerShdw>
                </a:effectLst>
                <a:latin typeface="Segoe UI Semibold" pitchFamily="34" charset="0"/>
              </a:rPr>
              <a:t>TJ H. </a:t>
            </a:r>
            <a:r>
              <a:rPr lang="cs-CZ" sz="1400" dirty="0" err="1" smtClean="0">
                <a:solidFill>
                  <a:srgbClr val="003399"/>
                </a:solidFill>
                <a:effectLst>
                  <a:outerShdw blurRad="38100" dist="38100" dir="2700000" algn="tl">
                    <a:srgbClr val="000000">
                      <a:alpha val="43137"/>
                    </a:srgbClr>
                  </a:outerShdw>
                </a:effectLst>
                <a:latin typeface="Segoe UI Semibold" pitchFamily="34" charset="0"/>
              </a:rPr>
              <a:t>Jiřetín</a:t>
            </a:r>
            <a:r>
              <a:rPr lang="cs-CZ" sz="1400" dirty="0" smtClean="0">
                <a:solidFill>
                  <a:srgbClr val="003399"/>
                </a:solidFill>
                <a:effectLst>
                  <a:outerShdw blurRad="38100" dist="38100" dir="2700000" algn="tl">
                    <a:srgbClr val="000000">
                      <a:alpha val="43137"/>
                    </a:srgbClr>
                  </a:outerShdw>
                </a:effectLst>
                <a:latin typeface="Segoe UI Semibold" pitchFamily="34" charset="0"/>
              </a:rPr>
              <a:t> - </a:t>
            </a:r>
            <a:r>
              <a:rPr lang="cs-CZ" sz="1400" dirty="0" err="1" smtClean="0">
                <a:solidFill>
                  <a:srgbClr val="003399"/>
                </a:solidFill>
                <a:effectLst>
                  <a:outerShdw blurRad="38100" dist="38100" dir="2700000" algn="tl">
                    <a:srgbClr val="000000">
                      <a:alpha val="43137"/>
                    </a:srgbClr>
                  </a:outerShdw>
                </a:effectLst>
                <a:latin typeface="Segoe UI Semibold" pitchFamily="34" charset="0"/>
              </a:rPr>
              <a:t>Proboštov</a:t>
            </a:r>
            <a:r>
              <a:rPr lang="cs-CZ" sz="1400" dirty="0" smtClean="0">
                <a:solidFill>
                  <a:srgbClr val="003399"/>
                </a:solidFill>
                <a:effectLst>
                  <a:outerShdw blurRad="38100" dist="38100" dir="2700000" algn="tl">
                    <a:srgbClr val="000000">
                      <a:alpha val="43137"/>
                    </a:srgbClr>
                  </a:outerShdw>
                </a:effectLst>
                <a:latin typeface="Segoe UI Semibold" pitchFamily="34" charset="0"/>
              </a:rPr>
              <a:t>    4:2(2:2)</a:t>
            </a:r>
          </a:p>
          <a:p>
            <a:r>
              <a:rPr lang="cs-CZ" sz="1100" dirty="0" smtClean="0">
                <a:solidFill>
                  <a:schemeClr val="accent1">
                    <a:lumMod val="50000"/>
                  </a:schemeClr>
                </a:solidFill>
                <a:latin typeface="Arial" pitchFamily="34" charset="0"/>
                <a:cs typeface="Arial" pitchFamily="34" charset="0"/>
              </a:rPr>
              <a:t>hosté  po 30 minutách vedli 2:0 a zdálo se, že kráčí pro 3 body. Nechali , ale do poločasu domácí vyrovnat a pak v závěru zápasu  ještě  2x inkasovali a domů jeli bez bodu.</a:t>
            </a:r>
          </a:p>
          <a:p>
            <a:r>
              <a:rPr lang="es-ES" sz="1400" dirty="0" smtClean="0">
                <a:solidFill>
                  <a:srgbClr val="003399"/>
                </a:solidFill>
                <a:effectLst>
                  <a:outerShdw blurRad="38100" dist="38100" dir="2700000" algn="tl">
                    <a:srgbClr val="000000">
                      <a:alpha val="43137"/>
                    </a:srgbClr>
                  </a:outerShdw>
                </a:effectLst>
                <a:latin typeface="Segoe UI Semibold" pitchFamily="34" charset="0"/>
              </a:rPr>
              <a:t>FK </a:t>
            </a:r>
            <a:r>
              <a:rPr lang="es-ES" sz="1400" dirty="0" err="1" smtClean="0">
                <a:solidFill>
                  <a:srgbClr val="003399"/>
                </a:solidFill>
                <a:effectLst>
                  <a:outerShdw blurRad="38100" dist="38100" dir="2700000" algn="tl">
                    <a:srgbClr val="000000">
                      <a:alpha val="43137"/>
                    </a:srgbClr>
                  </a:outerShdw>
                </a:effectLst>
                <a:latin typeface="Segoe UI Semibold" pitchFamily="34" charset="0"/>
              </a:rPr>
              <a:t>Modrá</a:t>
            </a:r>
            <a:r>
              <a:rPr lang="es-ES" sz="1400" dirty="0" smtClean="0">
                <a:solidFill>
                  <a:srgbClr val="003399"/>
                </a:solidFill>
                <a:effectLst>
                  <a:outerShdw blurRad="38100" dist="38100" dir="2700000" algn="tl">
                    <a:srgbClr val="000000">
                      <a:alpha val="43137"/>
                    </a:srgbClr>
                  </a:outerShdw>
                </a:effectLst>
                <a:latin typeface="Segoe UI Semibold" pitchFamily="34" charset="0"/>
              </a:rPr>
              <a:t> </a:t>
            </a:r>
            <a:r>
              <a:rPr lang="cs-CZ" sz="1400" dirty="0" smtClean="0">
                <a:solidFill>
                  <a:srgbClr val="003399"/>
                </a:solidFill>
                <a:effectLst>
                  <a:outerShdw blurRad="38100" dist="38100" dir="2700000" algn="tl">
                    <a:srgbClr val="000000">
                      <a:alpha val="43137"/>
                    </a:srgbClr>
                  </a:outerShdw>
                </a:effectLst>
                <a:latin typeface="Segoe UI Semibold" pitchFamily="34" charset="0"/>
              </a:rPr>
              <a:t> - </a:t>
            </a:r>
            <a:r>
              <a:rPr lang="es-ES" sz="1400" dirty="0" smtClean="0">
                <a:solidFill>
                  <a:srgbClr val="003399"/>
                </a:solidFill>
                <a:effectLst>
                  <a:outerShdw blurRad="38100" dist="38100" dir="2700000" algn="tl">
                    <a:srgbClr val="000000">
                      <a:alpha val="43137"/>
                    </a:srgbClr>
                  </a:outerShdw>
                </a:effectLst>
                <a:latin typeface="Segoe UI Semibold" pitchFamily="34" charset="0"/>
              </a:rPr>
              <a:t>TJ </a:t>
            </a:r>
            <a:r>
              <a:rPr lang="es-ES" sz="1400" dirty="0" err="1" smtClean="0">
                <a:solidFill>
                  <a:srgbClr val="003399"/>
                </a:solidFill>
                <a:effectLst>
                  <a:outerShdw blurRad="38100" dist="38100" dir="2700000" algn="tl">
                    <a:srgbClr val="000000">
                      <a:alpha val="43137"/>
                    </a:srgbClr>
                  </a:outerShdw>
                </a:effectLst>
                <a:latin typeface="Segoe UI Semibold" pitchFamily="34" charset="0"/>
              </a:rPr>
              <a:t>Srbice</a:t>
            </a:r>
            <a:r>
              <a:rPr lang="es-ES" sz="1400" dirty="0" smtClean="0">
                <a:solidFill>
                  <a:srgbClr val="003399"/>
                </a:solidFill>
                <a:effectLst>
                  <a:outerShdw blurRad="38100" dist="38100" dir="2700000" algn="tl">
                    <a:srgbClr val="000000">
                      <a:alpha val="43137"/>
                    </a:srgbClr>
                  </a:outerShdw>
                </a:effectLst>
                <a:latin typeface="Segoe UI Semibold" pitchFamily="34" charset="0"/>
              </a:rPr>
              <a:t> </a:t>
            </a:r>
            <a:r>
              <a:rPr lang="cs-CZ" sz="1400" dirty="0" smtClean="0">
                <a:solidFill>
                  <a:srgbClr val="003399"/>
                </a:solidFill>
                <a:effectLst>
                  <a:outerShdw blurRad="38100" dist="38100" dir="2700000" algn="tl">
                    <a:srgbClr val="000000">
                      <a:alpha val="43137"/>
                    </a:srgbClr>
                  </a:outerShdw>
                </a:effectLst>
                <a:latin typeface="Segoe UI Semibold" pitchFamily="34" charset="0"/>
              </a:rPr>
              <a:t>  6:4(3:4)</a:t>
            </a:r>
          </a:p>
          <a:p>
            <a:r>
              <a:rPr lang="cs-CZ" sz="1100" dirty="0" smtClean="0">
                <a:solidFill>
                  <a:schemeClr val="accent1">
                    <a:lumMod val="50000"/>
                  </a:schemeClr>
                </a:solidFill>
                <a:latin typeface="Arial" pitchFamily="34" charset="0"/>
                <a:cs typeface="Arial" pitchFamily="34" charset="0"/>
              </a:rPr>
              <a:t>brankové hody  a výsledkové obraty. </a:t>
            </a:r>
            <a:r>
              <a:rPr lang="cs-CZ" sz="1100" dirty="0" err="1" smtClean="0">
                <a:solidFill>
                  <a:schemeClr val="accent1">
                    <a:lumMod val="50000"/>
                  </a:schemeClr>
                </a:solidFill>
                <a:latin typeface="Arial" pitchFamily="34" charset="0"/>
                <a:cs typeface="Arial" pitchFamily="34" charset="0"/>
              </a:rPr>
              <a:t>Srbice</a:t>
            </a:r>
            <a:r>
              <a:rPr lang="cs-CZ" sz="1100" dirty="0" smtClean="0">
                <a:solidFill>
                  <a:schemeClr val="accent1">
                    <a:lumMod val="50000"/>
                  </a:schemeClr>
                </a:solidFill>
                <a:latin typeface="Arial" pitchFamily="34" charset="0"/>
                <a:cs typeface="Arial" pitchFamily="34" charset="0"/>
              </a:rPr>
              <a:t> vedou 2:0. Po 25. minutách už zase Modrá 3:2 a aby toho nebylo málo, tak poločas je 4:3 pro </a:t>
            </a:r>
            <a:r>
              <a:rPr lang="cs-CZ" sz="1100" dirty="0" err="1" smtClean="0">
                <a:solidFill>
                  <a:schemeClr val="accent1">
                    <a:lumMod val="50000"/>
                  </a:schemeClr>
                </a:solidFill>
                <a:latin typeface="Arial" pitchFamily="34" charset="0"/>
                <a:cs typeface="Arial" pitchFamily="34" charset="0"/>
              </a:rPr>
              <a:t>Srbice</a:t>
            </a:r>
            <a:r>
              <a:rPr lang="cs-CZ" sz="1100" dirty="0" smtClean="0">
                <a:solidFill>
                  <a:schemeClr val="accent1">
                    <a:lumMod val="50000"/>
                  </a:schemeClr>
                </a:solidFill>
                <a:latin typeface="Arial" pitchFamily="34" charset="0"/>
                <a:cs typeface="Arial" pitchFamily="34" charset="0"/>
              </a:rPr>
              <a:t>.  Ve druhém už ale střílela branky jen Modrá a vyhrála 6:4.</a:t>
            </a:r>
          </a:p>
        </p:txBody>
      </p:sp>
      <p:sp>
        <p:nvSpPr>
          <p:cNvPr id="12" name="TextovéPole 11"/>
          <p:cNvSpPr txBox="1"/>
          <p:nvPr/>
        </p:nvSpPr>
        <p:spPr>
          <a:xfrm>
            <a:off x="174948" y="91108"/>
            <a:ext cx="4752528" cy="400110"/>
          </a:xfrm>
          <a:prstGeom prst="rect">
            <a:avLst/>
          </a:prstGeom>
          <a:noFill/>
          <a:ln w="66675">
            <a:gradFill flip="none" rotWithShape="1">
              <a:gsLst>
                <a:gs pos="0">
                  <a:srgbClr val="000000"/>
                </a:gs>
                <a:gs pos="39999">
                  <a:srgbClr val="0A128C"/>
                </a:gs>
                <a:gs pos="70000">
                  <a:srgbClr val="181CC7"/>
                </a:gs>
                <a:gs pos="88000">
                  <a:srgbClr val="7005D4"/>
                </a:gs>
                <a:gs pos="100000">
                  <a:srgbClr val="8C3D91"/>
                </a:gs>
              </a:gsLst>
              <a:path path="rect">
                <a:fillToRect l="100000" t="100000"/>
              </a:path>
              <a:tileRect r="-100000" b="-100000"/>
            </a:gradFill>
          </a:ln>
        </p:spPr>
        <p:txBody>
          <a:bodyPr wrap="square" rtlCol="0">
            <a:spAutoFit/>
          </a:bodyPr>
          <a:lstStyle/>
          <a:p>
            <a:pPr algn="ctr"/>
            <a:r>
              <a:rPr lang="cs-CZ" sz="2000" dirty="0" smtClean="0">
                <a:solidFill>
                  <a:srgbClr val="009900"/>
                </a:solidFill>
                <a:effectLst>
                  <a:outerShdw blurRad="38100" dist="38100" dir="2700000" algn="tl">
                    <a:srgbClr val="000000">
                      <a:alpha val="43137"/>
                    </a:srgbClr>
                  </a:outerShdw>
                </a:effectLst>
                <a:latin typeface="Elephant" pitchFamily="18" charset="0"/>
              </a:rPr>
              <a:t>2 . kolo Ústeckého přeboru </a:t>
            </a:r>
          </a:p>
        </p:txBody>
      </p:sp>
      <p:sp>
        <p:nvSpPr>
          <p:cNvPr id="8" name="TextovéPole 7"/>
          <p:cNvSpPr txBox="1"/>
          <p:nvPr/>
        </p:nvSpPr>
        <p:spPr>
          <a:xfrm>
            <a:off x="1759124"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10</a:t>
            </a:r>
          </a:p>
        </p:txBody>
      </p:sp>
      <p:sp>
        <p:nvSpPr>
          <p:cNvPr id="16" name="TextovéPole 15"/>
          <p:cNvSpPr txBox="1"/>
          <p:nvPr/>
        </p:nvSpPr>
        <p:spPr>
          <a:xfrm>
            <a:off x="7447756"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23</a:t>
            </a:r>
          </a:p>
        </p:txBody>
      </p:sp>
      <p:graphicFrame>
        <p:nvGraphicFramePr>
          <p:cNvPr id="19" name="Tabulka 18"/>
          <p:cNvGraphicFramePr>
            <a:graphicFrameLocks noGrp="1"/>
          </p:cNvGraphicFramePr>
          <p:nvPr/>
        </p:nvGraphicFramePr>
        <p:xfrm>
          <a:off x="5503539" y="163116"/>
          <a:ext cx="4656463" cy="3345679"/>
        </p:xfrm>
        <a:graphic>
          <a:graphicData uri="http://schemas.openxmlformats.org/drawingml/2006/table">
            <a:tbl>
              <a:tblPr/>
              <a:tblGrid>
                <a:gridCol w="273737">
                  <a:extLst>
                    <a:ext uri="{9D8B030D-6E8A-4147-A177-3AD203B41FA5}">
                      <a16:colId xmlns:a16="http://schemas.microsoft.com/office/drawing/2014/main" val="20000"/>
                    </a:ext>
                  </a:extLst>
                </a:gridCol>
                <a:gridCol w="203095">
                  <a:extLst>
                    <a:ext uri="{9D8B030D-6E8A-4147-A177-3AD203B41FA5}">
                      <a16:colId xmlns:a16="http://schemas.microsoft.com/office/drawing/2014/main" val="20001"/>
                    </a:ext>
                  </a:extLst>
                </a:gridCol>
                <a:gridCol w="1353964">
                  <a:extLst>
                    <a:ext uri="{9D8B030D-6E8A-4147-A177-3AD203B41FA5}">
                      <a16:colId xmlns:a16="http://schemas.microsoft.com/office/drawing/2014/main" val="20002"/>
                    </a:ext>
                  </a:extLst>
                </a:gridCol>
                <a:gridCol w="294341">
                  <a:extLst>
                    <a:ext uri="{9D8B030D-6E8A-4147-A177-3AD203B41FA5}">
                      <a16:colId xmlns:a16="http://schemas.microsoft.com/office/drawing/2014/main" val="20003"/>
                    </a:ext>
                  </a:extLst>
                </a:gridCol>
                <a:gridCol w="294341">
                  <a:extLst>
                    <a:ext uri="{9D8B030D-6E8A-4147-A177-3AD203B41FA5}">
                      <a16:colId xmlns:a16="http://schemas.microsoft.com/office/drawing/2014/main" val="20004"/>
                    </a:ext>
                  </a:extLst>
                </a:gridCol>
                <a:gridCol w="294341">
                  <a:extLst>
                    <a:ext uri="{9D8B030D-6E8A-4147-A177-3AD203B41FA5}">
                      <a16:colId xmlns:a16="http://schemas.microsoft.com/office/drawing/2014/main" val="20005"/>
                    </a:ext>
                  </a:extLst>
                </a:gridCol>
                <a:gridCol w="294341">
                  <a:extLst>
                    <a:ext uri="{9D8B030D-6E8A-4147-A177-3AD203B41FA5}">
                      <a16:colId xmlns:a16="http://schemas.microsoft.com/office/drawing/2014/main" val="20006"/>
                    </a:ext>
                  </a:extLst>
                </a:gridCol>
                <a:gridCol w="294341">
                  <a:extLst>
                    <a:ext uri="{9D8B030D-6E8A-4147-A177-3AD203B41FA5}">
                      <a16:colId xmlns:a16="http://schemas.microsoft.com/office/drawing/2014/main" val="20007"/>
                    </a:ext>
                  </a:extLst>
                </a:gridCol>
                <a:gridCol w="565132">
                  <a:extLst>
                    <a:ext uri="{9D8B030D-6E8A-4147-A177-3AD203B41FA5}">
                      <a16:colId xmlns:a16="http://schemas.microsoft.com/office/drawing/2014/main" val="20008"/>
                    </a:ext>
                  </a:extLst>
                </a:gridCol>
                <a:gridCol w="565132">
                  <a:extLst>
                    <a:ext uri="{9D8B030D-6E8A-4147-A177-3AD203B41FA5}">
                      <a16:colId xmlns:a16="http://schemas.microsoft.com/office/drawing/2014/main" val="20009"/>
                    </a:ext>
                  </a:extLst>
                </a:gridCol>
                <a:gridCol w="223698">
                  <a:extLst>
                    <a:ext uri="{9D8B030D-6E8A-4147-A177-3AD203B41FA5}">
                      <a16:colId xmlns:a16="http://schemas.microsoft.com/office/drawing/2014/main" val="20010"/>
                    </a:ext>
                  </a:extLst>
                </a:gridCol>
              </a:tblGrid>
              <a:tr h="169219">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0"/>
                  </a:ext>
                </a:extLst>
              </a:tr>
              <a:tr h="118813">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gridSpan="9">
                  <a:txBody>
                    <a:bodyPr/>
                    <a:lstStyle/>
                    <a:p>
                      <a:pPr algn="ctr" rtl="0" fontAlgn="ctr"/>
                      <a:r>
                        <a:rPr lang="cs-CZ" sz="1100" b="1" i="0" u="none" strike="noStrike">
                          <a:solidFill>
                            <a:srgbClr val="0000CC"/>
                          </a:solidFill>
                          <a:latin typeface="Calibri"/>
                        </a:rPr>
                        <a:t>Krajský přebor starší  dorost  2015/2016</a:t>
                      </a:r>
                    </a:p>
                  </a:txBody>
                  <a:tcPr marL="9525" marR="9525" marT="9525" marB="0" anchor="ctr">
                    <a:lnL>
                      <a:noFill/>
                    </a:lnL>
                    <a:lnR>
                      <a:noFill/>
                    </a:lnR>
                    <a:lnT>
                      <a:noFill/>
                    </a:lnT>
                    <a:lnB>
                      <a:noFill/>
                    </a:lnB>
                    <a:solidFill>
                      <a:srgbClr val="D8D8D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1"/>
                  </a:ext>
                </a:extLst>
              </a:tr>
              <a:tr h="157672">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rtl="0" fontAlgn="ctr"/>
                      <a:r>
                        <a:rPr lang="cs-CZ" sz="2000" b="1" i="0" u="none" strike="noStrike">
                          <a:solidFill>
                            <a:srgbClr val="0000CC"/>
                          </a:solidFill>
                          <a:latin typeface="Calibri"/>
                        </a:rPr>
                        <a:t> </a:t>
                      </a:r>
                    </a:p>
                  </a:txBody>
                  <a:tcPr marL="9525" marR="9525" marT="9525" marB="0" anchor="ctr">
                    <a:lnL>
                      <a:noFill/>
                    </a:lnL>
                    <a:lnR>
                      <a:noFill/>
                    </a:lnR>
                    <a:lnT>
                      <a:noFill/>
                    </a:lnT>
                    <a:lnB>
                      <a:noFill/>
                    </a:lnB>
                    <a:solidFill>
                      <a:srgbClr val="D8D8D8"/>
                    </a:solidFill>
                  </a:tcPr>
                </a:tc>
                <a:tc gridSpan="6">
                  <a:txBody>
                    <a:bodyPr/>
                    <a:lstStyle/>
                    <a:p>
                      <a:pPr algn="ctr" rtl="0" fontAlgn="ctr"/>
                      <a:r>
                        <a:rPr lang="cs-CZ" sz="1100" b="1" i="0" u="none" strike="noStrike">
                          <a:solidFill>
                            <a:srgbClr val="0000CC"/>
                          </a:solidFill>
                          <a:latin typeface="Calibri"/>
                        </a:rPr>
                        <a:t>po 2.kole</a:t>
                      </a:r>
                    </a:p>
                  </a:txBody>
                  <a:tcPr marL="9525" marR="9525" marT="9525" marB="0" anchor="ctr">
                    <a:lnL>
                      <a:noFill/>
                    </a:lnL>
                    <a:lnR>
                      <a:noFill/>
                    </a:lnR>
                    <a:lnT>
                      <a:noFill/>
                    </a:lnT>
                    <a:lnB>
                      <a:noFill/>
                    </a:lnB>
                    <a:solidFill>
                      <a:srgbClr val="D8D8D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ctr" rtl="0" fontAlgn="ctr"/>
                      <a:r>
                        <a:rPr lang="cs-CZ" sz="2000" b="1" i="0" u="none" strike="noStrike">
                          <a:solidFill>
                            <a:srgbClr val="0000CC"/>
                          </a:solidFill>
                          <a:latin typeface="Calibri"/>
                        </a:rPr>
                        <a:t> </a:t>
                      </a:r>
                    </a:p>
                  </a:txBody>
                  <a:tcPr marL="9525" marR="9525" marT="9525" marB="0" anchor="ctr">
                    <a:lnL>
                      <a:noFill/>
                    </a:lnL>
                    <a:lnR>
                      <a:noFill/>
                    </a:lnR>
                    <a:lnT>
                      <a:noFill/>
                    </a:lnT>
                    <a:lnB>
                      <a:noFill/>
                    </a:lnB>
                    <a:solidFill>
                      <a:srgbClr val="D8D8D8"/>
                    </a:solidFill>
                  </a:tcPr>
                </a:tc>
                <a:tc>
                  <a:txBody>
                    <a:bodyPr/>
                    <a:lstStyle/>
                    <a:p>
                      <a:pPr algn="ctr" rtl="0" fontAlgn="ctr"/>
                      <a:r>
                        <a:rPr lang="cs-CZ" sz="2000" b="1" i="0" u="none" strike="noStrike">
                          <a:solidFill>
                            <a:srgbClr val="0000CC"/>
                          </a:solidFill>
                          <a:latin typeface="Calibri"/>
                        </a:rPr>
                        <a:t> </a:t>
                      </a:r>
                    </a:p>
                  </a:txBody>
                  <a:tcPr marL="9525" marR="9525" marT="9525" marB="0" anchor="ctr">
                    <a:lnL>
                      <a:noFill/>
                    </a:lnL>
                    <a:lnR>
                      <a:noFill/>
                    </a:lnR>
                    <a:lnT>
                      <a:noFill/>
                    </a:lnT>
                    <a:lnB>
                      <a:noFill/>
                    </a:lnB>
                    <a:solidFill>
                      <a:srgbClr val="D8D8D8"/>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2"/>
                  </a:ext>
                </a:extLst>
              </a:tr>
              <a:tr h="169219">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rtl="0"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l" rtl="0" fontAlgn="ctr"/>
                      <a:r>
                        <a:rPr lang="cs-CZ" sz="900" b="1" i="0" u="none" strike="noStrike">
                          <a:solidFill>
                            <a:srgbClr val="000000"/>
                          </a:solidFill>
                          <a:latin typeface="Arial"/>
                        </a:rPr>
                        <a:t>FK Louny</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Calibri"/>
                        </a:rPr>
                        <a:t>13:03</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3"/>
                  </a:ext>
                </a:extLst>
              </a:tr>
              <a:tr h="169219">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rtl="0"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l" rtl="0" fontAlgn="ctr"/>
                      <a:r>
                        <a:rPr lang="cs-CZ" sz="900" b="1" i="0" u="none" strike="noStrike">
                          <a:solidFill>
                            <a:srgbClr val="000000"/>
                          </a:solidFill>
                          <a:latin typeface="Arial"/>
                        </a:rPr>
                        <a:t>VOŠ Roudnice</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Calibri"/>
                        </a:rPr>
                        <a:t>13:03</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4"/>
                  </a:ext>
                </a:extLst>
              </a:tr>
              <a:tr h="169219">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rtl="0"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l" rtl="0" fontAlgn="ctr"/>
                      <a:r>
                        <a:rPr lang="cs-CZ" sz="900" b="1" i="0" u="none" strike="noStrike">
                          <a:solidFill>
                            <a:srgbClr val="000000"/>
                          </a:solidFill>
                          <a:latin typeface="Arial"/>
                        </a:rPr>
                        <a:t>FK J. Děčín</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Calibri"/>
                        </a:rPr>
                        <a:t>10:02</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5"/>
                  </a:ext>
                </a:extLst>
              </a:tr>
              <a:tr h="169219">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rtl="0"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l" rtl="0" fontAlgn="ctr"/>
                      <a:r>
                        <a:rPr lang="cs-CZ" sz="900" b="1" i="0" u="none" strike="noStrike">
                          <a:solidFill>
                            <a:srgbClr val="000000"/>
                          </a:solidFill>
                          <a:latin typeface="Arial"/>
                        </a:rPr>
                        <a:t>SK Ervěnice</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Calibri"/>
                        </a:rPr>
                        <a:t>7:03</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6"/>
                  </a:ext>
                </a:extLst>
              </a:tr>
              <a:tr h="169219">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rtl="0" fontAlgn="ctr"/>
                      <a:r>
                        <a:rPr lang="cs-CZ" sz="9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l" rtl="0" fontAlgn="ctr"/>
                      <a:r>
                        <a:rPr lang="cs-CZ" sz="900" b="1" i="0" u="none" strike="noStrike">
                          <a:solidFill>
                            <a:srgbClr val="000000"/>
                          </a:solidFill>
                          <a:latin typeface="Arial"/>
                        </a:rPr>
                        <a:t>FK Neštěmice</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Calibri"/>
                        </a:rPr>
                        <a:t>6:03</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7"/>
                  </a:ext>
                </a:extLst>
              </a:tr>
              <a:tr h="169219">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rtl="0"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rtl="0" fontAlgn="ctr"/>
                      <a:r>
                        <a:rPr lang="cs-CZ" sz="900" b="1" i="0" u="none" strike="noStrike">
                          <a:solidFill>
                            <a:srgbClr val="000000"/>
                          </a:solidFill>
                          <a:latin typeface="Arial"/>
                        </a:rPr>
                        <a:t>FC Chomutov/Spořice</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Calibri"/>
                        </a:rPr>
                        <a:t>7:00</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8"/>
                  </a:ext>
                </a:extLst>
              </a:tr>
              <a:tr h="169219">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rtl="0"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l" rtl="0" fontAlgn="ctr"/>
                      <a:r>
                        <a:rPr lang="cs-CZ" sz="900" b="1" i="0" u="none" strike="noStrike">
                          <a:solidFill>
                            <a:srgbClr val="000000"/>
                          </a:solidFill>
                          <a:latin typeface="Arial"/>
                        </a:rPr>
                        <a:t>FK Litvínov</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Calibri"/>
                        </a:rPr>
                        <a:t>6:03</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9"/>
                  </a:ext>
                </a:extLst>
              </a:tr>
              <a:tr h="169219">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rtl="0"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l" rtl="0" fontAlgn="ctr"/>
                      <a:r>
                        <a:rPr lang="cs-CZ" sz="900" b="1" i="0" u="none" strike="noStrike">
                          <a:solidFill>
                            <a:srgbClr val="000000"/>
                          </a:solidFill>
                          <a:latin typeface="Arial"/>
                        </a:rPr>
                        <a:t>ASK Lovosice/Velemín</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Calibri"/>
                        </a:rPr>
                        <a:t>3:06</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0"/>
                  </a:ext>
                </a:extLst>
              </a:tr>
              <a:tr h="169219">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rtl="0" fontAlgn="ctr"/>
                      <a:r>
                        <a:rPr lang="cs-CZ" sz="9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l" rtl="0" fontAlgn="ctr"/>
                      <a:r>
                        <a:rPr lang="cs-CZ" sz="900" b="1" i="0" u="none" strike="noStrike">
                          <a:solidFill>
                            <a:srgbClr val="000000"/>
                          </a:solidFill>
                          <a:latin typeface="Arial"/>
                        </a:rPr>
                        <a:t>TJ Svádov/V. Březno</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Calibri"/>
                        </a:rPr>
                        <a:t>1:05</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1"/>
                  </a:ext>
                </a:extLst>
              </a:tr>
              <a:tr h="169219">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rtl="0" fontAlgn="ctr"/>
                      <a:r>
                        <a:rPr lang="cs-CZ" sz="900" b="1" i="0" u="none" strike="noStrike">
                          <a:solidFill>
                            <a:srgbClr val="000000"/>
                          </a:solidFill>
                          <a:latin typeface="Arial"/>
                        </a:rPr>
                        <a:t>10</a:t>
                      </a:r>
                    </a:p>
                  </a:txBody>
                  <a:tcPr marL="9525" marR="9525" marT="9525" marB="0" anchor="ctr">
                    <a:lnL>
                      <a:noFill/>
                    </a:lnL>
                    <a:lnR>
                      <a:noFill/>
                    </a:lnR>
                    <a:lnT>
                      <a:noFill/>
                    </a:lnT>
                    <a:lnB>
                      <a:noFill/>
                    </a:lnB>
                    <a:solidFill>
                      <a:srgbClr val="99FF99"/>
                    </a:solidFill>
                  </a:tcPr>
                </a:tc>
                <a:tc>
                  <a:txBody>
                    <a:bodyPr/>
                    <a:lstStyle/>
                    <a:p>
                      <a:pPr algn="l" rtl="0" fontAlgn="ctr"/>
                      <a:r>
                        <a:rPr lang="cs-CZ" sz="900" b="1" i="0" u="none" strike="noStrike">
                          <a:solidFill>
                            <a:srgbClr val="000000"/>
                          </a:solidFill>
                          <a:latin typeface="Arial"/>
                        </a:rPr>
                        <a:t>TJ Krupka</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Calibri"/>
                        </a:rPr>
                        <a:t>2:08</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2"/>
                  </a:ext>
                </a:extLst>
              </a:tr>
              <a:tr h="169219">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rtl="0" fontAlgn="ctr"/>
                      <a:r>
                        <a:rPr lang="cs-CZ" sz="900" b="1" i="0" u="none" strike="noStrike">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l" rtl="0" fontAlgn="ctr"/>
                      <a:r>
                        <a:rPr lang="cs-CZ" sz="900" b="1" i="0" u="none" strike="noStrike">
                          <a:solidFill>
                            <a:srgbClr val="000000"/>
                          </a:solidFill>
                          <a:latin typeface="Arial"/>
                        </a:rPr>
                        <a:t>Mostecký FK/Obrnice</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Calibri"/>
                        </a:rPr>
                        <a:t>2:09</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3"/>
                  </a:ext>
                </a:extLst>
              </a:tr>
              <a:tr h="169219">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rtl="0" fontAlgn="ctr"/>
                      <a:r>
                        <a:rPr lang="cs-CZ" sz="900" b="1" i="0" u="none" strike="noStrike">
                          <a:solidFill>
                            <a:srgbClr val="C00000"/>
                          </a:solidFill>
                          <a:latin typeface="Arial"/>
                        </a:rPr>
                        <a:t>12</a:t>
                      </a:r>
                    </a:p>
                  </a:txBody>
                  <a:tcPr marL="9525" marR="9525" marT="9525" marB="0" anchor="ctr">
                    <a:lnL>
                      <a:noFill/>
                    </a:lnL>
                    <a:lnR>
                      <a:noFill/>
                    </a:lnR>
                    <a:lnT>
                      <a:noFill/>
                    </a:lnT>
                    <a:lnB>
                      <a:noFill/>
                    </a:lnB>
                    <a:solidFill>
                      <a:srgbClr val="99FF99"/>
                    </a:solidFill>
                  </a:tcPr>
                </a:tc>
                <a:tc>
                  <a:txBody>
                    <a:bodyPr/>
                    <a:lstStyle/>
                    <a:p>
                      <a:pPr algn="l" rtl="0" fontAlgn="ctr"/>
                      <a:r>
                        <a:rPr lang="cs-CZ" sz="900" b="1" i="0" u="none" strike="noStrike">
                          <a:solidFill>
                            <a:srgbClr val="C00000"/>
                          </a:solidFill>
                          <a:latin typeface="Arial"/>
                        </a:rPr>
                        <a:t>SK Štětí/Hošťka</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C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C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C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C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C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C00000"/>
                          </a:solidFill>
                          <a:latin typeface="Calibri"/>
                        </a:rPr>
                        <a:t>1:08</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C00000"/>
                          </a:solidFill>
                          <a:latin typeface="Arial"/>
                        </a:rPr>
                        <a:t>0</a:t>
                      </a:r>
                    </a:p>
                  </a:txBody>
                  <a:tcPr marL="9525" marR="9525" marT="9525" marB="0" anchor="ctr">
                    <a:lnL>
                      <a:noFill/>
                    </a:lnL>
                    <a:lnR>
                      <a:noFill/>
                    </a:lnR>
                    <a:lnT>
                      <a:noFill/>
                    </a:lnT>
                    <a:lnB>
                      <a:noFill/>
                    </a:lnB>
                    <a:solidFill>
                      <a:srgbClr val="99FF99"/>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4"/>
                  </a:ext>
                </a:extLst>
              </a:tr>
              <a:tr h="169219">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rtl="0" fontAlgn="ctr"/>
                      <a:r>
                        <a:rPr lang="cs-CZ" sz="900" b="1" i="0" u="none" strike="noStrike">
                          <a:solidFill>
                            <a:srgbClr val="000000"/>
                          </a:solidFill>
                          <a:latin typeface="Arial"/>
                        </a:rPr>
                        <a:t>13</a:t>
                      </a:r>
                    </a:p>
                  </a:txBody>
                  <a:tcPr marL="9525" marR="9525" marT="9525" marB="0" anchor="ctr">
                    <a:lnL>
                      <a:noFill/>
                    </a:lnL>
                    <a:lnR>
                      <a:noFill/>
                    </a:lnR>
                    <a:lnT>
                      <a:noFill/>
                    </a:lnT>
                    <a:lnB>
                      <a:noFill/>
                    </a:lnB>
                    <a:solidFill>
                      <a:srgbClr val="CCFFFF"/>
                    </a:solidFill>
                  </a:tcPr>
                </a:tc>
                <a:tc>
                  <a:txBody>
                    <a:bodyPr/>
                    <a:lstStyle/>
                    <a:p>
                      <a:pPr algn="l" rtl="0" fontAlgn="ctr"/>
                      <a:r>
                        <a:rPr lang="cs-CZ" sz="900" b="1" i="0" u="none" strike="noStrike">
                          <a:solidFill>
                            <a:srgbClr val="000000"/>
                          </a:solidFill>
                          <a:latin typeface="Arial"/>
                        </a:rPr>
                        <a:t>TJ Košťany/Oldřichov</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Calibri"/>
                        </a:rPr>
                        <a:t>3:12</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5"/>
                  </a:ext>
                </a:extLst>
              </a:tr>
              <a:tr h="169219">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rtl="0" fontAlgn="ctr"/>
                      <a:r>
                        <a:rPr lang="cs-CZ" sz="900" b="1" i="0" u="none" strike="noStrike">
                          <a:solidFill>
                            <a:srgbClr val="000000"/>
                          </a:solidFill>
                          <a:latin typeface="Arial"/>
                        </a:rPr>
                        <a:t>14</a:t>
                      </a:r>
                    </a:p>
                  </a:txBody>
                  <a:tcPr marL="9525" marR="9525" marT="9525" marB="0" anchor="ctr">
                    <a:lnL>
                      <a:noFill/>
                    </a:lnL>
                    <a:lnR>
                      <a:noFill/>
                    </a:lnR>
                    <a:lnT>
                      <a:noFill/>
                    </a:lnT>
                    <a:lnB>
                      <a:noFill/>
                    </a:lnB>
                    <a:solidFill>
                      <a:srgbClr val="99FF99"/>
                    </a:solidFill>
                  </a:tcPr>
                </a:tc>
                <a:tc>
                  <a:txBody>
                    <a:bodyPr/>
                    <a:lstStyle/>
                    <a:p>
                      <a:pPr algn="l" rtl="0" fontAlgn="ctr"/>
                      <a:r>
                        <a:rPr lang="cs-CZ" sz="900" b="1" i="0" u="none" strike="noStrike">
                          <a:solidFill>
                            <a:srgbClr val="000000"/>
                          </a:solidFill>
                          <a:latin typeface="Arial"/>
                        </a:rPr>
                        <a:t>FK Bílina</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Calibri"/>
                        </a:rPr>
                        <a:t>2:11</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6"/>
                  </a:ext>
                </a:extLst>
              </a:tr>
              <a:tr h="169219">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rtl="0" fontAlgn="ctr"/>
                      <a:r>
                        <a:rPr lang="cs-CZ" sz="900" b="1" i="0" u="none" strike="noStrike">
                          <a:solidFill>
                            <a:srgbClr val="000000"/>
                          </a:solidFill>
                          <a:latin typeface="Arial"/>
                        </a:rPr>
                        <a:t>15</a:t>
                      </a:r>
                    </a:p>
                  </a:txBody>
                  <a:tcPr marL="9525" marR="9525" marT="9525" marB="0" anchor="ctr">
                    <a:lnL>
                      <a:noFill/>
                    </a:lnL>
                    <a:lnR>
                      <a:noFill/>
                    </a:lnR>
                    <a:lnT>
                      <a:noFill/>
                    </a:lnT>
                    <a:lnB>
                      <a:noFill/>
                    </a:lnB>
                    <a:solidFill>
                      <a:srgbClr val="CCFFFF"/>
                    </a:solidFill>
                  </a:tcPr>
                </a:tc>
                <a:tc>
                  <a:txBody>
                    <a:bodyPr/>
                    <a:lstStyle/>
                    <a:p>
                      <a:pPr algn="l" rtl="0" fontAlgn="ctr"/>
                      <a:r>
                        <a:rPr lang="cs-CZ" sz="900" b="1" i="0" u="none" strike="noStrike">
                          <a:solidFill>
                            <a:srgbClr val="000000"/>
                          </a:solidFill>
                          <a:latin typeface="Arial"/>
                        </a:rPr>
                        <a:t>FK Litoměřice</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Calibri"/>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7"/>
                  </a:ext>
                </a:extLst>
              </a:tr>
              <a:tr h="138615">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rtl="0"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8"/>
                  </a:ext>
                </a:extLst>
              </a:tr>
            </a:tbl>
          </a:graphicData>
        </a:graphic>
      </p:graphicFrame>
      <p:graphicFrame>
        <p:nvGraphicFramePr>
          <p:cNvPr id="20" name="Tabulka 19"/>
          <p:cNvGraphicFramePr>
            <a:graphicFrameLocks noGrp="1"/>
          </p:cNvGraphicFramePr>
          <p:nvPr/>
        </p:nvGraphicFramePr>
        <p:xfrm>
          <a:off x="5575548" y="3691508"/>
          <a:ext cx="4512445" cy="3049458"/>
        </p:xfrm>
        <a:graphic>
          <a:graphicData uri="http://schemas.openxmlformats.org/drawingml/2006/table">
            <a:tbl>
              <a:tblPr/>
              <a:tblGrid>
                <a:gridCol w="265270">
                  <a:extLst>
                    <a:ext uri="{9D8B030D-6E8A-4147-A177-3AD203B41FA5}">
                      <a16:colId xmlns:a16="http://schemas.microsoft.com/office/drawing/2014/main" val="20000"/>
                    </a:ext>
                  </a:extLst>
                </a:gridCol>
                <a:gridCol w="196813">
                  <a:extLst>
                    <a:ext uri="{9D8B030D-6E8A-4147-A177-3AD203B41FA5}">
                      <a16:colId xmlns:a16="http://schemas.microsoft.com/office/drawing/2014/main" val="20001"/>
                    </a:ext>
                  </a:extLst>
                </a:gridCol>
                <a:gridCol w="1312089">
                  <a:extLst>
                    <a:ext uri="{9D8B030D-6E8A-4147-A177-3AD203B41FA5}">
                      <a16:colId xmlns:a16="http://schemas.microsoft.com/office/drawing/2014/main" val="20002"/>
                    </a:ext>
                  </a:extLst>
                </a:gridCol>
                <a:gridCol w="285237">
                  <a:extLst>
                    <a:ext uri="{9D8B030D-6E8A-4147-A177-3AD203B41FA5}">
                      <a16:colId xmlns:a16="http://schemas.microsoft.com/office/drawing/2014/main" val="20003"/>
                    </a:ext>
                  </a:extLst>
                </a:gridCol>
                <a:gridCol w="285237">
                  <a:extLst>
                    <a:ext uri="{9D8B030D-6E8A-4147-A177-3AD203B41FA5}">
                      <a16:colId xmlns:a16="http://schemas.microsoft.com/office/drawing/2014/main" val="20004"/>
                    </a:ext>
                  </a:extLst>
                </a:gridCol>
                <a:gridCol w="285237">
                  <a:extLst>
                    <a:ext uri="{9D8B030D-6E8A-4147-A177-3AD203B41FA5}">
                      <a16:colId xmlns:a16="http://schemas.microsoft.com/office/drawing/2014/main" val="20005"/>
                    </a:ext>
                  </a:extLst>
                </a:gridCol>
                <a:gridCol w="285237">
                  <a:extLst>
                    <a:ext uri="{9D8B030D-6E8A-4147-A177-3AD203B41FA5}">
                      <a16:colId xmlns:a16="http://schemas.microsoft.com/office/drawing/2014/main" val="20006"/>
                    </a:ext>
                  </a:extLst>
                </a:gridCol>
                <a:gridCol w="285237">
                  <a:extLst>
                    <a:ext uri="{9D8B030D-6E8A-4147-A177-3AD203B41FA5}">
                      <a16:colId xmlns:a16="http://schemas.microsoft.com/office/drawing/2014/main" val="20007"/>
                    </a:ext>
                  </a:extLst>
                </a:gridCol>
                <a:gridCol w="547654">
                  <a:extLst>
                    <a:ext uri="{9D8B030D-6E8A-4147-A177-3AD203B41FA5}">
                      <a16:colId xmlns:a16="http://schemas.microsoft.com/office/drawing/2014/main" val="20008"/>
                    </a:ext>
                  </a:extLst>
                </a:gridCol>
                <a:gridCol w="547654">
                  <a:extLst>
                    <a:ext uri="{9D8B030D-6E8A-4147-A177-3AD203B41FA5}">
                      <a16:colId xmlns:a16="http://schemas.microsoft.com/office/drawing/2014/main" val="20009"/>
                    </a:ext>
                  </a:extLst>
                </a:gridCol>
                <a:gridCol w="216780">
                  <a:extLst>
                    <a:ext uri="{9D8B030D-6E8A-4147-A177-3AD203B41FA5}">
                      <a16:colId xmlns:a16="http://schemas.microsoft.com/office/drawing/2014/main" val="20010"/>
                    </a:ext>
                  </a:extLst>
                </a:gridCol>
              </a:tblGrid>
              <a:tr h="159873">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0"/>
                  </a:ext>
                </a:extLst>
              </a:tr>
              <a:tr h="159873">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gridSpan="9">
                  <a:txBody>
                    <a:bodyPr/>
                    <a:lstStyle/>
                    <a:p>
                      <a:pPr algn="ctr" rtl="0" fontAlgn="ctr"/>
                      <a:r>
                        <a:rPr lang="cs-CZ" sz="1100" b="1" i="0" u="none" strike="noStrike">
                          <a:solidFill>
                            <a:srgbClr val="0000CC"/>
                          </a:solidFill>
                          <a:latin typeface="Calibri"/>
                        </a:rPr>
                        <a:t>Krajský přebor mladšího  dorost  2015/2016</a:t>
                      </a:r>
                    </a:p>
                  </a:txBody>
                  <a:tcPr marL="9525" marR="9525" marT="9525" marB="0" anchor="ctr">
                    <a:lnL>
                      <a:noFill/>
                    </a:lnL>
                    <a:lnR>
                      <a:noFill/>
                    </a:lnR>
                    <a:lnT>
                      <a:noFill/>
                    </a:lnT>
                    <a:lnB>
                      <a:noFill/>
                    </a:lnB>
                    <a:solidFill>
                      <a:srgbClr val="D8D8D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1"/>
                  </a:ext>
                </a:extLst>
              </a:tr>
              <a:tr h="280629">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rtl="0" fontAlgn="ctr"/>
                      <a:r>
                        <a:rPr lang="cs-CZ" sz="2000" b="1" i="0" u="none" strike="noStrike">
                          <a:solidFill>
                            <a:srgbClr val="0000CC"/>
                          </a:solidFill>
                          <a:latin typeface="Calibri"/>
                        </a:rPr>
                        <a:t> </a:t>
                      </a:r>
                    </a:p>
                  </a:txBody>
                  <a:tcPr marL="9525" marR="9525" marT="9525" marB="0" anchor="ctr">
                    <a:lnL>
                      <a:noFill/>
                    </a:lnL>
                    <a:lnR>
                      <a:noFill/>
                    </a:lnR>
                    <a:lnT>
                      <a:noFill/>
                    </a:lnT>
                    <a:lnB>
                      <a:noFill/>
                    </a:lnB>
                    <a:solidFill>
                      <a:srgbClr val="D8D8D8"/>
                    </a:solidFill>
                  </a:tcPr>
                </a:tc>
                <a:tc gridSpan="6">
                  <a:txBody>
                    <a:bodyPr/>
                    <a:lstStyle/>
                    <a:p>
                      <a:pPr algn="ctr" rtl="0" fontAlgn="ctr"/>
                      <a:r>
                        <a:rPr lang="cs-CZ" sz="1100" b="1" i="0" u="none" strike="noStrike">
                          <a:solidFill>
                            <a:srgbClr val="0000CC"/>
                          </a:solidFill>
                          <a:latin typeface="Calibri"/>
                        </a:rPr>
                        <a:t>po 2.kole</a:t>
                      </a:r>
                    </a:p>
                  </a:txBody>
                  <a:tcPr marL="9525" marR="9525" marT="9525" marB="0" anchor="ctr">
                    <a:lnL>
                      <a:noFill/>
                    </a:lnL>
                    <a:lnR>
                      <a:noFill/>
                    </a:lnR>
                    <a:lnT>
                      <a:noFill/>
                    </a:lnT>
                    <a:lnB>
                      <a:noFill/>
                    </a:lnB>
                    <a:solidFill>
                      <a:srgbClr val="D8D8D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ctr" rtl="0" fontAlgn="ctr"/>
                      <a:r>
                        <a:rPr lang="cs-CZ" sz="2000" b="1" i="0" u="none" strike="noStrike">
                          <a:solidFill>
                            <a:srgbClr val="0000CC"/>
                          </a:solidFill>
                          <a:latin typeface="Calibri"/>
                        </a:rPr>
                        <a:t> </a:t>
                      </a:r>
                    </a:p>
                  </a:txBody>
                  <a:tcPr marL="9525" marR="9525" marT="9525" marB="0" anchor="ctr">
                    <a:lnL>
                      <a:noFill/>
                    </a:lnL>
                    <a:lnR>
                      <a:noFill/>
                    </a:lnR>
                    <a:lnT>
                      <a:noFill/>
                    </a:lnT>
                    <a:lnB>
                      <a:noFill/>
                    </a:lnB>
                    <a:solidFill>
                      <a:srgbClr val="D8D8D8"/>
                    </a:solidFill>
                  </a:tcPr>
                </a:tc>
                <a:tc>
                  <a:txBody>
                    <a:bodyPr/>
                    <a:lstStyle/>
                    <a:p>
                      <a:pPr algn="ctr" rtl="0" fontAlgn="ctr"/>
                      <a:r>
                        <a:rPr lang="cs-CZ" sz="2000" b="1" i="0" u="none" strike="noStrike">
                          <a:solidFill>
                            <a:srgbClr val="0000CC"/>
                          </a:solidFill>
                          <a:latin typeface="Calibri"/>
                        </a:rPr>
                        <a:t> </a:t>
                      </a:r>
                    </a:p>
                  </a:txBody>
                  <a:tcPr marL="9525" marR="9525" marT="9525" marB="0" anchor="ctr">
                    <a:lnL>
                      <a:noFill/>
                    </a:lnL>
                    <a:lnR>
                      <a:noFill/>
                    </a:lnR>
                    <a:lnT>
                      <a:noFill/>
                    </a:lnT>
                    <a:lnB>
                      <a:noFill/>
                    </a:lnB>
                    <a:solidFill>
                      <a:srgbClr val="D8D8D8"/>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2"/>
                  </a:ext>
                </a:extLst>
              </a:tr>
              <a:tr h="159873">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rtl="0"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l" rtl="0" fontAlgn="ctr"/>
                      <a:r>
                        <a:rPr lang="cs-CZ" sz="900" b="1" i="0" u="none" strike="noStrike">
                          <a:solidFill>
                            <a:srgbClr val="000000"/>
                          </a:solidFill>
                          <a:latin typeface="Arial"/>
                        </a:rPr>
                        <a:t>VOŠ Roudnice</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Calibri"/>
                        </a:rPr>
                        <a:t>17:02</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3"/>
                  </a:ext>
                </a:extLst>
              </a:tr>
              <a:tr h="159873">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rtl="0"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l" rtl="0" fontAlgn="ctr"/>
                      <a:r>
                        <a:rPr lang="cs-CZ" sz="900" b="1" i="0" u="none" strike="noStrike">
                          <a:solidFill>
                            <a:srgbClr val="000000"/>
                          </a:solidFill>
                          <a:latin typeface="Arial"/>
                        </a:rPr>
                        <a:t>FK Litvínov</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Calibri"/>
                        </a:rPr>
                        <a:t>12:02</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4"/>
                  </a:ext>
                </a:extLst>
              </a:tr>
              <a:tr h="159873">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rtl="0"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l" rtl="0" fontAlgn="ctr"/>
                      <a:r>
                        <a:rPr lang="cs-CZ" sz="900" b="1" i="0" u="none" strike="noStrike">
                          <a:solidFill>
                            <a:srgbClr val="000000"/>
                          </a:solidFill>
                          <a:latin typeface="Arial"/>
                        </a:rPr>
                        <a:t>FK J. Děčín</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Calibri"/>
                        </a:rPr>
                        <a:t>14:06</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5"/>
                  </a:ext>
                </a:extLst>
              </a:tr>
              <a:tr h="159873">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rtl="0"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l" rtl="0" fontAlgn="ctr"/>
                      <a:r>
                        <a:rPr lang="cs-CZ" sz="900" b="1" i="0" u="none" strike="noStrike">
                          <a:solidFill>
                            <a:srgbClr val="000000"/>
                          </a:solidFill>
                          <a:latin typeface="Arial"/>
                        </a:rPr>
                        <a:t>FK Bílina</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Calibri"/>
                        </a:rPr>
                        <a:t>8:02</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6"/>
                  </a:ext>
                </a:extLst>
              </a:tr>
              <a:tr h="159873">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rtl="0" fontAlgn="ctr"/>
                      <a:r>
                        <a:rPr lang="cs-CZ" sz="9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l" rtl="0" fontAlgn="ctr"/>
                      <a:r>
                        <a:rPr lang="cs-CZ" sz="900" b="1" i="0" u="none" strike="noStrike">
                          <a:solidFill>
                            <a:srgbClr val="000000"/>
                          </a:solidFill>
                          <a:latin typeface="Arial"/>
                        </a:rPr>
                        <a:t>FK Louny</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Calibri"/>
                        </a:rPr>
                        <a:t>5:02</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7"/>
                  </a:ext>
                </a:extLst>
              </a:tr>
              <a:tr h="159873">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rtl="0"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rtl="0" fontAlgn="ctr"/>
                      <a:r>
                        <a:rPr lang="cs-CZ" sz="900" b="1" i="0" u="none" strike="noStrike">
                          <a:solidFill>
                            <a:srgbClr val="000000"/>
                          </a:solidFill>
                          <a:latin typeface="Arial"/>
                        </a:rPr>
                        <a:t>FK Neštěmice</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Calibri"/>
                        </a:rPr>
                        <a:t>8:06</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8"/>
                  </a:ext>
                </a:extLst>
              </a:tr>
              <a:tr h="159873">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rtl="0"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l" rtl="0" fontAlgn="ctr"/>
                      <a:r>
                        <a:rPr lang="cs-CZ" sz="900" b="1" i="0" u="none" strike="noStrike">
                          <a:solidFill>
                            <a:srgbClr val="000000"/>
                          </a:solidFill>
                          <a:latin typeface="Arial"/>
                        </a:rPr>
                        <a:t>TJ Košťany/Oldřichov</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Calibri"/>
                        </a:rPr>
                        <a:t>4:07</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9"/>
                  </a:ext>
                </a:extLst>
              </a:tr>
              <a:tr h="159873">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rtl="0"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l" rtl="0" fontAlgn="ctr"/>
                      <a:r>
                        <a:rPr lang="cs-CZ" sz="900" b="1" i="0" u="none" strike="noStrike">
                          <a:solidFill>
                            <a:srgbClr val="000000"/>
                          </a:solidFill>
                          <a:latin typeface="Arial"/>
                        </a:rPr>
                        <a:t>TJ Svádov/V. Březno</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Calibri"/>
                        </a:rPr>
                        <a:t>5:10</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0"/>
                  </a:ext>
                </a:extLst>
              </a:tr>
              <a:tr h="159873">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rtl="0" fontAlgn="ctr"/>
                      <a:r>
                        <a:rPr lang="cs-CZ" sz="9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l" rtl="0" fontAlgn="ctr"/>
                      <a:r>
                        <a:rPr lang="cs-CZ" sz="900" b="1" i="0" u="none" strike="noStrike">
                          <a:solidFill>
                            <a:srgbClr val="000000"/>
                          </a:solidFill>
                          <a:latin typeface="Arial"/>
                        </a:rPr>
                        <a:t>SK Štětí/Hošťka</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Calibri"/>
                        </a:rPr>
                        <a:t>3:07</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1"/>
                  </a:ext>
                </a:extLst>
              </a:tr>
              <a:tr h="159873">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rtl="0" fontAlgn="ctr"/>
                      <a:r>
                        <a:rPr lang="cs-CZ" sz="900" b="1" i="0" u="none" strike="noStrike">
                          <a:solidFill>
                            <a:srgbClr val="000000"/>
                          </a:solidFill>
                          <a:latin typeface="Arial"/>
                        </a:rPr>
                        <a:t>10</a:t>
                      </a:r>
                    </a:p>
                  </a:txBody>
                  <a:tcPr marL="9525" marR="9525" marT="9525" marB="0" anchor="ctr">
                    <a:lnL>
                      <a:noFill/>
                    </a:lnL>
                    <a:lnR>
                      <a:noFill/>
                    </a:lnR>
                    <a:lnT>
                      <a:noFill/>
                    </a:lnT>
                    <a:lnB>
                      <a:noFill/>
                    </a:lnB>
                    <a:solidFill>
                      <a:srgbClr val="99FF99"/>
                    </a:solidFill>
                  </a:tcPr>
                </a:tc>
                <a:tc>
                  <a:txBody>
                    <a:bodyPr/>
                    <a:lstStyle/>
                    <a:p>
                      <a:pPr algn="l" rtl="0" fontAlgn="ctr"/>
                      <a:r>
                        <a:rPr lang="cs-CZ" sz="900" b="1" i="0" u="none" strike="noStrike">
                          <a:solidFill>
                            <a:srgbClr val="000000"/>
                          </a:solidFill>
                          <a:latin typeface="Arial"/>
                        </a:rPr>
                        <a:t>FC Chomutov/Spořice</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Calibri"/>
                        </a:rPr>
                        <a:t>2:05</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2"/>
                  </a:ext>
                </a:extLst>
              </a:tr>
              <a:tr h="159873">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rtl="0" fontAlgn="ctr"/>
                      <a:r>
                        <a:rPr lang="cs-CZ" sz="900" b="1" i="0" u="none" strike="noStrike">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l" rtl="0" fontAlgn="ctr"/>
                      <a:r>
                        <a:rPr lang="cs-CZ" sz="900" b="1" i="0" u="none" strike="noStrike">
                          <a:solidFill>
                            <a:srgbClr val="000000"/>
                          </a:solidFill>
                          <a:latin typeface="Arial"/>
                        </a:rPr>
                        <a:t>SK Ervěnice</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Calibri"/>
                        </a:rPr>
                        <a:t>2:06</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3"/>
                  </a:ext>
                </a:extLst>
              </a:tr>
              <a:tr h="159873">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rtl="0" fontAlgn="ctr"/>
                      <a:r>
                        <a:rPr lang="cs-CZ" sz="900" b="1" i="0" u="none" strike="noStrike">
                          <a:solidFill>
                            <a:srgbClr val="C00000"/>
                          </a:solidFill>
                          <a:latin typeface="Arial"/>
                        </a:rPr>
                        <a:t>12</a:t>
                      </a:r>
                    </a:p>
                  </a:txBody>
                  <a:tcPr marL="9525" marR="9525" marT="9525" marB="0" anchor="ctr">
                    <a:lnL>
                      <a:noFill/>
                    </a:lnL>
                    <a:lnR>
                      <a:noFill/>
                    </a:lnR>
                    <a:lnT>
                      <a:noFill/>
                    </a:lnT>
                    <a:lnB>
                      <a:noFill/>
                    </a:lnB>
                    <a:solidFill>
                      <a:srgbClr val="99FF99"/>
                    </a:solidFill>
                  </a:tcPr>
                </a:tc>
                <a:tc>
                  <a:txBody>
                    <a:bodyPr/>
                    <a:lstStyle/>
                    <a:p>
                      <a:pPr algn="l" rtl="0" fontAlgn="ctr"/>
                      <a:r>
                        <a:rPr lang="cs-CZ" sz="900" b="1" i="0" u="none" strike="noStrike">
                          <a:solidFill>
                            <a:srgbClr val="C00000"/>
                          </a:solidFill>
                          <a:latin typeface="Arial"/>
                        </a:rPr>
                        <a:t>Mostecký FK/Obrnice</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C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C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C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C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C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C00000"/>
                          </a:solidFill>
                          <a:latin typeface="Calibri"/>
                        </a:rPr>
                        <a:t>7:12</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C00000"/>
                          </a:solidFill>
                          <a:latin typeface="Arial"/>
                        </a:rPr>
                        <a:t>0</a:t>
                      </a:r>
                    </a:p>
                  </a:txBody>
                  <a:tcPr marL="9525" marR="9525" marT="9525" marB="0" anchor="ctr">
                    <a:lnL>
                      <a:noFill/>
                    </a:lnL>
                    <a:lnR>
                      <a:noFill/>
                    </a:lnR>
                    <a:lnT>
                      <a:noFill/>
                    </a:lnT>
                    <a:lnB>
                      <a:noFill/>
                    </a:lnB>
                    <a:solidFill>
                      <a:srgbClr val="99FF99"/>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4"/>
                  </a:ext>
                </a:extLst>
              </a:tr>
              <a:tr h="159873">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rtl="0" fontAlgn="ctr"/>
                      <a:r>
                        <a:rPr lang="cs-CZ" sz="900" b="1" i="0" u="none" strike="noStrike">
                          <a:solidFill>
                            <a:srgbClr val="000000"/>
                          </a:solidFill>
                          <a:latin typeface="Arial"/>
                        </a:rPr>
                        <a:t>13</a:t>
                      </a:r>
                    </a:p>
                  </a:txBody>
                  <a:tcPr marL="9525" marR="9525" marT="9525" marB="0" anchor="ctr">
                    <a:lnL>
                      <a:noFill/>
                    </a:lnL>
                    <a:lnR>
                      <a:noFill/>
                    </a:lnR>
                    <a:lnT>
                      <a:noFill/>
                    </a:lnT>
                    <a:lnB>
                      <a:noFill/>
                    </a:lnB>
                    <a:solidFill>
                      <a:srgbClr val="CCFFFF"/>
                    </a:solidFill>
                  </a:tcPr>
                </a:tc>
                <a:tc>
                  <a:txBody>
                    <a:bodyPr/>
                    <a:lstStyle/>
                    <a:p>
                      <a:pPr algn="l" rtl="0" fontAlgn="ctr"/>
                      <a:r>
                        <a:rPr lang="cs-CZ" sz="900" b="1" i="0" u="none" strike="noStrike">
                          <a:solidFill>
                            <a:srgbClr val="000000"/>
                          </a:solidFill>
                          <a:latin typeface="Arial"/>
                        </a:rPr>
                        <a:t>ASK Lovosice/Velemín</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Calibri"/>
                        </a:rPr>
                        <a:t>3:12</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5"/>
                  </a:ext>
                </a:extLst>
              </a:tr>
              <a:tr h="159873">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rtl="0" fontAlgn="ctr"/>
                      <a:r>
                        <a:rPr lang="cs-CZ" sz="900" b="1" i="0" u="none" strike="noStrike">
                          <a:solidFill>
                            <a:srgbClr val="000000"/>
                          </a:solidFill>
                          <a:latin typeface="Arial"/>
                        </a:rPr>
                        <a:t>14</a:t>
                      </a:r>
                    </a:p>
                  </a:txBody>
                  <a:tcPr marL="9525" marR="9525" marT="9525" marB="0" anchor="ctr">
                    <a:lnL>
                      <a:noFill/>
                    </a:lnL>
                    <a:lnR>
                      <a:noFill/>
                    </a:lnR>
                    <a:lnT>
                      <a:noFill/>
                    </a:lnT>
                    <a:lnB>
                      <a:noFill/>
                    </a:lnB>
                    <a:solidFill>
                      <a:srgbClr val="99FF99"/>
                    </a:solidFill>
                  </a:tcPr>
                </a:tc>
                <a:tc>
                  <a:txBody>
                    <a:bodyPr/>
                    <a:lstStyle/>
                    <a:p>
                      <a:pPr algn="l" rtl="0" fontAlgn="ctr"/>
                      <a:r>
                        <a:rPr lang="cs-CZ" sz="900" b="1" i="0" u="none" strike="noStrike">
                          <a:solidFill>
                            <a:srgbClr val="000000"/>
                          </a:solidFill>
                          <a:latin typeface="Arial"/>
                        </a:rPr>
                        <a:t>TJ Krupka</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Calibri"/>
                        </a:rPr>
                        <a:t>0:11</a:t>
                      </a:r>
                    </a:p>
                  </a:txBody>
                  <a:tcPr marL="9525" marR="9525" marT="9525" marB="0" anchor="ctr">
                    <a:lnL>
                      <a:noFill/>
                    </a:lnL>
                    <a:lnR>
                      <a:noFill/>
                    </a:lnR>
                    <a:lnT>
                      <a:noFill/>
                    </a:lnT>
                    <a:lnB>
                      <a:noFill/>
                    </a:lnB>
                    <a:solidFill>
                      <a:srgbClr val="99FF99"/>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6"/>
                  </a:ext>
                </a:extLst>
              </a:tr>
              <a:tr h="159873">
                <a:tc>
                  <a:txBody>
                    <a:bodyPr/>
                    <a:lstStyle/>
                    <a:p>
                      <a:pPr algn="l" rtl="0"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rtl="0" fontAlgn="ctr"/>
                      <a:r>
                        <a:rPr lang="cs-CZ" sz="900" b="1" i="0" u="none" strike="noStrike">
                          <a:solidFill>
                            <a:srgbClr val="000000"/>
                          </a:solidFill>
                          <a:latin typeface="Arial"/>
                        </a:rPr>
                        <a:t>15</a:t>
                      </a:r>
                    </a:p>
                  </a:txBody>
                  <a:tcPr marL="9525" marR="9525" marT="9525" marB="0" anchor="ctr">
                    <a:lnL>
                      <a:noFill/>
                    </a:lnL>
                    <a:lnR>
                      <a:noFill/>
                    </a:lnR>
                    <a:lnT>
                      <a:noFill/>
                    </a:lnT>
                    <a:lnB>
                      <a:noFill/>
                    </a:lnB>
                    <a:solidFill>
                      <a:srgbClr val="CCFFFF"/>
                    </a:solidFill>
                  </a:tcPr>
                </a:tc>
                <a:tc>
                  <a:txBody>
                    <a:bodyPr/>
                    <a:lstStyle/>
                    <a:p>
                      <a:pPr algn="l" rtl="0" fontAlgn="ctr"/>
                      <a:r>
                        <a:rPr lang="cs-CZ" sz="900" b="1" i="0" u="none" strike="noStrike">
                          <a:solidFill>
                            <a:srgbClr val="000000"/>
                          </a:solidFill>
                          <a:latin typeface="Arial"/>
                        </a:rPr>
                        <a:t>FK Litoměřice</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Calibri"/>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l" rtl="0"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7"/>
                  </a:ext>
                </a:extLst>
              </a:tr>
            </a:tbl>
          </a:graphicData>
        </a:graphic>
      </p:graphicFrame>
      <p:pic>
        <p:nvPicPr>
          <p:cNvPr id="7170" name="Picture 95"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7171" name="Picture 94"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7172" name="Picture 93"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857250"/>
            <a:ext cx="904875" cy="228600"/>
          </a:xfrm>
          <a:prstGeom prst="rect">
            <a:avLst/>
          </a:prstGeom>
          <a:noFill/>
          <a:ln w="9525">
            <a:miter lim="800000"/>
            <a:headEnd/>
            <a:tailEnd/>
          </a:ln>
        </p:spPr>
      </p:pic>
      <p:pic>
        <p:nvPicPr>
          <p:cNvPr id="7173" name="Picture 92"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857250"/>
            <a:ext cx="904875" cy="228600"/>
          </a:xfrm>
          <a:prstGeom prst="rect">
            <a:avLst/>
          </a:prstGeom>
          <a:noFill/>
          <a:ln w="9525">
            <a:miter lim="800000"/>
            <a:headEnd/>
            <a:tailEnd/>
          </a:ln>
        </p:spPr>
      </p:pic>
      <p:pic>
        <p:nvPicPr>
          <p:cNvPr id="7174" name="Picture 9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1047750"/>
            <a:ext cx="904875" cy="228600"/>
          </a:xfrm>
          <a:prstGeom prst="rect">
            <a:avLst/>
          </a:prstGeom>
          <a:noFill/>
          <a:ln w="9525">
            <a:miter lim="800000"/>
            <a:headEnd/>
            <a:tailEnd/>
          </a:ln>
        </p:spPr>
      </p:pic>
      <p:pic>
        <p:nvPicPr>
          <p:cNvPr id="7175" name="Picture 9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1047750"/>
            <a:ext cx="904875" cy="228600"/>
          </a:xfrm>
          <a:prstGeom prst="rect">
            <a:avLst/>
          </a:prstGeom>
          <a:noFill/>
          <a:ln w="9525">
            <a:miter lim="800000"/>
            <a:headEnd/>
            <a:tailEnd/>
          </a:ln>
        </p:spPr>
      </p:pic>
      <p:pic>
        <p:nvPicPr>
          <p:cNvPr id="7176" name="Picture 8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1238250"/>
            <a:ext cx="904875" cy="228600"/>
          </a:xfrm>
          <a:prstGeom prst="rect">
            <a:avLst/>
          </a:prstGeom>
          <a:noFill/>
          <a:ln w="9525">
            <a:miter lim="800000"/>
            <a:headEnd/>
            <a:tailEnd/>
          </a:ln>
        </p:spPr>
      </p:pic>
      <p:pic>
        <p:nvPicPr>
          <p:cNvPr id="7177" name="Picture 8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238250"/>
            <a:ext cx="904875" cy="228600"/>
          </a:xfrm>
          <a:prstGeom prst="rect">
            <a:avLst/>
          </a:prstGeom>
          <a:noFill/>
          <a:ln w="9525">
            <a:miter lim="800000"/>
            <a:headEnd/>
            <a:tailEnd/>
          </a:ln>
        </p:spPr>
      </p:pic>
      <p:pic>
        <p:nvPicPr>
          <p:cNvPr id="7178" name="Picture 8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428750"/>
            <a:ext cx="904875" cy="228600"/>
          </a:xfrm>
          <a:prstGeom prst="rect">
            <a:avLst/>
          </a:prstGeom>
          <a:noFill/>
          <a:ln w="9525">
            <a:miter lim="800000"/>
            <a:headEnd/>
            <a:tailEnd/>
          </a:ln>
        </p:spPr>
      </p:pic>
      <p:pic>
        <p:nvPicPr>
          <p:cNvPr id="7179" name="Picture 8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428750"/>
            <a:ext cx="904875" cy="228600"/>
          </a:xfrm>
          <a:prstGeom prst="rect">
            <a:avLst/>
          </a:prstGeom>
          <a:noFill/>
          <a:ln w="9525">
            <a:miter lim="800000"/>
            <a:headEnd/>
            <a:tailEnd/>
          </a:ln>
        </p:spPr>
      </p:pic>
      <p:pic>
        <p:nvPicPr>
          <p:cNvPr id="7180" name="Picture 8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619250"/>
            <a:ext cx="904875" cy="228600"/>
          </a:xfrm>
          <a:prstGeom prst="rect">
            <a:avLst/>
          </a:prstGeom>
          <a:noFill/>
          <a:ln w="9525">
            <a:miter lim="800000"/>
            <a:headEnd/>
            <a:tailEnd/>
          </a:ln>
        </p:spPr>
      </p:pic>
      <p:pic>
        <p:nvPicPr>
          <p:cNvPr id="7181" name="Picture 8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619250"/>
            <a:ext cx="904875" cy="228600"/>
          </a:xfrm>
          <a:prstGeom prst="rect">
            <a:avLst/>
          </a:prstGeom>
          <a:noFill/>
          <a:ln w="9525">
            <a:miter lim="800000"/>
            <a:headEnd/>
            <a:tailEnd/>
          </a:ln>
        </p:spPr>
      </p:pic>
      <p:pic>
        <p:nvPicPr>
          <p:cNvPr id="7182" name="Picture 8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809750"/>
            <a:ext cx="904875" cy="228600"/>
          </a:xfrm>
          <a:prstGeom prst="rect">
            <a:avLst/>
          </a:prstGeom>
          <a:noFill/>
          <a:ln w="9525">
            <a:miter lim="800000"/>
            <a:headEnd/>
            <a:tailEnd/>
          </a:ln>
        </p:spPr>
      </p:pic>
      <p:pic>
        <p:nvPicPr>
          <p:cNvPr id="7183" name="Picture 8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809750"/>
            <a:ext cx="904875" cy="228600"/>
          </a:xfrm>
          <a:prstGeom prst="rect">
            <a:avLst/>
          </a:prstGeom>
          <a:noFill/>
          <a:ln w="9525">
            <a:miter lim="800000"/>
            <a:headEnd/>
            <a:tailEnd/>
          </a:ln>
        </p:spPr>
      </p:pic>
      <p:pic>
        <p:nvPicPr>
          <p:cNvPr id="7184" name="Picture 8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2000250"/>
            <a:ext cx="904875" cy="228600"/>
          </a:xfrm>
          <a:prstGeom prst="rect">
            <a:avLst/>
          </a:prstGeom>
          <a:noFill/>
          <a:ln w="9525">
            <a:miter lim="800000"/>
            <a:headEnd/>
            <a:tailEnd/>
          </a:ln>
        </p:spPr>
      </p:pic>
      <p:pic>
        <p:nvPicPr>
          <p:cNvPr id="7185" name="Picture 8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2000250"/>
            <a:ext cx="904875" cy="228600"/>
          </a:xfrm>
          <a:prstGeom prst="rect">
            <a:avLst/>
          </a:prstGeom>
          <a:noFill/>
          <a:ln w="9525">
            <a:miter lim="800000"/>
            <a:headEnd/>
            <a:tailEnd/>
          </a:ln>
        </p:spPr>
      </p:pic>
      <p:pic>
        <p:nvPicPr>
          <p:cNvPr id="7186" name="Picture 7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2190750"/>
            <a:ext cx="904875" cy="228600"/>
          </a:xfrm>
          <a:prstGeom prst="rect">
            <a:avLst/>
          </a:prstGeom>
          <a:noFill/>
          <a:ln w="9525">
            <a:miter lim="800000"/>
            <a:headEnd/>
            <a:tailEnd/>
          </a:ln>
        </p:spPr>
      </p:pic>
      <p:pic>
        <p:nvPicPr>
          <p:cNvPr id="7187" name="Picture 7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2190750"/>
            <a:ext cx="904875" cy="228600"/>
          </a:xfrm>
          <a:prstGeom prst="rect">
            <a:avLst/>
          </a:prstGeom>
          <a:noFill/>
          <a:ln w="9525">
            <a:miter lim="800000"/>
            <a:headEnd/>
            <a:tailEnd/>
          </a:ln>
        </p:spPr>
      </p:pic>
      <p:pic>
        <p:nvPicPr>
          <p:cNvPr id="7188" name="Picture 7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381250"/>
            <a:ext cx="904875" cy="228600"/>
          </a:xfrm>
          <a:prstGeom prst="rect">
            <a:avLst/>
          </a:prstGeom>
          <a:noFill/>
          <a:ln w="9525">
            <a:miter lim="800000"/>
            <a:headEnd/>
            <a:tailEnd/>
          </a:ln>
        </p:spPr>
      </p:pic>
      <p:pic>
        <p:nvPicPr>
          <p:cNvPr id="7189" name="Picture 7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381250"/>
            <a:ext cx="904875" cy="228600"/>
          </a:xfrm>
          <a:prstGeom prst="rect">
            <a:avLst/>
          </a:prstGeom>
          <a:noFill/>
          <a:ln w="9525">
            <a:miter lim="800000"/>
            <a:headEnd/>
            <a:tailEnd/>
          </a:ln>
        </p:spPr>
      </p:pic>
      <p:pic>
        <p:nvPicPr>
          <p:cNvPr id="7190" name="Picture 7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571750"/>
            <a:ext cx="904875" cy="228600"/>
          </a:xfrm>
          <a:prstGeom prst="rect">
            <a:avLst/>
          </a:prstGeom>
          <a:noFill/>
          <a:ln w="9525">
            <a:miter lim="800000"/>
            <a:headEnd/>
            <a:tailEnd/>
          </a:ln>
        </p:spPr>
      </p:pic>
      <p:pic>
        <p:nvPicPr>
          <p:cNvPr id="7191" name="Picture 7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571750"/>
            <a:ext cx="904875" cy="228600"/>
          </a:xfrm>
          <a:prstGeom prst="rect">
            <a:avLst/>
          </a:prstGeom>
          <a:noFill/>
          <a:ln w="9525">
            <a:miter lim="800000"/>
            <a:headEnd/>
            <a:tailEnd/>
          </a:ln>
        </p:spPr>
      </p:pic>
      <p:pic>
        <p:nvPicPr>
          <p:cNvPr id="7192" name="Picture 7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3" name="Picture 7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4" name="Picture 71"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5" name="Picture 7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6" name="Picture 6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952750"/>
            <a:ext cx="904875" cy="230188"/>
          </a:xfrm>
          <a:prstGeom prst="rect">
            <a:avLst/>
          </a:prstGeom>
          <a:noFill/>
          <a:ln w="9525">
            <a:miter lim="800000"/>
            <a:headEnd/>
            <a:tailEnd/>
          </a:ln>
        </p:spPr>
      </p:pic>
      <p:pic>
        <p:nvPicPr>
          <p:cNvPr id="7197" name="Picture 6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952750"/>
            <a:ext cx="904875" cy="230188"/>
          </a:xfrm>
          <a:prstGeom prst="rect">
            <a:avLst/>
          </a:prstGeom>
          <a:noFill/>
          <a:ln w="9525">
            <a:miter lim="800000"/>
            <a:headEnd/>
            <a:tailEnd/>
          </a:ln>
        </p:spPr>
      </p:pic>
      <p:pic>
        <p:nvPicPr>
          <p:cNvPr id="7198" name="Picture 67"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3143250"/>
            <a:ext cx="904875" cy="228600"/>
          </a:xfrm>
          <a:prstGeom prst="rect">
            <a:avLst/>
          </a:prstGeom>
          <a:noFill/>
          <a:ln w="9525">
            <a:miter lim="800000"/>
            <a:headEnd/>
            <a:tailEnd/>
          </a:ln>
        </p:spPr>
      </p:pic>
      <p:pic>
        <p:nvPicPr>
          <p:cNvPr id="7199" name="Picture 66"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3143250"/>
            <a:ext cx="904875" cy="228600"/>
          </a:xfrm>
          <a:prstGeom prst="rect">
            <a:avLst/>
          </a:prstGeom>
          <a:noFill/>
          <a:ln w="9525">
            <a:miter lim="800000"/>
            <a:headEnd/>
            <a:tailEnd/>
          </a:ln>
        </p:spPr>
      </p:pic>
      <p:pic>
        <p:nvPicPr>
          <p:cNvPr id="7200" name="Picture 65"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3333750"/>
            <a:ext cx="904875" cy="228600"/>
          </a:xfrm>
          <a:prstGeom prst="rect">
            <a:avLst/>
          </a:prstGeom>
          <a:noFill/>
          <a:ln w="9525">
            <a:miter lim="800000"/>
            <a:headEnd/>
            <a:tailEnd/>
          </a:ln>
        </p:spPr>
      </p:pic>
      <p:pic>
        <p:nvPicPr>
          <p:cNvPr id="7201" name="Picture 64"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3333750"/>
            <a:ext cx="904875" cy="228600"/>
          </a:xfrm>
          <a:prstGeom prst="rect">
            <a:avLst/>
          </a:prstGeom>
          <a:noFill/>
          <a:ln w="9525">
            <a:miter lim="800000"/>
            <a:headEnd/>
            <a:tailEnd/>
          </a:ln>
        </p:spPr>
      </p:pic>
      <p:pic>
        <p:nvPicPr>
          <p:cNvPr id="7202" name="Picture 63"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3524250"/>
            <a:ext cx="904875" cy="228600"/>
          </a:xfrm>
          <a:prstGeom prst="rect">
            <a:avLst/>
          </a:prstGeom>
          <a:noFill/>
          <a:ln w="9525">
            <a:miter lim="800000"/>
            <a:headEnd/>
            <a:tailEnd/>
          </a:ln>
        </p:spPr>
      </p:pic>
      <p:pic>
        <p:nvPicPr>
          <p:cNvPr id="7203" name="Picture 62"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3524250"/>
            <a:ext cx="904875" cy="228600"/>
          </a:xfrm>
          <a:prstGeom prst="rect">
            <a:avLst/>
          </a:prstGeom>
          <a:noFill/>
          <a:ln w="9525">
            <a:miter lim="800000"/>
            <a:headEnd/>
            <a:tailEnd/>
          </a:ln>
        </p:spPr>
      </p:pic>
      <p:pic>
        <p:nvPicPr>
          <p:cNvPr id="7204" name="Picture 61"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3714750"/>
            <a:ext cx="904875" cy="228600"/>
          </a:xfrm>
          <a:prstGeom prst="rect">
            <a:avLst/>
          </a:prstGeom>
          <a:noFill/>
          <a:ln w="9525">
            <a:miter lim="800000"/>
            <a:headEnd/>
            <a:tailEnd/>
          </a:ln>
        </p:spPr>
      </p:pic>
      <p:pic>
        <p:nvPicPr>
          <p:cNvPr id="7205" name="Picture 60"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3714750"/>
            <a:ext cx="904875" cy="228600"/>
          </a:xfrm>
          <a:prstGeom prst="rect">
            <a:avLst/>
          </a:prstGeom>
          <a:noFill/>
          <a:ln w="9525">
            <a:miter lim="800000"/>
            <a:headEnd/>
            <a:tailEnd/>
          </a:ln>
        </p:spPr>
      </p:pic>
      <p:pic>
        <p:nvPicPr>
          <p:cNvPr id="7206" name="Picture 59"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3906838"/>
            <a:ext cx="904875" cy="227012"/>
          </a:xfrm>
          <a:prstGeom prst="rect">
            <a:avLst/>
          </a:prstGeom>
          <a:noFill/>
          <a:ln w="9525">
            <a:miter lim="800000"/>
            <a:headEnd/>
            <a:tailEnd/>
          </a:ln>
        </p:spPr>
      </p:pic>
      <p:pic>
        <p:nvPicPr>
          <p:cNvPr id="7207" name="Picture 58"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3906838"/>
            <a:ext cx="904875" cy="227012"/>
          </a:xfrm>
          <a:prstGeom prst="rect">
            <a:avLst/>
          </a:prstGeom>
          <a:noFill/>
          <a:ln w="9525">
            <a:miter lim="800000"/>
            <a:headEnd/>
            <a:tailEnd/>
          </a:ln>
        </p:spPr>
      </p:pic>
      <p:pic>
        <p:nvPicPr>
          <p:cNvPr id="7208" name="Picture 57"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4095750"/>
            <a:ext cx="904875" cy="228600"/>
          </a:xfrm>
          <a:prstGeom prst="rect">
            <a:avLst/>
          </a:prstGeom>
          <a:noFill/>
          <a:ln w="9525">
            <a:miter lim="800000"/>
            <a:headEnd/>
            <a:tailEnd/>
          </a:ln>
        </p:spPr>
      </p:pic>
      <p:pic>
        <p:nvPicPr>
          <p:cNvPr id="7209" name="Picture 56"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4095750"/>
            <a:ext cx="904875" cy="228600"/>
          </a:xfrm>
          <a:prstGeom prst="rect">
            <a:avLst/>
          </a:prstGeom>
          <a:noFill/>
          <a:ln w="9525">
            <a:miter lim="800000"/>
            <a:headEnd/>
            <a:tailEnd/>
          </a:ln>
        </p:spPr>
      </p:pic>
      <p:pic>
        <p:nvPicPr>
          <p:cNvPr id="7210" name="Picture 55"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4286250"/>
            <a:ext cx="904875" cy="228600"/>
          </a:xfrm>
          <a:prstGeom prst="rect">
            <a:avLst/>
          </a:prstGeom>
          <a:noFill/>
          <a:ln w="9525">
            <a:miter lim="800000"/>
            <a:headEnd/>
            <a:tailEnd/>
          </a:ln>
        </p:spPr>
      </p:pic>
      <p:pic>
        <p:nvPicPr>
          <p:cNvPr id="7211" name="Picture 54"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4286250"/>
            <a:ext cx="904875" cy="228600"/>
          </a:xfrm>
          <a:prstGeom prst="rect">
            <a:avLst/>
          </a:prstGeom>
          <a:noFill/>
          <a:ln w="9525">
            <a:miter lim="800000"/>
            <a:headEnd/>
            <a:tailEnd/>
          </a:ln>
        </p:spPr>
      </p:pic>
      <p:pic>
        <p:nvPicPr>
          <p:cNvPr id="7212" name="Picture 53"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4476750"/>
            <a:ext cx="904875" cy="228600"/>
          </a:xfrm>
          <a:prstGeom prst="rect">
            <a:avLst/>
          </a:prstGeom>
          <a:noFill/>
          <a:ln w="9525">
            <a:miter lim="800000"/>
            <a:headEnd/>
            <a:tailEnd/>
          </a:ln>
        </p:spPr>
      </p:pic>
      <p:pic>
        <p:nvPicPr>
          <p:cNvPr id="7213" name="Picture 52"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4476750"/>
            <a:ext cx="904875" cy="228600"/>
          </a:xfrm>
          <a:prstGeom prst="rect">
            <a:avLst/>
          </a:prstGeom>
          <a:noFill/>
          <a:ln w="9525">
            <a:miter lim="800000"/>
            <a:headEnd/>
            <a:tailEnd/>
          </a:ln>
        </p:spPr>
      </p:pic>
      <p:pic>
        <p:nvPicPr>
          <p:cNvPr id="7214" name="Picture 51"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4667250"/>
            <a:ext cx="904875" cy="228600"/>
          </a:xfrm>
          <a:prstGeom prst="rect">
            <a:avLst/>
          </a:prstGeom>
          <a:noFill/>
          <a:ln w="9525">
            <a:miter lim="800000"/>
            <a:headEnd/>
            <a:tailEnd/>
          </a:ln>
        </p:spPr>
      </p:pic>
      <p:pic>
        <p:nvPicPr>
          <p:cNvPr id="7215" name="Picture 50"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4667250"/>
            <a:ext cx="904875" cy="228600"/>
          </a:xfrm>
          <a:prstGeom prst="rect">
            <a:avLst/>
          </a:prstGeom>
          <a:noFill/>
          <a:ln w="9525">
            <a:miter lim="800000"/>
            <a:headEnd/>
            <a:tailEnd/>
          </a:ln>
        </p:spPr>
      </p:pic>
      <p:pic>
        <p:nvPicPr>
          <p:cNvPr id="7216" name="Picture 49"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4857750"/>
            <a:ext cx="904875" cy="228600"/>
          </a:xfrm>
          <a:prstGeom prst="rect">
            <a:avLst/>
          </a:prstGeom>
          <a:noFill/>
          <a:ln w="9525">
            <a:miter lim="800000"/>
            <a:headEnd/>
            <a:tailEnd/>
          </a:ln>
        </p:spPr>
      </p:pic>
      <p:pic>
        <p:nvPicPr>
          <p:cNvPr id="7217" name="Picture 48"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4857750"/>
            <a:ext cx="904875" cy="228600"/>
          </a:xfrm>
          <a:prstGeom prst="rect">
            <a:avLst/>
          </a:prstGeom>
          <a:noFill/>
          <a:ln w="9525">
            <a:miter lim="800000"/>
            <a:headEnd/>
            <a:tailEnd/>
          </a:ln>
        </p:spPr>
      </p:pic>
      <p:pic>
        <p:nvPicPr>
          <p:cNvPr id="7218" name="Picture 4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5048250"/>
            <a:ext cx="904875" cy="228600"/>
          </a:xfrm>
          <a:prstGeom prst="rect">
            <a:avLst/>
          </a:prstGeom>
          <a:noFill/>
          <a:ln w="9525">
            <a:miter lim="800000"/>
            <a:headEnd/>
            <a:tailEnd/>
          </a:ln>
        </p:spPr>
      </p:pic>
      <p:pic>
        <p:nvPicPr>
          <p:cNvPr id="7219" name="Picture 4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5048250"/>
            <a:ext cx="904875" cy="228600"/>
          </a:xfrm>
          <a:prstGeom prst="rect">
            <a:avLst/>
          </a:prstGeom>
          <a:noFill/>
          <a:ln w="9525">
            <a:miter lim="800000"/>
            <a:headEnd/>
            <a:tailEnd/>
          </a:ln>
        </p:spPr>
      </p:pic>
      <p:pic>
        <p:nvPicPr>
          <p:cNvPr id="7220" name="Picture 4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5238750"/>
            <a:ext cx="904875" cy="228600"/>
          </a:xfrm>
          <a:prstGeom prst="rect">
            <a:avLst/>
          </a:prstGeom>
          <a:noFill/>
          <a:ln w="9525">
            <a:miter lim="800000"/>
            <a:headEnd/>
            <a:tailEnd/>
          </a:ln>
        </p:spPr>
      </p:pic>
      <p:pic>
        <p:nvPicPr>
          <p:cNvPr id="7221" name="Picture 4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5238750"/>
            <a:ext cx="904875" cy="228600"/>
          </a:xfrm>
          <a:prstGeom prst="rect">
            <a:avLst/>
          </a:prstGeom>
          <a:noFill/>
          <a:ln w="9525">
            <a:miter lim="800000"/>
            <a:headEnd/>
            <a:tailEnd/>
          </a:ln>
        </p:spPr>
      </p:pic>
      <p:pic>
        <p:nvPicPr>
          <p:cNvPr id="7222" name="Picture 43"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5429250"/>
            <a:ext cx="904875" cy="228600"/>
          </a:xfrm>
          <a:prstGeom prst="rect">
            <a:avLst/>
          </a:prstGeom>
          <a:noFill/>
          <a:ln w="9525">
            <a:miter lim="800000"/>
            <a:headEnd/>
            <a:tailEnd/>
          </a:ln>
        </p:spPr>
      </p:pic>
      <p:pic>
        <p:nvPicPr>
          <p:cNvPr id="7223" name="Picture 42"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5429250"/>
            <a:ext cx="904875" cy="228600"/>
          </a:xfrm>
          <a:prstGeom prst="rect">
            <a:avLst/>
          </a:prstGeom>
          <a:noFill/>
          <a:ln w="9525">
            <a:miter lim="800000"/>
            <a:headEnd/>
            <a:tailEnd/>
          </a:ln>
        </p:spPr>
      </p:pic>
      <p:pic>
        <p:nvPicPr>
          <p:cNvPr id="7224" name="Picture 41"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5619750"/>
            <a:ext cx="904875" cy="228600"/>
          </a:xfrm>
          <a:prstGeom prst="rect">
            <a:avLst/>
          </a:prstGeom>
          <a:noFill/>
          <a:ln w="9525">
            <a:miter lim="800000"/>
            <a:headEnd/>
            <a:tailEnd/>
          </a:ln>
        </p:spPr>
      </p:pic>
      <p:pic>
        <p:nvPicPr>
          <p:cNvPr id="7225" name="Picture 40"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5619750"/>
            <a:ext cx="904875" cy="228600"/>
          </a:xfrm>
          <a:prstGeom prst="rect">
            <a:avLst/>
          </a:prstGeom>
          <a:noFill/>
          <a:ln w="9525">
            <a:miter lim="800000"/>
            <a:headEnd/>
            <a:tailEnd/>
          </a:ln>
        </p:spPr>
      </p:pic>
      <p:pic>
        <p:nvPicPr>
          <p:cNvPr id="7226" name="Picture 39"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5810250"/>
            <a:ext cx="904875" cy="228600"/>
          </a:xfrm>
          <a:prstGeom prst="rect">
            <a:avLst/>
          </a:prstGeom>
          <a:noFill/>
          <a:ln w="9525">
            <a:miter lim="800000"/>
            <a:headEnd/>
            <a:tailEnd/>
          </a:ln>
        </p:spPr>
      </p:pic>
      <p:pic>
        <p:nvPicPr>
          <p:cNvPr id="7227" name="Picture 38"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5810250"/>
            <a:ext cx="904875" cy="228600"/>
          </a:xfrm>
          <a:prstGeom prst="rect">
            <a:avLst/>
          </a:prstGeom>
          <a:noFill/>
          <a:ln w="9525">
            <a:miter lim="800000"/>
            <a:headEnd/>
            <a:tailEnd/>
          </a:ln>
        </p:spPr>
      </p:pic>
      <p:pic>
        <p:nvPicPr>
          <p:cNvPr id="7228" name="Picture 3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000750"/>
            <a:ext cx="904875" cy="228600"/>
          </a:xfrm>
          <a:prstGeom prst="rect">
            <a:avLst/>
          </a:prstGeom>
          <a:noFill/>
          <a:ln w="9525">
            <a:miter lim="800000"/>
            <a:headEnd/>
            <a:tailEnd/>
          </a:ln>
        </p:spPr>
      </p:pic>
      <p:pic>
        <p:nvPicPr>
          <p:cNvPr id="7229" name="Picture 36"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6000750"/>
            <a:ext cx="904875" cy="228600"/>
          </a:xfrm>
          <a:prstGeom prst="rect">
            <a:avLst/>
          </a:prstGeom>
          <a:noFill/>
          <a:ln w="9525">
            <a:miter lim="800000"/>
            <a:headEnd/>
            <a:tailEnd/>
          </a:ln>
        </p:spPr>
      </p:pic>
    </p:spTree>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021" name="Text Box 5669"/>
          <p:cNvSpPr txBox="1">
            <a:spLocks noChangeArrowheads="1"/>
          </p:cNvSpPr>
          <p:nvPr/>
        </p:nvSpPr>
        <p:spPr bwMode="auto">
          <a:xfrm>
            <a:off x="7664450" y="595313"/>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9" name="TextovéPole 8"/>
          <p:cNvSpPr txBox="1"/>
          <p:nvPr/>
        </p:nvSpPr>
        <p:spPr>
          <a:xfrm>
            <a:off x="7663780"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11</a:t>
            </a:r>
          </a:p>
        </p:txBody>
      </p:sp>
      <p:graphicFrame>
        <p:nvGraphicFramePr>
          <p:cNvPr id="11" name="Tabulka 10"/>
          <p:cNvGraphicFramePr>
            <a:graphicFrameLocks noGrp="1"/>
          </p:cNvGraphicFramePr>
          <p:nvPr/>
        </p:nvGraphicFramePr>
        <p:xfrm>
          <a:off x="5359524" y="134406"/>
          <a:ext cx="4711451" cy="3629110"/>
        </p:xfrm>
        <a:graphic>
          <a:graphicData uri="http://schemas.openxmlformats.org/drawingml/2006/table">
            <a:tbl>
              <a:tblPr/>
              <a:tblGrid>
                <a:gridCol w="148803">
                  <a:extLst>
                    <a:ext uri="{9D8B030D-6E8A-4147-A177-3AD203B41FA5}">
                      <a16:colId xmlns:a16="http://schemas.microsoft.com/office/drawing/2014/main" val="20000"/>
                    </a:ext>
                  </a:extLst>
                </a:gridCol>
                <a:gridCol w="357125">
                  <a:extLst>
                    <a:ext uri="{9D8B030D-6E8A-4147-A177-3AD203B41FA5}">
                      <a16:colId xmlns:a16="http://schemas.microsoft.com/office/drawing/2014/main" val="20001"/>
                    </a:ext>
                  </a:extLst>
                </a:gridCol>
                <a:gridCol w="1422922">
                  <a:extLst>
                    <a:ext uri="{9D8B030D-6E8A-4147-A177-3AD203B41FA5}">
                      <a16:colId xmlns:a16="http://schemas.microsoft.com/office/drawing/2014/main" val="20002"/>
                    </a:ext>
                  </a:extLst>
                </a:gridCol>
                <a:gridCol w="357125">
                  <a:extLst>
                    <a:ext uri="{9D8B030D-6E8A-4147-A177-3AD203B41FA5}">
                      <a16:colId xmlns:a16="http://schemas.microsoft.com/office/drawing/2014/main" val="20003"/>
                    </a:ext>
                  </a:extLst>
                </a:gridCol>
                <a:gridCol w="357125">
                  <a:extLst>
                    <a:ext uri="{9D8B030D-6E8A-4147-A177-3AD203B41FA5}">
                      <a16:colId xmlns:a16="http://schemas.microsoft.com/office/drawing/2014/main" val="20004"/>
                    </a:ext>
                  </a:extLst>
                </a:gridCol>
                <a:gridCol w="357125">
                  <a:extLst>
                    <a:ext uri="{9D8B030D-6E8A-4147-A177-3AD203B41FA5}">
                      <a16:colId xmlns:a16="http://schemas.microsoft.com/office/drawing/2014/main" val="20005"/>
                    </a:ext>
                  </a:extLst>
                </a:gridCol>
                <a:gridCol w="357125">
                  <a:extLst>
                    <a:ext uri="{9D8B030D-6E8A-4147-A177-3AD203B41FA5}">
                      <a16:colId xmlns:a16="http://schemas.microsoft.com/office/drawing/2014/main" val="20006"/>
                    </a:ext>
                  </a:extLst>
                </a:gridCol>
                <a:gridCol w="357125">
                  <a:extLst>
                    <a:ext uri="{9D8B030D-6E8A-4147-A177-3AD203B41FA5}">
                      <a16:colId xmlns:a16="http://schemas.microsoft.com/office/drawing/2014/main" val="20007"/>
                    </a:ext>
                  </a:extLst>
                </a:gridCol>
                <a:gridCol w="669610">
                  <a:extLst>
                    <a:ext uri="{9D8B030D-6E8A-4147-A177-3AD203B41FA5}">
                      <a16:colId xmlns:a16="http://schemas.microsoft.com/office/drawing/2014/main" val="20008"/>
                    </a:ext>
                  </a:extLst>
                </a:gridCol>
                <a:gridCol w="193443">
                  <a:extLst>
                    <a:ext uri="{9D8B030D-6E8A-4147-A177-3AD203B41FA5}">
                      <a16:colId xmlns:a16="http://schemas.microsoft.com/office/drawing/2014/main" val="20009"/>
                    </a:ext>
                  </a:extLst>
                </a:gridCol>
                <a:gridCol w="133923">
                  <a:extLst>
                    <a:ext uri="{9D8B030D-6E8A-4147-A177-3AD203B41FA5}">
                      <a16:colId xmlns:a16="http://schemas.microsoft.com/office/drawing/2014/main" val="20010"/>
                    </a:ext>
                  </a:extLst>
                </a:gridCol>
              </a:tblGrid>
              <a:tr h="127839">
                <a:tc>
                  <a:txBody>
                    <a:bodyPr/>
                    <a:lstStyle/>
                    <a:p>
                      <a:pPr algn="l" fontAlgn="b"/>
                      <a:r>
                        <a:rPr lang="cs-CZ" sz="900" b="0" i="0" u="none" strike="noStrike" dirty="0">
                          <a:solidFill>
                            <a:srgbClr val="000000"/>
                          </a:solidFill>
                          <a:latin typeface="Calibri"/>
                        </a:rPr>
                        <a:t> </a:t>
                      </a:r>
                    </a:p>
                  </a:txBody>
                  <a:tcPr marL="7655" marR="7655" marT="765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latin typeface="Calibri"/>
                        </a:rPr>
                        <a:t> </a:t>
                      </a:r>
                    </a:p>
                  </a:txBody>
                  <a:tcPr marL="7655" marR="7655" marT="765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extLst>
                  <a:ext uri="{0D108BD9-81ED-4DB2-BD59-A6C34878D82A}">
                    <a16:rowId xmlns:a16="http://schemas.microsoft.com/office/drawing/2014/main" val="10000"/>
                  </a:ext>
                </a:extLst>
              </a:tr>
              <a:tr h="262374">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tc gridSpan="9">
                  <a:txBody>
                    <a:bodyPr/>
                    <a:lstStyle/>
                    <a:p>
                      <a:pPr algn="ctr" fontAlgn="ctr"/>
                      <a:r>
                        <a:rPr lang="cs-CZ" sz="1900" b="1" i="0" u="none" strike="noStrike">
                          <a:solidFill>
                            <a:srgbClr val="0000CC"/>
                          </a:solidFill>
                          <a:latin typeface="Calibri"/>
                        </a:rPr>
                        <a:t>Ústecký přebor dospělých 2015/2016</a:t>
                      </a:r>
                    </a:p>
                  </a:txBody>
                  <a:tcPr marL="7655" marR="7655" marT="7655" marB="0" anchor="ctr">
                    <a:lnL>
                      <a:noFill/>
                    </a:lnL>
                    <a:lnR>
                      <a:noFill/>
                    </a:lnR>
                    <a:lnT>
                      <a:noFill/>
                    </a:lnT>
                    <a:lnB>
                      <a:noFill/>
                    </a:lnB>
                    <a:solidFill>
                      <a:srgbClr val="D8D8D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extLst>
                  <a:ext uri="{0D108BD9-81ED-4DB2-BD59-A6C34878D82A}">
                    <a16:rowId xmlns:a16="http://schemas.microsoft.com/office/drawing/2014/main" val="10001"/>
                  </a:ext>
                </a:extLst>
              </a:tr>
              <a:tr h="269267">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tc gridSpan="9">
                  <a:txBody>
                    <a:bodyPr/>
                    <a:lstStyle/>
                    <a:p>
                      <a:pPr algn="ctr" fontAlgn="ctr"/>
                      <a:r>
                        <a:rPr lang="cs-CZ" sz="1900" b="1" i="0" u="none" strike="noStrike" dirty="0" smtClean="0">
                          <a:solidFill>
                            <a:srgbClr val="0000CC"/>
                          </a:solidFill>
                          <a:latin typeface="Calibri"/>
                        </a:rPr>
                        <a:t>Po 2</a:t>
                      </a:r>
                      <a:r>
                        <a:rPr lang="cs-CZ" sz="1900" b="1" i="0" u="none" strike="noStrike" dirty="0">
                          <a:solidFill>
                            <a:srgbClr val="0000CC"/>
                          </a:solidFill>
                          <a:latin typeface="Calibri"/>
                        </a:rPr>
                        <a:t>. kole</a:t>
                      </a:r>
                    </a:p>
                  </a:txBody>
                  <a:tcPr marL="7655" marR="7655" marT="7655" marB="0" anchor="ctr">
                    <a:lnL>
                      <a:noFill/>
                    </a:lnL>
                    <a:lnR>
                      <a:noFill/>
                    </a:lnR>
                    <a:lnT>
                      <a:noFill/>
                    </a:lnT>
                    <a:lnB>
                      <a:noFill/>
                    </a:lnB>
                    <a:solidFill>
                      <a:srgbClr val="D8D8D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extLst>
                  <a:ext uri="{0D108BD9-81ED-4DB2-BD59-A6C34878D82A}">
                    <a16:rowId xmlns:a16="http://schemas.microsoft.com/office/drawing/2014/main" val="10002"/>
                  </a:ext>
                </a:extLst>
              </a:tr>
              <a:tr h="171317">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1</a:t>
                      </a:r>
                    </a:p>
                  </a:txBody>
                  <a:tcPr marL="7655" marR="7655" marT="765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latin typeface="Arial"/>
                        </a:rPr>
                        <a:t>TJ Modlany</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2</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2</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Arial"/>
                        </a:rPr>
                        <a:t>0</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Calibri"/>
                        </a:rPr>
                        <a:t>13:5</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6</a:t>
                      </a:r>
                    </a:p>
                  </a:txBody>
                  <a:tcPr marL="7655" marR="7655" marT="765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extLst>
                  <a:ext uri="{0D108BD9-81ED-4DB2-BD59-A6C34878D82A}">
                    <a16:rowId xmlns:a16="http://schemas.microsoft.com/office/drawing/2014/main" val="10003"/>
                  </a:ext>
                </a:extLst>
              </a:tr>
              <a:tr h="171317">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2</a:t>
                      </a:r>
                    </a:p>
                  </a:txBody>
                  <a:tcPr marL="7655" marR="7655" marT="765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latin typeface="Arial"/>
                        </a:rPr>
                        <a:t>TJ H. Jiřetín</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Calibri"/>
                        </a:rPr>
                        <a:t>7:3</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6</a:t>
                      </a:r>
                    </a:p>
                  </a:txBody>
                  <a:tcPr marL="7655" marR="7655" marT="765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extLst>
                  <a:ext uri="{0D108BD9-81ED-4DB2-BD59-A6C34878D82A}">
                    <a16:rowId xmlns:a16="http://schemas.microsoft.com/office/drawing/2014/main" val="10004"/>
                  </a:ext>
                </a:extLst>
              </a:tr>
              <a:tr h="171317">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3</a:t>
                      </a:r>
                    </a:p>
                  </a:txBody>
                  <a:tcPr marL="7655" marR="7655" marT="765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latin typeface="Arial"/>
                        </a:rPr>
                        <a:t>FK Blšany</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2</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2</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dirty="0" smtClean="0">
                          <a:solidFill>
                            <a:srgbClr val="000000"/>
                          </a:solidFill>
                          <a:latin typeface="Calibri"/>
                        </a:rPr>
                        <a:t>4:1</a:t>
                      </a:r>
                      <a:endParaRPr lang="cs-CZ" sz="1000" b="1" i="0" u="none" strike="noStrike" dirty="0">
                        <a:solidFill>
                          <a:srgbClr val="000000"/>
                        </a:solidFill>
                        <a:latin typeface="Calibri"/>
                      </a:endParaRP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6</a:t>
                      </a:r>
                    </a:p>
                  </a:txBody>
                  <a:tcPr marL="7655" marR="7655" marT="765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extLst>
                  <a:ext uri="{0D108BD9-81ED-4DB2-BD59-A6C34878D82A}">
                    <a16:rowId xmlns:a16="http://schemas.microsoft.com/office/drawing/2014/main" val="10005"/>
                  </a:ext>
                </a:extLst>
              </a:tr>
              <a:tr h="171317">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tc>
                  <a:txBody>
                    <a:bodyPr/>
                    <a:lstStyle/>
                    <a:p>
                      <a:pPr algn="ctr" fontAlgn="ctr"/>
                      <a:r>
                        <a:rPr lang="cs-CZ" sz="1100" b="1" i="0" u="none" strike="noStrike">
                          <a:solidFill>
                            <a:srgbClr val="CC00CC"/>
                          </a:solidFill>
                          <a:latin typeface="Arial"/>
                        </a:rPr>
                        <a:t>4</a:t>
                      </a:r>
                    </a:p>
                  </a:txBody>
                  <a:tcPr marL="7655" marR="7655" marT="7655" marB="0" anchor="ctr">
                    <a:lnL>
                      <a:noFill/>
                    </a:lnL>
                    <a:lnR>
                      <a:noFill/>
                    </a:lnR>
                    <a:lnT>
                      <a:noFill/>
                    </a:lnT>
                    <a:lnB>
                      <a:noFill/>
                    </a:lnB>
                    <a:solidFill>
                      <a:srgbClr val="99FF99"/>
                    </a:solidFill>
                  </a:tcPr>
                </a:tc>
                <a:tc>
                  <a:txBody>
                    <a:bodyPr/>
                    <a:lstStyle/>
                    <a:p>
                      <a:pPr algn="l" fontAlgn="ctr"/>
                      <a:r>
                        <a:rPr lang="cs-CZ" sz="1100" b="1" i="0" u="none" strike="noStrike">
                          <a:solidFill>
                            <a:srgbClr val="CC00CC"/>
                          </a:solidFill>
                          <a:latin typeface="Arial"/>
                        </a:rPr>
                        <a:t>SK Štětí</a:t>
                      </a:r>
                    </a:p>
                  </a:txBody>
                  <a:tcPr marL="7655" marR="7655" marT="7655" marB="0" anchor="ctr">
                    <a:lnL>
                      <a:noFill/>
                    </a:lnL>
                    <a:lnR>
                      <a:noFill/>
                    </a:lnR>
                    <a:lnT>
                      <a:noFill/>
                    </a:lnT>
                    <a:lnB>
                      <a:noFill/>
                    </a:lnB>
                    <a:solidFill>
                      <a:srgbClr val="99FF99"/>
                    </a:solidFill>
                  </a:tcPr>
                </a:tc>
                <a:tc>
                  <a:txBody>
                    <a:bodyPr/>
                    <a:lstStyle/>
                    <a:p>
                      <a:pPr algn="ctr" fontAlgn="ctr"/>
                      <a:r>
                        <a:rPr lang="cs-CZ" sz="1100" b="1" i="0" u="none" strike="noStrike">
                          <a:solidFill>
                            <a:srgbClr val="CC00CC"/>
                          </a:solidFill>
                          <a:latin typeface="Arial"/>
                        </a:rPr>
                        <a:t>2</a:t>
                      </a:r>
                    </a:p>
                  </a:txBody>
                  <a:tcPr marL="7655" marR="7655" marT="7655" marB="0" anchor="ctr">
                    <a:lnL>
                      <a:noFill/>
                    </a:lnL>
                    <a:lnR>
                      <a:noFill/>
                    </a:lnR>
                    <a:lnT>
                      <a:noFill/>
                    </a:lnT>
                    <a:lnB>
                      <a:noFill/>
                    </a:lnB>
                    <a:solidFill>
                      <a:srgbClr val="99FF99"/>
                    </a:solidFill>
                  </a:tcPr>
                </a:tc>
                <a:tc>
                  <a:txBody>
                    <a:bodyPr/>
                    <a:lstStyle/>
                    <a:p>
                      <a:pPr algn="ctr" fontAlgn="ctr"/>
                      <a:r>
                        <a:rPr lang="cs-CZ" sz="1100" b="1" i="0" u="none" strike="noStrike">
                          <a:solidFill>
                            <a:srgbClr val="CC00CC"/>
                          </a:solidFill>
                          <a:latin typeface="Arial"/>
                        </a:rPr>
                        <a:t>2</a:t>
                      </a:r>
                    </a:p>
                  </a:txBody>
                  <a:tcPr marL="7655" marR="7655" marT="7655" marB="0" anchor="ctr">
                    <a:lnL>
                      <a:noFill/>
                    </a:lnL>
                    <a:lnR>
                      <a:noFill/>
                    </a:lnR>
                    <a:lnT>
                      <a:noFill/>
                    </a:lnT>
                    <a:lnB>
                      <a:noFill/>
                    </a:lnB>
                    <a:solidFill>
                      <a:srgbClr val="99FF99"/>
                    </a:solidFill>
                  </a:tcPr>
                </a:tc>
                <a:tc>
                  <a:txBody>
                    <a:bodyPr/>
                    <a:lstStyle/>
                    <a:p>
                      <a:pPr algn="ctr" fontAlgn="ctr"/>
                      <a:r>
                        <a:rPr lang="cs-CZ" sz="1100" b="1" i="0" u="none" strike="noStrike">
                          <a:solidFill>
                            <a:srgbClr val="CC00CC"/>
                          </a:solidFill>
                          <a:latin typeface="Arial"/>
                        </a:rPr>
                        <a:t>1</a:t>
                      </a:r>
                    </a:p>
                  </a:txBody>
                  <a:tcPr marL="7655" marR="7655" marT="7655" marB="0" anchor="ctr">
                    <a:lnL>
                      <a:noFill/>
                    </a:lnL>
                    <a:lnR>
                      <a:noFill/>
                    </a:lnR>
                    <a:lnT>
                      <a:noFill/>
                    </a:lnT>
                    <a:lnB>
                      <a:noFill/>
                    </a:lnB>
                    <a:solidFill>
                      <a:srgbClr val="99FF99"/>
                    </a:solidFill>
                  </a:tcPr>
                </a:tc>
                <a:tc>
                  <a:txBody>
                    <a:bodyPr/>
                    <a:lstStyle/>
                    <a:p>
                      <a:pPr algn="ctr" fontAlgn="ctr"/>
                      <a:r>
                        <a:rPr lang="cs-CZ" sz="1100" b="1" i="0" u="none" strike="noStrike">
                          <a:solidFill>
                            <a:srgbClr val="CC00CC"/>
                          </a:solidFill>
                          <a:latin typeface="Arial"/>
                        </a:rPr>
                        <a:t>0</a:t>
                      </a:r>
                    </a:p>
                  </a:txBody>
                  <a:tcPr marL="7655" marR="7655" marT="7655" marB="0" anchor="ctr">
                    <a:lnL>
                      <a:noFill/>
                    </a:lnL>
                    <a:lnR>
                      <a:noFill/>
                    </a:lnR>
                    <a:lnT>
                      <a:noFill/>
                    </a:lnT>
                    <a:lnB>
                      <a:noFill/>
                    </a:lnB>
                    <a:solidFill>
                      <a:srgbClr val="99FF99"/>
                    </a:solidFill>
                  </a:tcPr>
                </a:tc>
                <a:tc>
                  <a:txBody>
                    <a:bodyPr/>
                    <a:lstStyle/>
                    <a:p>
                      <a:pPr algn="ctr" fontAlgn="ctr"/>
                      <a:r>
                        <a:rPr lang="cs-CZ" sz="1100" b="1" i="0" u="none" strike="noStrike">
                          <a:solidFill>
                            <a:srgbClr val="CC00CC"/>
                          </a:solidFill>
                          <a:latin typeface="Arial"/>
                        </a:rPr>
                        <a:t>0</a:t>
                      </a:r>
                    </a:p>
                  </a:txBody>
                  <a:tcPr marL="7655" marR="7655" marT="7655" marB="0" anchor="ctr">
                    <a:lnL>
                      <a:noFill/>
                    </a:lnL>
                    <a:lnR>
                      <a:noFill/>
                    </a:lnR>
                    <a:lnT>
                      <a:noFill/>
                    </a:lnT>
                    <a:lnB>
                      <a:noFill/>
                    </a:lnB>
                    <a:solidFill>
                      <a:srgbClr val="99FF99"/>
                    </a:solidFill>
                  </a:tcPr>
                </a:tc>
                <a:tc>
                  <a:txBody>
                    <a:bodyPr/>
                    <a:lstStyle/>
                    <a:p>
                      <a:pPr algn="ctr" fontAlgn="ctr"/>
                      <a:r>
                        <a:rPr lang="cs-CZ" sz="1100" b="1" i="0" u="none" strike="noStrike">
                          <a:solidFill>
                            <a:srgbClr val="CC00CC"/>
                          </a:solidFill>
                          <a:latin typeface="Calibri"/>
                        </a:rPr>
                        <a:t>8:5</a:t>
                      </a:r>
                    </a:p>
                  </a:txBody>
                  <a:tcPr marL="7655" marR="7655" marT="7655" marB="0" anchor="ctr">
                    <a:lnL>
                      <a:noFill/>
                    </a:lnL>
                    <a:lnR>
                      <a:noFill/>
                    </a:lnR>
                    <a:lnT>
                      <a:noFill/>
                    </a:lnT>
                    <a:lnB>
                      <a:noFill/>
                    </a:lnB>
                    <a:solidFill>
                      <a:srgbClr val="99FF99"/>
                    </a:solidFill>
                  </a:tcPr>
                </a:tc>
                <a:tc>
                  <a:txBody>
                    <a:bodyPr/>
                    <a:lstStyle/>
                    <a:p>
                      <a:pPr algn="ctr" fontAlgn="ctr"/>
                      <a:r>
                        <a:rPr lang="cs-CZ" sz="1100" b="1" i="0" u="none" strike="noStrike">
                          <a:solidFill>
                            <a:srgbClr val="CC00CC"/>
                          </a:solidFill>
                          <a:latin typeface="Arial"/>
                        </a:rPr>
                        <a:t>5</a:t>
                      </a:r>
                    </a:p>
                  </a:txBody>
                  <a:tcPr marL="7655" marR="7655" marT="765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extLst>
                  <a:ext uri="{0D108BD9-81ED-4DB2-BD59-A6C34878D82A}">
                    <a16:rowId xmlns:a16="http://schemas.microsoft.com/office/drawing/2014/main" val="10006"/>
                  </a:ext>
                </a:extLst>
              </a:tr>
              <a:tr h="171317">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5</a:t>
                      </a:r>
                    </a:p>
                  </a:txBody>
                  <a:tcPr marL="7655" marR="7655" marT="765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latin typeface="Arial"/>
                        </a:rPr>
                        <a:t>SK Hrobce</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2</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Calibri"/>
                        </a:rPr>
                        <a:t>7:7</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4</a:t>
                      </a:r>
                    </a:p>
                  </a:txBody>
                  <a:tcPr marL="7655" marR="7655" marT="765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extLst>
                  <a:ext uri="{0D108BD9-81ED-4DB2-BD59-A6C34878D82A}">
                    <a16:rowId xmlns:a16="http://schemas.microsoft.com/office/drawing/2014/main" val="10007"/>
                  </a:ext>
                </a:extLst>
              </a:tr>
              <a:tr h="171317">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6</a:t>
                      </a:r>
                    </a:p>
                  </a:txBody>
                  <a:tcPr marL="7655" marR="7655" marT="765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latin typeface="Arial"/>
                        </a:rPr>
                        <a:t>FK Neštěmice</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Calibri"/>
                        </a:rPr>
                        <a:t>8:6</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3</a:t>
                      </a:r>
                    </a:p>
                  </a:txBody>
                  <a:tcPr marL="7655" marR="7655" marT="765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extLst>
                  <a:ext uri="{0D108BD9-81ED-4DB2-BD59-A6C34878D82A}">
                    <a16:rowId xmlns:a16="http://schemas.microsoft.com/office/drawing/2014/main" val="10008"/>
                  </a:ext>
                </a:extLst>
              </a:tr>
              <a:tr h="171317">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7</a:t>
                      </a:r>
                    </a:p>
                  </a:txBody>
                  <a:tcPr marL="7655" marR="7655" marT="765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latin typeface="Arial"/>
                        </a:rPr>
                        <a:t>FK Modrá</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2</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Calibri"/>
                        </a:rPr>
                        <a:t>7:7</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3</a:t>
                      </a:r>
                    </a:p>
                  </a:txBody>
                  <a:tcPr marL="7655" marR="7655" marT="765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extLst>
                  <a:ext uri="{0D108BD9-81ED-4DB2-BD59-A6C34878D82A}">
                    <a16:rowId xmlns:a16="http://schemas.microsoft.com/office/drawing/2014/main" val="10009"/>
                  </a:ext>
                </a:extLst>
              </a:tr>
              <a:tr h="171317">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8</a:t>
                      </a:r>
                    </a:p>
                  </a:txBody>
                  <a:tcPr marL="7655" marR="7655" marT="765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latin typeface="Arial"/>
                        </a:rPr>
                        <a:t>TJ Krupka</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Calibri"/>
                        </a:rPr>
                        <a:t>8:9</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3</a:t>
                      </a:r>
                    </a:p>
                  </a:txBody>
                  <a:tcPr marL="7655" marR="7655" marT="765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extLst>
                  <a:ext uri="{0D108BD9-81ED-4DB2-BD59-A6C34878D82A}">
                    <a16:rowId xmlns:a16="http://schemas.microsoft.com/office/drawing/2014/main" val="10010"/>
                  </a:ext>
                </a:extLst>
              </a:tr>
              <a:tr h="171317">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9</a:t>
                      </a:r>
                    </a:p>
                  </a:txBody>
                  <a:tcPr marL="7655" marR="7655" marT="765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latin typeface="Arial"/>
                        </a:rPr>
                        <a:t>FK Bílina</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2</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Calibri"/>
                        </a:rPr>
                        <a:t>4:5</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3</a:t>
                      </a:r>
                    </a:p>
                  </a:txBody>
                  <a:tcPr marL="7655" marR="7655" marT="765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extLst>
                  <a:ext uri="{0D108BD9-81ED-4DB2-BD59-A6C34878D82A}">
                    <a16:rowId xmlns:a16="http://schemas.microsoft.com/office/drawing/2014/main" val="10011"/>
                  </a:ext>
                </a:extLst>
              </a:tr>
              <a:tr h="171317">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10</a:t>
                      </a:r>
                    </a:p>
                  </a:txBody>
                  <a:tcPr marL="7655" marR="7655" marT="765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latin typeface="Arial"/>
                        </a:rPr>
                        <a:t>Proboštov</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Calibri"/>
                        </a:rPr>
                        <a:t>4:5</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3</a:t>
                      </a:r>
                    </a:p>
                  </a:txBody>
                  <a:tcPr marL="7655" marR="7655" marT="765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extLst>
                  <a:ext uri="{0D108BD9-81ED-4DB2-BD59-A6C34878D82A}">
                    <a16:rowId xmlns:a16="http://schemas.microsoft.com/office/drawing/2014/main" val="10012"/>
                  </a:ext>
                </a:extLst>
              </a:tr>
              <a:tr h="171317">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11</a:t>
                      </a:r>
                    </a:p>
                  </a:txBody>
                  <a:tcPr marL="7655" marR="7655" marT="765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latin typeface="Arial"/>
                        </a:rPr>
                        <a:t>TJ Střekov</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2</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Calibri"/>
                        </a:rPr>
                        <a:t>2:3</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3</a:t>
                      </a:r>
                    </a:p>
                  </a:txBody>
                  <a:tcPr marL="7655" marR="7655" marT="765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extLst>
                  <a:ext uri="{0D108BD9-81ED-4DB2-BD59-A6C34878D82A}">
                    <a16:rowId xmlns:a16="http://schemas.microsoft.com/office/drawing/2014/main" val="10013"/>
                  </a:ext>
                </a:extLst>
              </a:tr>
              <a:tr h="171317">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12</a:t>
                      </a:r>
                    </a:p>
                  </a:txBody>
                  <a:tcPr marL="7655" marR="7655" marT="765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latin typeface="Arial"/>
                        </a:rPr>
                        <a:t>FK Postoloprty</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Calibri"/>
                        </a:rPr>
                        <a:t>3:3</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a:t>
                      </a:r>
                    </a:p>
                  </a:txBody>
                  <a:tcPr marL="7655" marR="7655" marT="765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extLst>
                  <a:ext uri="{0D108BD9-81ED-4DB2-BD59-A6C34878D82A}">
                    <a16:rowId xmlns:a16="http://schemas.microsoft.com/office/drawing/2014/main" val="10014"/>
                  </a:ext>
                </a:extLst>
              </a:tr>
              <a:tr h="171317">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13</a:t>
                      </a:r>
                    </a:p>
                  </a:txBody>
                  <a:tcPr marL="7655" marR="7655" marT="765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latin typeface="Arial"/>
                        </a:rPr>
                        <a:t>FK Žatec</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2</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2</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Calibri"/>
                        </a:rPr>
                        <a:t>3:5</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a:t>
                      </a:r>
                    </a:p>
                  </a:txBody>
                  <a:tcPr marL="7655" marR="7655" marT="765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extLst>
                  <a:ext uri="{0D108BD9-81ED-4DB2-BD59-A6C34878D82A}">
                    <a16:rowId xmlns:a16="http://schemas.microsoft.com/office/drawing/2014/main" val="10015"/>
                  </a:ext>
                </a:extLst>
              </a:tr>
              <a:tr h="171317">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14</a:t>
                      </a:r>
                    </a:p>
                  </a:txBody>
                  <a:tcPr marL="7655" marR="7655" marT="765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latin typeface="Arial"/>
                        </a:rPr>
                        <a:t>FK Duchcov</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Calibri"/>
                        </a:rPr>
                        <a:t>0:3</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7655" marR="7655" marT="765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extLst>
                  <a:ext uri="{0D108BD9-81ED-4DB2-BD59-A6C34878D82A}">
                    <a16:rowId xmlns:a16="http://schemas.microsoft.com/office/drawing/2014/main" val="10016"/>
                  </a:ext>
                </a:extLst>
              </a:tr>
              <a:tr h="171317">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15</a:t>
                      </a:r>
                    </a:p>
                  </a:txBody>
                  <a:tcPr marL="7655" marR="7655" marT="765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latin typeface="Arial"/>
                        </a:rPr>
                        <a:t>TJ Srbice</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2</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2</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Calibri"/>
                        </a:rPr>
                        <a:t>5:8</a:t>
                      </a:r>
                    </a:p>
                  </a:txBody>
                  <a:tcPr marL="7655" marR="7655" marT="765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7655" marR="7655" marT="765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extLst>
                  <a:ext uri="{0D108BD9-81ED-4DB2-BD59-A6C34878D82A}">
                    <a16:rowId xmlns:a16="http://schemas.microsoft.com/office/drawing/2014/main" val="10017"/>
                  </a:ext>
                </a:extLst>
              </a:tr>
              <a:tr h="171317">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16</a:t>
                      </a:r>
                    </a:p>
                  </a:txBody>
                  <a:tcPr marL="7655" marR="7655" marT="765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latin typeface="Arial"/>
                        </a:rPr>
                        <a:t>LoKo Chomutov</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Calibri"/>
                        </a:rPr>
                        <a:t>3:1</a:t>
                      </a:r>
                    </a:p>
                  </a:txBody>
                  <a:tcPr marL="7655" marR="7655" marT="765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7655" marR="7655" marT="765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extLst>
                  <a:ext uri="{0D108BD9-81ED-4DB2-BD59-A6C34878D82A}">
                    <a16:rowId xmlns:a16="http://schemas.microsoft.com/office/drawing/2014/main" val="10018"/>
                  </a:ext>
                </a:extLst>
              </a:tr>
              <a:tr h="127839">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latin typeface="Calibri"/>
                        </a:rPr>
                        <a:t> </a:t>
                      </a:r>
                    </a:p>
                  </a:txBody>
                  <a:tcPr marL="7655" marR="7655" marT="765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7655" marR="7655" marT="765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latin typeface="Calibri"/>
                        </a:rPr>
                        <a:t> </a:t>
                      </a:r>
                    </a:p>
                  </a:txBody>
                  <a:tcPr marL="7655" marR="7655" marT="7655" marB="0" anchor="b">
                    <a:lnL>
                      <a:noFill/>
                    </a:lnL>
                    <a:lnR>
                      <a:noFill/>
                    </a:lnR>
                    <a:lnT>
                      <a:noFill/>
                    </a:lnT>
                    <a:lnB>
                      <a:noFill/>
                    </a:lnB>
                    <a:solidFill>
                      <a:srgbClr val="FFFF00"/>
                    </a:solidFill>
                  </a:tcPr>
                </a:tc>
                <a:extLst>
                  <a:ext uri="{0D108BD9-81ED-4DB2-BD59-A6C34878D82A}">
                    <a16:rowId xmlns:a16="http://schemas.microsoft.com/office/drawing/2014/main" val="10019"/>
                  </a:ext>
                </a:extLst>
              </a:tr>
            </a:tbl>
          </a:graphicData>
        </a:graphic>
      </p:graphicFrame>
      <p:sp>
        <p:nvSpPr>
          <p:cNvPr id="13" name="TextovéPole 12"/>
          <p:cNvSpPr txBox="1"/>
          <p:nvPr/>
        </p:nvSpPr>
        <p:spPr>
          <a:xfrm>
            <a:off x="5400600" y="3907532"/>
            <a:ext cx="4567436" cy="2893100"/>
          </a:xfrm>
          <a:prstGeom prst="rect">
            <a:avLst/>
          </a:prstGeom>
          <a:solidFill>
            <a:schemeClr val="bg2">
              <a:lumMod val="20000"/>
              <a:lumOff val="80000"/>
            </a:schemeClr>
          </a:solidFill>
        </p:spPr>
        <p:txBody>
          <a:bodyPr wrap="square" rtlCol="0">
            <a:spAutoFit/>
          </a:bodyPr>
          <a:lstStyle/>
          <a:p>
            <a:pPr algn="just"/>
            <a:r>
              <a:rPr lang="cs-CZ" sz="1400" dirty="0" smtClean="0">
                <a:latin typeface="Arial" pitchFamily="34" charset="0"/>
                <a:cs typeface="Arial" pitchFamily="34" charset="0"/>
              </a:rPr>
              <a:t>Po 2 kolech už jsou jenom 3 mužstva, která neztratila ještě ani bod. Na opačném konci jsou zase 3, která ještě bod nezískala. Na první vstřelenou branku čeká </a:t>
            </a:r>
            <a:r>
              <a:rPr lang="cs-CZ" sz="1400" dirty="0" err="1" smtClean="0">
                <a:latin typeface="Arial" pitchFamily="34" charset="0"/>
                <a:cs typeface="Arial" pitchFamily="34" charset="0"/>
              </a:rPr>
              <a:t>Duchov</a:t>
            </a:r>
            <a:r>
              <a:rPr lang="cs-CZ" sz="1400" dirty="0" smtClean="0">
                <a:latin typeface="Arial" pitchFamily="34" charset="0"/>
                <a:cs typeface="Arial" pitchFamily="34" charset="0"/>
              </a:rPr>
              <a:t> nováček soutěže. </a:t>
            </a:r>
            <a:r>
              <a:rPr lang="cs-CZ" sz="1400" dirty="0" err="1" smtClean="0">
                <a:latin typeface="Arial" pitchFamily="34" charset="0"/>
                <a:cs typeface="Arial" pitchFamily="34" charset="0"/>
              </a:rPr>
              <a:t>Modlany</a:t>
            </a:r>
            <a:r>
              <a:rPr lang="cs-CZ" sz="1400" dirty="0" smtClean="0">
                <a:latin typeface="Arial" pitchFamily="34" charset="0"/>
                <a:cs typeface="Arial" pitchFamily="34" charset="0"/>
              </a:rPr>
              <a:t> pokračují v dobré formě z podzimu a 13 vstřelených branek dokazuje, že obrany soupeřů by měli zvýšit pozornost. </a:t>
            </a:r>
            <a:r>
              <a:rPr lang="cs-CZ" sz="1400" dirty="0" err="1" smtClean="0">
                <a:latin typeface="Arial" pitchFamily="34" charset="0"/>
                <a:cs typeface="Arial" pitchFamily="34" charset="0"/>
              </a:rPr>
              <a:t>Blšany</a:t>
            </a:r>
            <a:r>
              <a:rPr lang="cs-CZ" sz="1400" dirty="0" smtClean="0">
                <a:latin typeface="Arial" pitchFamily="34" charset="0"/>
                <a:cs typeface="Arial" pitchFamily="34" charset="0"/>
              </a:rPr>
              <a:t> letos odstartovaly velmi dobře a jejich cíle jsou jasné. Hrát co nejvýše. Kádr na to letos mají dobrý.  Horní </a:t>
            </a:r>
            <a:r>
              <a:rPr lang="cs-CZ" sz="1400" dirty="0" err="1" smtClean="0">
                <a:latin typeface="Arial" pitchFamily="34" charset="0"/>
                <a:cs typeface="Arial" pitchFamily="34" charset="0"/>
              </a:rPr>
              <a:t>Jiřetín</a:t>
            </a:r>
            <a:r>
              <a:rPr lang="cs-CZ" sz="1400" dirty="0" smtClean="0">
                <a:latin typeface="Arial" pitchFamily="34" charset="0"/>
                <a:cs typeface="Arial" pitchFamily="34" charset="0"/>
              </a:rPr>
              <a:t> hrál první 2 kola doma a 100% toho využil.  V případě remízy se kopou penalty a v prvních 2 kolech už na ně také 2x došlo.  V jednom z těchto případů to bylo také naše mužstvo, které je zvládlo proti Hrobcům. </a:t>
            </a:r>
          </a:p>
        </p:txBody>
      </p:sp>
      <p:sp>
        <p:nvSpPr>
          <p:cNvPr id="8" name="TextovéPole 7"/>
          <p:cNvSpPr txBox="1"/>
          <p:nvPr/>
        </p:nvSpPr>
        <p:spPr>
          <a:xfrm>
            <a:off x="102940" y="955204"/>
            <a:ext cx="4680520" cy="1815882"/>
          </a:xfrm>
          <a:prstGeom prst="rect">
            <a:avLst/>
          </a:prstGeom>
          <a:blipFill>
            <a:blip r:embed="rId3" cstate="print"/>
            <a:tile tx="0" ty="0" sx="100000" sy="100000" flip="none" algn="tl"/>
          </a:blipFill>
          <a:ln w="12700" cmpd="sng">
            <a:solidFill>
              <a:schemeClr val="accent6">
                <a:lumMod val="50000"/>
              </a:schemeClr>
            </a:solidFill>
          </a:ln>
        </p:spPr>
        <p:txBody>
          <a:bodyPr wrap="square" rtlCol="0">
            <a:spAutoFit/>
          </a:bodyPr>
          <a:lstStyle/>
          <a:p>
            <a:pPr algn="ctr"/>
            <a:r>
              <a:rPr lang="cs-CZ" sz="2000" u="sng" dirty="0" smtClean="0">
                <a:solidFill>
                  <a:srgbClr val="FF0000"/>
                </a:solidFill>
                <a:latin typeface="Arial" pitchFamily="34" charset="0"/>
                <a:cs typeface="Arial" pitchFamily="34" charset="0"/>
              </a:rPr>
              <a:t>SK </a:t>
            </a:r>
            <a:r>
              <a:rPr lang="cs-CZ" sz="2000" u="sng" dirty="0" err="1" smtClean="0">
                <a:solidFill>
                  <a:srgbClr val="FF0000"/>
                </a:solidFill>
                <a:latin typeface="Arial" pitchFamily="34" charset="0"/>
                <a:cs typeface="Arial" pitchFamily="34" charset="0"/>
              </a:rPr>
              <a:t>Štětí</a:t>
            </a:r>
            <a:r>
              <a:rPr lang="cs-CZ" sz="2000" u="sng" dirty="0" smtClean="0">
                <a:solidFill>
                  <a:srgbClr val="FF0000"/>
                </a:solidFill>
                <a:latin typeface="Arial" pitchFamily="34" charset="0"/>
                <a:cs typeface="Arial" pitchFamily="34" charset="0"/>
              </a:rPr>
              <a:t>/</a:t>
            </a:r>
            <a:r>
              <a:rPr lang="cs-CZ" sz="2000" u="sng" dirty="0" err="1" smtClean="0">
                <a:solidFill>
                  <a:srgbClr val="FF0000"/>
                </a:solidFill>
                <a:latin typeface="Arial" pitchFamily="34" charset="0"/>
                <a:cs typeface="Arial" pitchFamily="34" charset="0"/>
              </a:rPr>
              <a:t>Hošťka</a:t>
            </a:r>
            <a:r>
              <a:rPr lang="cs-CZ" sz="2000" u="sng" dirty="0" smtClean="0">
                <a:solidFill>
                  <a:srgbClr val="FF0000"/>
                </a:solidFill>
                <a:latin typeface="Arial" pitchFamily="34" charset="0"/>
                <a:cs typeface="Arial" pitchFamily="34" charset="0"/>
              </a:rPr>
              <a:t> - FK Louny</a:t>
            </a:r>
          </a:p>
          <a:p>
            <a:pPr algn="ctr"/>
            <a:r>
              <a:rPr lang="cs-CZ" sz="2000" u="sng" dirty="0" smtClean="0">
                <a:solidFill>
                  <a:srgbClr val="FF0000"/>
                </a:solidFill>
                <a:latin typeface="Arial" pitchFamily="34" charset="0"/>
                <a:cs typeface="Arial" pitchFamily="34" charset="0"/>
              </a:rPr>
              <a:t>1:0  PK  sobota 15.8.2015</a:t>
            </a:r>
          </a:p>
          <a:p>
            <a:r>
              <a:rPr lang="cs-CZ" b="0" u="sng" dirty="0" smtClean="0">
                <a:latin typeface="Arial" pitchFamily="34" charset="0"/>
                <a:cs typeface="Arial" pitchFamily="34" charset="0"/>
              </a:rPr>
              <a:t>Sestava:</a:t>
            </a:r>
            <a:r>
              <a:rPr lang="cs-CZ" b="0" dirty="0" smtClean="0">
                <a:latin typeface="Arial" pitchFamily="34" charset="0"/>
                <a:cs typeface="Arial" pitchFamily="34" charset="0"/>
              </a:rPr>
              <a:t> Svoboda Matěj – Moučka, </a:t>
            </a:r>
            <a:r>
              <a:rPr lang="cs-CZ" b="0" dirty="0" err="1" smtClean="0">
                <a:latin typeface="Arial" pitchFamily="34" charset="0"/>
                <a:cs typeface="Arial" pitchFamily="34" charset="0"/>
              </a:rPr>
              <a:t>Šariška</a:t>
            </a:r>
            <a:r>
              <a:rPr lang="cs-CZ" b="0" dirty="0" smtClean="0">
                <a:latin typeface="Arial" pitchFamily="34" charset="0"/>
                <a:cs typeface="Arial" pitchFamily="34" charset="0"/>
              </a:rPr>
              <a:t>, Beruška, Jakl, </a:t>
            </a:r>
            <a:r>
              <a:rPr lang="cs-CZ" b="0" dirty="0" err="1" smtClean="0">
                <a:latin typeface="Arial" pitchFamily="34" charset="0"/>
                <a:cs typeface="Arial" pitchFamily="34" charset="0"/>
              </a:rPr>
              <a:t>Feko</a:t>
            </a:r>
            <a:r>
              <a:rPr lang="cs-CZ" b="0" dirty="0" smtClean="0">
                <a:latin typeface="Arial" pitchFamily="34" charset="0"/>
                <a:cs typeface="Arial" pitchFamily="34" charset="0"/>
              </a:rPr>
              <a:t>, </a:t>
            </a:r>
          </a:p>
          <a:p>
            <a:r>
              <a:rPr lang="cs-CZ" b="0" dirty="0" smtClean="0">
                <a:latin typeface="Arial" pitchFamily="34" charset="0"/>
                <a:cs typeface="Arial" pitchFamily="34" charset="0"/>
              </a:rPr>
              <a:t>              </a:t>
            </a:r>
            <a:r>
              <a:rPr lang="cs-CZ" b="0" dirty="0" err="1" smtClean="0">
                <a:latin typeface="Arial" pitchFamily="34" charset="0"/>
                <a:cs typeface="Arial" pitchFamily="34" charset="0"/>
              </a:rPr>
              <a:t>Neméth</a:t>
            </a:r>
            <a:r>
              <a:rPr lang="cs-CZ" b="0" dirty="0" smtClean="0">
                <a:latin typeface="Arial" pitchFamily="34" charset="0"/>
                <a:cs typeface="Arial" pitchFamily="34" charset="0"/>
              </a:rPr>
              <a:t>, Podhorský, Milan Ladič, Ladislav Ladič, </a:t>
            </a:r>
          </a:p>
          <a:p>
            <a:r>
              <a:rPr lang="cs-CZ" b="0" dirty="0" smtClean="0">
                <a:latin typeface="Arial" pitchFamily="34" charset="0"/>
                <a:cs typeface="Arial" pitchFamily="34" charset="0"/>
              </a:rPr>
              <a:t>              </a:t>
            </a:r>
            <a:r>
              <a:rPr lang="cs-CZ" b="0" dirty="0" err="1" smtClean="0">
                <a:latin typeface="Arial" pitchFamily="34" charset="0"/>
                <a:cs typeface="Arial" pitchFamily="34" charset="0"/>
              </a:rPr>
              <a:t>Horváth</a:t>
            </a:r>
            <a:endParaRPr lang="cs-CZ" b="0" dirty="0" smtClean="0">
              <a:latin typeface="Arial" pitchFamily="34" charset="0"/>
              <a:cs typeface="Arial" pitchFamily="34" charset="0"/>
            </a:endParaRPr>
          </a:p>
          <a:p>
            <a:r>
              <a:rPr lang="cs-CZ" b="0" u="sng" dirty="0" smtClean="0">
                <a:latin typeface="Arial" pitchFamily="34" charset="0"/>
                <a:cs typeface="Arial" pitchFamily="34" charset="0"/>
              </a:rPr>
              <a:t>Trenér:</a:t>
            </a:r>
            <a:r>
              <a:rPr lang="cs-CZ" b="0" dirty="0" smtClean="0">
                <a:latin typeface="Arial" pitchFamily="34" charset="0"/>
                <a:cs typeface="Arial" pitchFamily="34" charset="0"/>
              </a:rPr>
              <a:t> </a:t>
            </a:r>
            <a:r>
              <a:rPr lang="cs-CZ" b="0" dirty="0" err="1" smtClean="0">
                <a:latin typeface="Arial" pitchFamily="34" charset="0"/>
                <a:cs typeface="Arial" pitchFamily="34" charset="0"/>
              </a:rPr>
              <a:t>V</a:t>
            </a:r>
            <a:r>
              <a:rPr lang="cs-CZ" b="0" dirty="0" smtClean="0">
                <a:latin typeface="Arial" pitchFamily="34" charset="0"/>
                <a:cs typeface="Arial" pitchFamily="34" charset="0"/>
              </a:rPr>
              <a:t>.</a:t>
            </a:r>
            <a:r>
              <a:rPr lang="cs-CZ" b="0" dirty="0" err="1" smtClean="0">
                <a:latin typeface="Arial" pitchFamily="34" charset="0"/>
                <a:cs typeface="Arial" pitchFamily="34" charset="0"/>
              </a:rPr>
              <a:t>Chaloupecký</a:t>
            </a:r>
            <a:endParaRPr lang="cs-CZ" b="0" dirty="0" smtClean="0">
              <a:latin typeface="Arial" pitchFamily="34" charset="0"/>
              <a:cs typeface="Arial" pitchFamily="34" charset="0"/>
            </a:endParaRPr>
          </a:p>
          <a:p>
            <a:r>
              <a:rPr lang="cs-CZ" b="0" u="sng" dirty="0" smtClean="0">
                <a:latin typeface="Arial" pitchFamily="34" charset="0"/>
                <a:cs typeface="Arial" pitchFamily="34" charset="0"/>
              </a:rPr>
              <a:t>Vedoucí:</a:t>
            </a:r>
            <a:r>
              <a:rPr lang="cs-CZ" b="0" dirty="0" smtClean="0">
                <a:latin typeface="Arial" pitchFamily="34" charset="0"/>
                <a:cs typeface="Arial" pitchFamily="34" charset="0"/>
              </a:rPr>
              <a:t> </a:t>
            </a:r>
            <a:r>
              <a:rPr lang="cs-CZ" b="0" dirty="0" err="1" smtClean="0">
                <a:latin typeface="Arial" pitchFamily="34" charset="0"/>
                <a:cs typeface="Arial" pitchFamily="34" charset="0"/>
              </a:rPr>
              <a:t>J.Nedomlelová</a:t>
            </a:r>
            <a:endParaRPr lang="cs-CZ" b="0" dirty="0" smtClean="0">
              <a:latin typeface="Arial" pitchFamily="34" charset="0"/>
              <a:cs typeface="Arial" pitchFamily="34" charset="0"/>
            </a:endParaRPr>
          </a:p>
          <a:p>
            <a:r>
              <a:rPr lang="cs-CZ" b="0" u="sng" dirty="0" smtClean="0">
                <a:latin typeface="Arial" pitchFamily="34" charset="0"/>
                <a:cs typeface="Arial" pitchFamily="34" charset="0"/>
              </a:rPr>
              <a:t>Rozhodčí</a:t>
            </a:r>
            <a:r>
              <a:rPr lang="cs-CZ" b="0" dirty="0" smtClean="0">
                <a:latin typeface="Arial" pitchFamily="34" charset="0"/>
                <a:cs typeface="Arial" pitchFamily="34" charset="0"/>
              </a:rPr>
              <a:t>: </a:t>
            </a:r>
            <a:r>
              <a:rPr lang="cs-CZ" b="0" dirty="0" err="1" smtClean="0">
                <a:latin typeface="Arial" pitchFamily="34" charset="0"/>
                <a:cs typeface="Arial" pitchFamily="34" charset="0"/>
              </a:rPr>
              <a:t>Prošek</a:t>
            </a:r>
            <a:r>
              <a:rPr lang="cs-CZ" b="0" dirty="0" smtClean="0">
                <a:latin typeface="Arial" pitchFamily="34" charset="0"/>
                <a:cs typeface="Arial" pitchFamily="34" charset="0"/>
              </a:rPr>
              <a:t>-Dvorský, </a:t>
            </a:r>
            <a:r>
              <a:rPr lang="cs-CZ" b="0" dirty="0" err="1" smtClean="0">
                <a:latin typeface="Arial" pitchFamily="34" charset="0"/>
                <a:cs typeface="Arial" pitchFamily="34" charset="0"/>
              </a:rPr>
              <a:t>Fišl</a:t>
            </a:r>
            <a:endParaRPr lang="cs-CZ" sz="1400" u="sng" dirty="0" smtClean="0">
              <a:latin typeface="Bookman Old Style" pitchFamily="18" charset="0"/>
            </a:endParaRPr>
          </a:p>
        </p:txBody>
      </p:sp>
      <p:sp>
        <p:nvSpPr>
          <p:cNvPr id="10" name="TextovéPole 9"/>
          <p:cNvSpPr txBox="1"/>
          <p:nvPr/>
        </p:nvSpPr>
        <p:spPr>
          <a:xfrm>
            <a:off x="102940" y="2971428"/>
            <a:ext cx="4680520" cy="2031325"/>
          </a:xfrm>
          <a:prstGeom prst="rect">
            <a:avLst/>
          </a:prstGeom>
          <a:solidFill>
            <a:schemeClr val="accent1">
              <a:lumMod val="20000"/>
              <a:lumOff val="80000"/>
            </a:schemeClr>
          </a:solidFill>
          <a:ln w="12700" cmpd="sng">
            <a:solidFill>
              <a:schemeClr val="tx1"/>
            </a:solidFill>
          </a:ln>
        </p:spPr>
        <p:txBody>
          <a:bodyPr wrap="square" rtlCol="0">
            <a:spAutoFit/>
          </a:bodyPr>
          <a:lstStyle/>
          <a:p>
            <a:pPr algn="ctr"/>
            <a:r>
              <a:rPr lang="cs-CZ" sz="2000" u="sng" dirty="0" smtClean="0">
                <a:latin typeface="Arial" pitchFamily="34" charset="0"/>
                <a:cs typeface="Arial" pitchFamily="34" charset="0"/>
              </a:rPr>
              <a:t>FK Litvínov - SK </a:t>
            </a:r>
            <a:r>
              <a:rPr lang="cs-CZ" sz="2000" u="sng" dirty="0" err="1" smtClean="0">
                <a:latin typeface="Arial" pitchFamily="34" charset="0"/>
                <a:cs typeface="Arial" pitchFamily="34" charset="0"/>
              </a:rPr>
              <a:t>Štětí</a:t>
            </a:r>
            <a:r>
              <a:rPr lang="cs-CZ" sz="2000" u="sng" dirty="0" smtClean="0">
                <a:latin typeface="Arial" pitchFamily="34" charset="0"/>
                <a:cs typeface="Arial" pitchFamily="34" charset="0"/>
              </a:rPr>
              <a:t>/</a:t>
            </a:r>
            <a:r>
              <a:rPr lang="cs-CZ" sz="2000" u="sng" dirty="0" err="1" smtClean="0">
                <a:latin typeface="Arial" pitchFamily="34" charset="0"/>
                <a:cs typeface="Arial" pitchFamily="34" charset="0"/>
              </a:rPr>
              <a:t>Hošťka</a:t>
            </a:r>
            <a:r>
              <a:rPr lang="cs-CZ" sz="2000" u="sng" dirty="0" smtClean="0">
                <a:latin typeface="Arial" pitchFamily="34" charset="0"/>
                <a:cs typeface="Arial" pitchFamily="34" charset="0"/>
              </a:rPr>
              <a:t> </a:t>
            </a:r>
          </a:p>
          <a:p>
            <a:pPr algn="ctr"/>
            <a:r>
              <a:rPr lang="cs-CZ" sz="2000" u="sng" dirty="0" smtClean="0">
                <a:latin typeface="Arial" pitchFamily="34" charset="0"/>
                <a:cs typeface="Arial" pitchFamily="34" charset="0"/>
              </a:rPr>
              <a:t>7:2(4:1)  sobota 8.8.2015</a:t>
            </a:r>
          </a:p>
          <a:p>
            <a:r>
              <a:rPr lang="cs-CZ" b="0" u="sng" dirty="0" smtClean="0">
                <a:latin typeface="Arial" pitchFamily="34" charset="0"/>
                <a:cs typeface="Arial" pitchFamily="34" charset="0"/>
              </a:rPr>
              <a:t>Sestava:</a:t>
            </a:r>
            <a:r>
              <a:rPr lang="cs-CZ" b="0" dirty="0" smtClean="0">
                <a:latin typeface="Arial" pitchFamily="34" charset="0"/>
                <a:cs typeface="Arial" pitchFamily="34" charset="0"/>
              </a:rPr>
              <a:t> Svoboda Matěj – </a:t>
            </a:r>
            <a:r>
              <a:rPr lang="cs-CZ" b="0" dirty="0" err="1" smtClean="0">
                <a:latin typeface="Arial" pitchFamily="34" charset="0"/>
                <a:cs typeface="Arial" pitchFamily="34" charset="0"/>
              </a:rPr>
              <a:t>Chaloupecký</a:t>
            </a:r>
            <a:r>
              <a:rPr lang="cs-CZ" b="0" dirty="0" smtClean="0">
                <a:latin typeface="Arial" pitchFamily="34" charset="0"/>
                <a:cs typeface="Arial" pitchFamily="34" charset="0"/>
              </a:rPr>
              <a:t>, Moučka, Macháček, </a:t>
            </a:r>
          </a:p>
          <a:p>
            <a:r>
              <a:rPr lang="cs-CZ" b="0" dirty="0" smtClean="0">
                <a:latin typeface="Arial" pitchFamily="34" charset="0"/>
                <a:cs typeface="Arial" pitchFamily="34" charset="0"/>
              </a:rPr>
              <a:t>               </a:t>
            </a:r>
            <a:r>
              <a:rPr lang="cs-CZ" b="0" dirty="0" err="1" smtClean="0">
                <a:latin typeface="Arial" pitchFamily="34" charset="0"/>
                <a:cs typeface="Arial" pitchFamily="34" charset="0"/>
              </a:rPr>
              <a:t>Šariška</a:t>
            </a:r>
            <a:r>
              <a:rPr lang="cs-CZ" b="0" dirty="0" smtClean="0">
                <a:latin typeface="Arial" pitchFamily="34" charset="0"/>
                <a:cs typeface="Arial" pitchFamily="34" charset="0"/>
              </a:rPr>
              <a:t>, Beruška , Vála, </a:t>
            </a:r>
            <a:r>
              <a:rPr lang="cs-CZ" b="0" dirty="0" err="1" smtClean="0">
                <a:latin typeface="Arial" pitchFamily="34" charset="0"/>
                <a:cs typeface="Arial" pitchFamily="34" charset="0"/>
              </a:rPr>
              <a:t>Feko</a:t>
            </a:r>
            <a:r>
              <a:rPr lang="cs-CZ" b="0" dirty="0" smtClean="0">
                <a:latin typeface="Arial" pitchFamily="34" charset="0"/>
                <a:cs typeface="Arial" pitchFamily="34" charset="0"/>
              </a:rPr>
              <a:t>, </a:t>
            </a:r>
            <a:r>
              <a:rPr lang="cs-CZ" b="0" dirty="0" err="1" smtClean="0">
                <a:latin typeface="Arial" pitchFamily="34" charset="0"/>
                <a:cs typeface="Arial" pitchFamily="34" charset="0"/>
              </a:rPr>
              <a:t>Horváth</a:t>
            </a:r>
            <a:r>
              <a:rPr lang="cs-CZ" b="0" dirty="0" smtClean="0">
                <a:latin typeface="Arial" pitchFamily="34" charset="0"/>
                <a:cs typeface="Arial" pitchFamily="34" charset="0"/>
              </a:rPr>
              <a:t>, </a:t>
            </a:r>
            <a:r>
              <a:rPr lang="cs-CZ" b="0" dirty="0" err="1" smtClean="0">
                <a:latin typeface="Arial" pitchFamily="34" charset="0"/>
                <a:cs typeface="Arial" pitchFamily="34" charset="0"/>
              </a:rPr>
              <a:t>L</a:t>
            </a:r>
            <a:r>
              <a:rPr lang="cs-CZ" b="0" dirty="0" smtClean="0">
                <a:latin typeface="Arial" pitchFamily="34" charset="0"/>
                <a:cs typeface="Arial" pitchFamily="34" charset="0"/>
              </a:rPr>
              <a:t>.Ladič</a:t>
            </a:r>
          </a:p>
          <a:p>
            <a:r>
              <a:rPr lang="cs-CZ" b="0" u="sng" dirty="0" smtClean="0">
                <a:latin typeface="Arial" pitchFamily="34" charset="0"/>
                <a:cs typeface="Arial" pitchFamily="34" charset="0"/>
              </a:rPr>
              <a:t>Trenér:</a:t>
            </a:r>
            <a:r>
              <a:rPr lang="cs-CZ" b="0" dirty="0" smtClean="0">
                <a:latin typeface="Arial" pitchFamily="34" charset="0"/>
                <a:cs typeface="Arial" pitchFamily="34" charset="0"/>
              </a:rPr>
              <a:t> </a:t>
            </a:r>
            <a:r>
              <a:rPr lang="cs-CZ" b="0" dirty="0" err="1" smtClean="0">
                <a:latin typeface="Arial" pitchFamily="34" charset="0"/>
                <a:cs typeface="Arial" pitchFamily="34" charset="0"/>
              </a:rPr>
              <a:t>V</a:t>
            </a:r>
            <a:r>
              <a:rPr lang="cs-CZ" b="0" dirty="0" smtClean="0">
                <a:latin typeface="Arial" pitchFamily="34" charset="0"/>
                <a:cs typeface="Arial" pitchFamily="34" charset="0"/>
              </a:rPr>
              <a:t>.Podhorský, </a:t>
            </a:r>
            <a:r>
              <a:rPr lang="cs-CZ" b="0" dirty="0" err="1" smtClean="0">
                <a:latin typeface="Arial" pitchFamily="34" charset="0"/>
                <a:cs typeface="Arial" pitchFamily="34" charset="0"/>
              </a:rPr>
              <a:t>R.Švejdar</a:t>
            </a:r>
            <a:endParaRPr lang="cs-CZ" b="0" dirty="0" smtClean="0">
              <a:latin typeface="Arial" pitchFamily="34" charset="0"/>
              <a:cs typeface="Arial" pitchFamily="34" charset="0"/>
            </a:endParaRPr>
          </a:p>
          <a:p>
            <a:r>
              <a:rPr lang="cs-CZ" b="0" u="sng" dirty="0" smtClean="0">
                <a:latin typeface="Arial" pitchFamily="34" charset="0"/>
                <a:cs typeface="Arial" pitchFamily="34" charset="0"/>
              </a:rPr>
              <a:t>Vedoucí:</a:t>
            </a:r>
            <a:r>
              <a:rPr lang="cs-CZ" b="0" dirty="0" smtClean="0">
                <a:latin typeface="Arial" pitchFamily="34" charset="0"/>
                <a:cs typeface="Arial" pitchFamily="34" charset="0"/>
              </a:rPr>
              <a:t> </a:t>
            </a:r>
            <a:r>
              <a:rPr lang="cs-CZ" b="0" dirty="0" err="1" smtClean="0">
                <a:latin typeface="Arial" pitchFamily="34" charset="0"/>
                <a:cs typeface="Arial" pitchFamily="34" charset="0"/>
              </a:rPr>
              <a:t>J.Nedomlelová</a:t>
            </a:r>
            <a:endParaRPr lang="cs-CZ" b="0" dirty="0" smtClean="0">
              <a:latin typeface="Arial" pitchFamily="34" charset="0"/>
              <a:cs typeface="Arial" pitchFamily="34" charset="0"/>
            </a:endParaRPr>
          </a:p>
          <a:p>
            <a:r>
              <a:rPr lang="cs-CZ" b="0" u="sng" dirty="0" smtClean="0">
                <a:latin typeface="Arial" pitchFamily="34" charset="0"/>
                <a:cs typeface="Arial" pitchFamily="34" charset="0"/>
              </a:rPr>
              <a:t>Rozhodčí</a:t>
            </a:r>
            <a:r>
              <a:rPr lang="cs-CZ" b="0" dirty="0" smtClean="0">
                <a:latin typeface="Arial" pitchFamily="34" charset="0"/>
                <a:cs typeface="Arial" pitchFamily="34" charset="0"/>
              </a:rPr>
              <a:t>: </a:t>
            </a:r>
            <a:r>
              <a:rPr lang="cs-CZ" b="0" dirty="0" err="1" smtClean="0">
                <a:latin typeface="Arial" pitchFamily="34" charset="0"/>
                <a:cs typeface="Arial" pitchFamily="34" charset="0"/>
              </a:rPr>
              <a:t>Bretscheider</a:t>
            </a:r>
            <a:r>
              <a:rPr lang="cs-CZ" b="0" dirty="0" smtClean="0">
                <a:latin typeface="Arial" pitchFamily="34" charset="0"/>
                <a:cs typeface="Arial" pitchFamily="34" charset="0"/>
              </a:rPr>
              <a:t>-Čáka, Svoboda</a:t>
            </a:r>
          </a:p>
          <a:p>
            <a:endParaRPr lang="cs-CZ" b="0" dirty="0" smtClean="0">
              <a:latin typeface="Arial" pitchFamily="34" charset="0"/>
              <a:cs typeface="Arial" pitchFamily="34" charset="0"/>
            </a:endParaRPr>
          </a:p>
          <a:p>
            <a:pPr algn="ctr"/>
            <a:endParaRPr lang="cs-CZ" sz="1400" u="sng" dirty="0" smtClean="0">
              <a:latin typeface="Bookman Old Style" pitchFamily="18" charset="0"/>
            </a:endParaRPr>
          </a:p>
        </p:txBody>
      </p:sp>
      <p:sp>
        <p:nvSpPr>
          <p:cNvPr id="12" name="TextovéPole 11"/>
          <p:cNvSpPr txBox="1"/>
          <p:nvPr/>
        </p:nvSpPr>
        <p:spPr>
          <a:xfrm>
            <a:off x="102940" y="91108"/>
            <a:ext cx="4680520" cy="646331"/>
          </a:xfrm>
          <a:prstGeom prst="rect">
            <a:avLst/>
          </a:prstGeom>
          <a:gradFill>
            <a:gsLst>
              <a:gs pos="0">
                <a:srgbClr val="5E9EFF"/>
              </a:gs>
              <a:gs pos="39999">
                <a:srgbClr val="85C2FF"/>
              </a:gs>
              <a:gs pos="70000">
                <a:srgbClr val="C4D6EB"/>
              </a:gs>
              <a:gs pos="100000">
                <a:srgbClr val="FFEBFA"/>
              </a:gs>
            </a:gsLst>
            <a:lin ang="5400000" scaled="0"/>
          </a:gradFill>
          <a:ln w="41275">
            <a:solidFill>
              <a:srgbClr val="6600CC"/>
            </a:solidFill>
          </a:ln>
        </p:spPr>
        <p:txBody>
          <a:bodyPr wrap="square" rtlCol="0">
            <a:spAutoFit/>
          </a:bodyPr>
          <a:lstStyle/>
          <a:p>
            <a:pPr algn="ctr"/>
            <a:r>
              <a:rPr lang="cs-CZ" sz="3600" u="sng" dirty="0" smtClean="0">
                <a:latin typeface="Bookman Old Style" pitchFamily="18" charset="0"/>
              </a:rPr>
              <a:t>Mladší dorost</a:t>
            </a:r>
          </a:p>
        </p:txBody>
      </p:sp>
      <p:sp>
        <p:nvSpPr>
          <p:cNvPr id="14" name="TextovéPole 13"/>
          <p:cNvSpPr txBox="1"/>
          <p:nvPr/>
        </p:nvSpPr>
        <p:spPr>
          <a:xfrm>
            <a:off x="102940" y="5059660"/>
            <a:ext cx="4680520" cy="1015663"/>
          </a:xfrm>
          <a:prstGeom prst="rect">
            <a:avLst/>
          </a:prstGeom>
          <a:gradFill>
            <a:gsLst>
              <a:gs pos="0">
                <a:srgbClr val="5E9EFF"/>
              </a:gs>
              <a:gs pos="39999">
                <a:srgbClr val="85C2FF"/>
              </a:gs>
              <a:gs pos="70000">
                <a:srgbClr val="C4D6EB"/>
              </a:gs>
              <a:gs pos="100000">
                <a:srgbClr val="FFEBFA"/>
              </a:gs>
            </a:gsLst>
            <a:lin ang="5400000" scaled="0"/>
          </a:gradFill>
        </p:spPr>
        <p:txBody>
          <a:bodyPr wrap="square" rtlCol="0">
            <a:spAutoFit/>
          </a:bodyPr>
          <a:lstStyle/>
          <a:p>
            <a:r>
              <a:rPr lang="cs-CZ" sz="2400" u="sng" dirty="0" smtClean="0">
                <a:latin typeface="Berlin Sans FB Demi" pitchFamily="34" charset="0"/>
              </a:rPr>
              <a:t>Trenéři : </a:t>
            </a:r>
            <a:r>
              <a:rPr lang="cs-CZ" sz="2400" dirty="0" smtClean="0">
                <a:latin typeface="Berlin Sans FB Demi" pitchFamily="34" charset="0"/>
              </a:rPr>
              <a:t>J</a:t>
            </a:r>
            <a:r>
              <a:rPr lang="cs-CZ" sz="3000" dirty="0" smtClean="0">
                <a:latin typeface="Berlin Sans FB Demi" pitchFamily="34" charset="0"/>
              </a:rPr>
              <a:t>osef </a:t>
            </a:r>
            <a:r>
              <a:rPr lang="cs-CZ" sz="3000" dirty="0" err="1" smtClean="0">
                <a:latin typeface="Berlin Sans FB Demi" pitchFamily="34" charset="0"/>
              </a:rPr>
              <a:t>Chaloupecký</a:t>
            </a:r>
            <a:r>
              <a:rPr lang="cs-CZ" sz="3000" dirty="0" smtClean="0">
                <a:latin typeface="Berlin Sans FB Demi" pitchFamily="34" charset="0"/>
              </a:rPr>
              <a:t>             </a:t>
            </a:r>
          </a:p>
          <a:p>
            <a:r>
              <a:rPr lang="cs-CZ" sz="2400" u="sng" dirty="0" smtClean="0">
                <a:latin typeface="Berlin Sans FB Demi" pitchFamily="34" charset="0"/>
              </a:rPr>
              <a:t>Vedoucí:</a:t>
            </a:r>
            <a:r>
              <a:rPr lang="cs-CZ" sz="2400" dirty="0" smtClean="0">
                <a:latin typeface="Berlin Sans FB Demi" pitchFamily="34" charset="0"/>
              </a:rPr>
              <a:t> </a:t>
            </a:r>
            <a:r>
              <a:rPr lang="cs-CZ" sz="3000" dirty="0" smtClean="0">
                <a:latin typeface="Berlin Sans FB Demi" pitchFamily="34" charset="0"/>
              </a:rPr>
              <a:t>Jana </a:t>
            </a:r>
            <a:r>
              <a:rPr lang="cs-CZ" sz="3000" dirty="0" err="1" smtClean="0">
                <a:latin typeface="Berlin Sans FB Demi" pitchFamily="34" charset="0"/>
              </a:rPr>
              <a:t>Nedomlelová</a:t>
            </a:r>
            <a:endParaRPr lang="cs-CZ" sz="3000" dirty="0" smtClean="0">
              <a:latin typeface="Berlin Sans FB Demi" pitchFamily="34" charset="0"/>
            </a:endParaRPr>
          </a:p>
        </p:txBody>
      </p:sp>
      <p:pic>
        <p:nvPicPr>
          <p:cNvPr id="15" name="Picture 1"/>
          <p:cNvPicPr>
            <a:picLocks noChangeAspect="1" noChangeArrowheads="1"/>
          </p:cNvPicPr>
          <p:nvPr/>
        </p:nvPicPr>
        <p:blipFill>
          <a:blip r:embed="rId4" cstate="print"/>
          <a:srcRect/>
          <a:stretch>
            <a:fillRect/>
          </a:stretch>
        </p:blipFill>
        <p:spPr bwMode="auto">
          <a:xfrm>
            <a:off x="823020" y="6283796"/>
            <a:ext cx="720080" cy="720080"/>
          </a:xfrm>
          <a:prstGeom prst="rect">
            <a:avLst/>
          </a:prstGeom>
          <a:noFill/>
          <a:ln w="9525">
            <a:noFill/>
            <a:miter lim="800000"/>
            <a:headEnd/>
            <a:tailEnd/>
          </a:ln>
        </p:spPr>
      </p:pic>
      <p:sp>
        <p:nvSpPr>
          <p:cNvPr id="16" name="TextovéPole 15"/>
          <p:cNvSpPr txBox="1"/>
          <p:nvPr/>
        </p:nvSpPr>
        <p:spPr>
          <a:xfrm>
            <a:off x="1975148"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22</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1"/>
          <p:cNvSpPr txBox="1"/>
          <p:nvPr/>
        </p:nvSpPr>
        <p:spPr>
          <a:xfrm>
            <a:off x="12131675" y="0"/>
            <a:ext cx="185738" cy="265113"/>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9" name="TextovéPole 2"/>
          <p:cNvSpPr txBox="1"/>
          <p:nvPr/>
        </p:nvSpPr>
        <p:spPr>
          <a:xfrm>
            <a:off x="12131675" y="0"/>
            <a:ext cx="185738" cy="265113"/>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cxnSp>
        <p:nvCxnSpPr>
          <p:cNvPr id="15" name="Přímá spojovací šipka 14"/>
          <p:cNvCxnSpPr/>
          <p:nvPr/>
        </p:nvCxnSpPr>
        <p:spPr bwMode="auto">
          <a:xfrm>
            <a:off x="3631332" y="7075884"/>
            <a:ext cx="8640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1" name="TextovéPole 10"/>
          <p:cNvSpPr txBox="1"/>
          <p:nvPr/>
        </p:nvSpPr>
        <p:spPr>
          <a:xfrm>
            <a:off x="1759124"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12</a:t>
            </a:r>
          </a:p>
        </p:txBody>
      </p:sp>
      <p:graphicFrame>
        <p:nvGraphicFramePr>
          <p:cNvPr id="17" name="Tabulka 16"/>
          <p:cNvGraphicFramePr>
            <a:graphicFrameLocks noGrp="1"/>
          </p:cNvGraphicFramePr>
          <p:nvPr/>
        </p:nvGraphicFramePr>
        <p:xfrm>
          <a:off x="30932" y="91108"/>
          <a:ext cx="4419600" cy="3931920"/>
        </p:xfrm>
        <a:graphic>
          <a:graphicData uri="http://schemas.openxmlformats.org/drawingml/2006/table">
            <a:tbl>
              <a:tblPr/>
              <a:tblGrid>
                <a:gridCol w="1319852">
                  <a:extLst>
                    <a:ext uri="{9D8B030D-6E8A-4147-A177-3AD203B41FA5}">
                      <a16:colId xmlns:a16="http://schemas.microsoft.com/office/drawing/2014/main" val="20000"/>
                    </a:ext>
                  </a:extLst>
                </a:gridCol>
                <a:gridCol w="1307161">
                  <a:extLst>
                    <a:ext uri="{9D8B030D-6E8A-4147-A177-3AD203B41FA5}">
                      <a16:colId xmlns:a16="http://schemas.microsoft.com/office/drawing/2014/main" val="20001"/>
                    </a:ext>
                  </a:extLst>
                </a:gridCol>
                <a:gridCol w="850289">
                  <a:extLst>
                    <a:ext uri="{9D8B030D-6E8A-4147-A177-3AD203B41FA5}">
                      <a16:colId xmlns:a16="http://schemas.microsoft.com/office/drawing/2014/main" val="20002"/>
                    </a:ext>
                  </a:extLst>
                </a:gridCol>
                <a:gridCol w="942298">
                  <a:extLst>
                    <a:ext uri="{9D8B030D-6E8A-4147-A177-3AD203B41FA5}">
                      <a16:colId xmlns:a16="http://schemas.microsoft.com/office/drawing/2014/main" val="20003"/>
                    </a:ext>
                  </a:extLst>
                </a:gridCol>
              </a:tblGrid>
              <a:tr h="276225">
                <a:tc gridSpan="4">
                  <a:txBody>
                    <a:bodyPr/>
                    <a:lstStyle/>
                    <a:p>
                      <a:pPr algn="ctr" fontAlgn="ctr"/>
                      <a:r>
                        <a:rPr lang="cs-CZ" sz="1800" b="1" i="0" u="none" strike="noStrike" dirty="0">
                          <a:solidFill>
                            <a:srgbClr val="000000"/>
                          </a:solidFill>
                          <a:latin typeface="Calibri"/>
                        </a:rPr>
                        <a:t>3. kolo Ústeckého přeboru dospělých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38125">
                <a:tc>
                  <a:txBody>
                    <a:bodyPr/>
                    <a:lstStyle/>
                    <a:p>
                      <a:pPr algn="ctr" fontAlgn="ctr"/>
                      <a:r>
                        <a:rPr lang="cs-CZ" sz="1400" b="1" i="0" u="none" strike="noStrike">
                          <a:solidFill>
                            <a:srgbClr val="D60093"/>
                          </a:solidFill>
                          <a:latin typeface="Calibri"/>
                        </a:rPr>
                        <a:t>SK Štětí</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cs-CZ" sz="1400" b="1" i="0" u="none" strike="noStrike">
                          <a:solidFill>
                            <a:srgbClr val="D60093"/>
                          </a:solidFill>
                          <a:latin typeface="Calibri"/>
                        </a:rPr>
                        <a:t>TJ Krupka</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cs-CZ" sz="1400" b="1" i="0" u="none" strike="noStrike">
                          <a:solidFill>
                            <a:srgbClr val="D60093"/>
                          </a:solidFill>
                          <a:latin typeface="Calibri"/>
                        </a:rPr>
                        <a:t>22.8.2015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cs-CZ" sz="1400" b="1" i="0" u="none" strike="noStrike">
                          <a:solidFill>
                            <a:srgbClr val="D60093"/>
                          </a:solidFill>
                          <a:latin typeface="Calibri"/>
                        </a:rPr>
                        <a:t>10:15</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10001"/>
                  </a:ext>
                </a:extLst>
              </a:tr>
              <a:tr h="200025">
                <a:tc>
                  <a:txBody>
                    <a:bodyPr/>
                    <a:lstStyle/>
                    <a:p>
                      <a:pPr algn="ctr" fontAlgn="ctr"/>
                      <a:r>
                        <a:rPr lang="cs-CZ" sz="1200" b="1" i="0" u="none" strike="noStrike">
                          <a:solidFill>
                            <a:srgbClr val="000000"/>
                          </a:solidFill>
                          <a:latin typeface="Calibri"/>
                        </a:rPr>
                        <a:t>FK Blšany</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66FFFF"/>
                    </a:solidFill>
                  </a:tcPr>
                </a:tc>
                <a:tc>
                  <a:txBody>
                    <a:bodyPr/>
                    <a:lstStyle/>
                    <a:p>
                      <a:pPr algn="ctr" fontAlgn="ctr"/>
                      <a:r>
                        <a:rPr lang="cs-CZ" sz="1200" b="1" i="0" u="none" strike="noStrike">
                          <a:solidFill>
                            <a:srgbClr val="000000"/>
                          </a:solidFill>
                          <a:latin typeface="Calibri"/>
                        </a:rPr>
                        <a:t>FK Bílina</a:t>
                      </a:r>
                    </a:p>
                  </a:txBody>
                  <a:tcPr marL="9525" marR="9525" marT="9525" marB="0" anchor="ctr">
                    <a:lnL>
                      <a:noFill/>
                    </a:lnL>
                    <a:lnR>
                      <a:noFill/>
                    </a:lnR>
                    <a:lnT>
                      <a:noFill/>
                    </a:lnT>
                    <a:lnB>
                      <a:noFill/>
                    </a:lnB>
                    <a:solidFill>
                      <a:srgbClr val="66FFFF"/>
                    </a:solidFill>
                  </a:tcPr>
                </a:tc>
                <a:tc>
                  <a:txBody>
                    <a:bodyPr/>
                    <a:lstStyle/>
                    <a:p>
                      <a:pPr algn="ctr" fontAlgn="ctr"/>
                      <a:r>
                        <a:rPr lang="cs-CZ" sz="1200" b="1" i="0" u="none" strike="noStrike">
                          <a:solidFill>
                            <a:srgbClr val="000000"/>
                          </a:solidFill>
                          <a:latin typeface="Calibri"/>
                        </a:rPr>
                        <a:t>22.8.2015</a:t>
                      </a:r>
                    </a:p>
                  </a:txBody>
                  <a:tcPr marL="9525" marR="9525" marT="9525" marB="0" anchor="ctr">
                    <a:lnL>
                      <a:noFill/>
                    </a:lnL>
                    <a:lnR>
                      <a:noFill/>
                    </a:lnR>
                    <a:lnT>
                      <a:noFill/>
                    </a:lnT>
                    <a:lnB>
                      <a:noFill/>
                    </a:lnB>
                    <a:solidFill>
                      <a:srgbClr val="66FFFF"/>
                    </a:solidFill>
                  </a:tcPr>
                </a:tc>
                <a:tc>
                  <a:txBody>
                    <a:bodyPr/>
                    <a:lstStyle/>
                    <a:p>
                      <a:pPr algn="ctr" fontAlgn="ctr"/>
                      <a:r>
                        <a:rPr lang="cs-CZ" sz="1200" b="1" i="0" u="none" strike="noStrike">
                          <a:solidFill>
                            <a:srgbClr val="000000"/>
                          </a:solidFill>
                          <a:latin typeface="Calibri"/>
                        </a:rPr>
                        <a:t>10:30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66FFFF"/>
                    </a:solidFill>
                  </a:tcPr>
                </a:tc>
                <a:extLst>
                  <a:ext uri="{0D108BD9-81ED-4DB2-BD59-A6C34878D82A}">
                    <a16:rowId xmlns:a16="http://schemas.microsoft.com/office/drawing/2014/main" val="10002"/>
                  </a:ext>
                </a:extLst>
              </a:tr>
              <a:tr h="200025">
                <a:tc>
                  <a:txBody>
                    <a:bodyPr/>
                    <a:lstStyle/>
                    <a:p>
                      <a:pPr algn="ctr" fontAlgn="ctr"/>
                      <a:r>
                        <a:rPr lang="cs-CZ" sz="1200" b="1" i="0" u="none" strike="noStrike">
                          <a:solidFill>
                            <a:srgbClr val="000000"/>
                          </a:solidFill>
                          <a:latin typeface="Calibri"/>
                        </a:rPr>
                        <a:t>TJ Srbice</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ctr" fontAlgn="ctr"/>
                      <a:r>
                        <a:rPr lang="cs-CZ" sz="1200" b="1" i="0" u="none" strike="noStrike">
                          <a:solidFill>
                            <a:srgbClr val="000000"/>
                          </a:solidFill>
                          <a:latin typeface="Calibri"/>
                        </a:rPr>
                        <a:t>FK Duchcov</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Calibri"/>
                        </a:rPr>
                        <a:t>22.8.2015</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Calibri"/>
                        </a:rPr>
                        <a:t>11:00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10003"/>
                  </a:ext>
                </a:extLst>
              </a:tr>
              <a:tr h="200025">
                <a:tc>
                  <a:txBody>
                    <a:bodyPr/>
                    <a:lstStyle/>
                    <a:p>
                      <a:pPr algn="ctr" fontAlgn="ctr"/>
                      <a:r>
                        <a:rPr lang="cs-CZ" sz="1200" b="1" i="0" u="none" strike="noStrike">
                          <a:solidFill>
                            <a:srgbClr val="000000"/>
                          </a:solidFill>
                          <a:latin typeface="Calibri"/>
                        </a:rPr>
                        <a:t>TJ Modlany</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66FFFF"/>
                    </a:solidFill>
                  </a:tcPr>
                </a:tc>
                <a:tc>
                  <a:txBody>
                    <a:bodyPr/>
                    <a:lstStyle/>
                    <a:p>
                      <a:pPr algn="ctr" fontAlgn="ctr"/>
                      <a:r>
                        <a:rPr lang="cs-CZ" sz="1200" b="1" i="0" u="none" strike="noStrike">
                          <a:solidFill>
                            <a:srgbClr val="000000"/>
                          </a:solidFill>
                          <a:latin typeface="Calibri"/>
                        </a:rPr>
                        <a:t>FK Postoloprty</a:t>
                      </a:r>
                    </a:p>
                  </a:txBody>
                  <a:tcPr marL="9525" marR="9525" marT="9525" marB="0" anchor="ctr">
                    <a:lnL>
                      <a:noFill/>
                    </a:lnL>
                    <a:lnR>
                      <a:noFill/>
                    </a:lnR>
                    <a:lnT>
                      <a:noFill/>
                    </a:lnT>
                    <a:lnB>
                      <a:noFill/>
                    </a:lnB>
                    <a:solidFill>
                      <a:srgbClr val="66FFFF"/>
                    </a:solidFill>
                  </a:tcPr>
                </a:tc>
                <a:tc>
                  <a:txBody>
                    <a:bodyPr/>
                    <a:lstStyle/>
                    <a:p>
                      <a:pPr algn="ctr" fontAlgn="ctr"/>
                      <a:r>
                        <a:rPr lang="cs-CZ" sz="1200" b="1" i="0" u="none" strike="noStrike">
                          <a:solidFill>
                            <a:srgbClr val="000000"/>
                          </a:solidFill>
                          <a:latin typeface="Calibri"/>
                        </a:rPr>
                        <a:t>22.8.2015</a:t>
                      </a:r>
                    </a:p>
                  </a:txBody>
                  <a:tcPr marL="9525" marR="9525" marT="9525" marB="0" anchor="ctr">
                    <a:lnL>
                      <a:noFill/>
                    </a:lnL>
                    <a:lnR>
                      <a:noFill/>
                    </a:lnR>
                    <a:lnT>
                      <a:noFill/>
                    </a:lnT>
                    <a:lnB>
                      <a:noFill/>
                    </a:lnB>
                    <a:solidFill>
                      <a:srgbClr val="66FFFF"/>
                    </a:solidFill>
                  </a:tcPr>
                </a:tc>
                <a:tc>
                  <a:txBody>
                    <a:bodyPr/>
                    <a:lstStyle/>
                    <a:p>
                      <a:pPr algn="ctr" fontAlgn="ctr"/>
                      <a:r>
                        <a:rPr lang="cs-CZ" sz="1200" b="1" i="0" u="none" strike="noStrike">
                          <a:solidFill>
                            <a:srgbClr val="000000"/>
                          </a:solidFill>
                          <a:latin typeface="Calibri"/>
                        </a:rPr>
                        <a:t>14:00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66FFFF"/>
                    </a:solidFill>
                  </a:tcPr>
                </a:tc>
                <a:extLst>
                  <a:ext uri="{0D108BD9-81ED-4DB2-BD59-A6C34878D82A}">
                    <a16:rowId xmlns:a16="http://schemas.microsoft.com/office/drawing/2014/main" val="10004"/>
                  </a:ext>
                </a:extLst>
              </a:tr>
              <a:tr h="200025">
                <a:tc>
                  <a:txBody>
                    <a:bodyPr/>
                    <a:lstStyle/>
                    <a:p>
                      <a:pPr algn="ctr" fontAlgn="ctr"/>
                      <a:r>
                        <a:rPr lang="cs-CZ" sz="1200" b="1" i="0" u="none" strike="noStrike" dirty="0">
                          <a:solidFill>
                            <a:srgbClr val="000000"/>
                          </a:solidFill>
                          <a:latin typeface="Calibri"/>
                        </a:rPr>
                        <a:t>TJ </a:t>
                      </a:r>
                      <a:r>
                        <a:rPr lang="cs-CZ" sz="1200" b="1" i="0" u="none" strike="noStrike" dirty="0" err="1">
                          <a:solidFill>
                            <a:srgbClr val="000000"/>
                          </a:solidFill>
                          <a:latin typeface="Calibri"/>
                        </a:rPr>
                        <a:t>Střekov</a:t>
                      </a:r>
                      <a:endParaRPr lang="cs-CZ" sz="12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ctr" fontAlgn="ctr"/>
                      <a:r>
                        <a:rPr lang="cs-CZ" sz="1200" b="1" i="0" u="none" strike="noStrike">
                          <a:solidFill>
                            <a:srgbClr val="000000"/>
                          </a:solidFill>
                          <a:latin typeface="Calibri"/>
                        </a:rPr>
                        <a:t>SK Hrobce</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Calibri"/>
                        </a:rPr>
                        <a:t>22.8.2015</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Calibri"/>
                        </a:rPr>
                        <a:t>17:00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10005"/>
                  </a:ext>
                </a:extLst>
              </a:tr>
              <a:tr h="200025">
                <a:tc>
                  <a:txBody>
                    <a:bodyPr/>
                    <a:lstStyle/>
                    <a:p>
                      <a:pPr algn="ctr" fontAlgn="ctr"/>
                      <a:r>
                        <a:rPr lang="cs-CZ" sz="1200" b="1" i="0" u="none" strike="noStrike">
                          <a:solidFill>
                            <a:srgbClr val="000000"/>
                          </a:solidFill>
                          <a:latin typeface="Calibri"/>
                        </a:rPr>
                        <a:t>Proboštov</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66FFFF"/>
                    </a:solidFill>
                  </a:tcPr>
                </a:tc>
                <a:tc>
                  <a:txBody>
                    <a:bodyPr/>
                    <a:lstStyle/>
                    <a:p>
                      <a:pPr algn="ctr" fontAlgn="ctr"/>
                      <a:r>
                        <a:rPr lang="cs-CZ" sz="1200" b="1" i="0" u="none" strike="noStrike">
                          <a:solidFill>
                            <a:srgbClr val="000000"/>
                          </a:solidFill>
                          <a:latin typeface="Calibri"/>
                        </a:rPr>
                        <a:t>FK Modrá</a:t>
                      </a:r>
                    </a:p>
                  </a:txBody>
                  <a:tcPr marL="9525" marR="9525" marT="9525" marB="0" anchor="ctr">
                    <a:lnL>
                      <a:noFill/>
                    </a:lnL>
                    <a:lnR>
                      <a:noFill/>
                    </a:lnR>
                    <a:lnT>
                      <a:noFill/>
                    </a:lnT>
                    <a:lnB>
                      <a:noFill/>
                    </a:lnB>
                    <a:solidFill>
                      <a:srgbClr val="66FFFF"/>
                    </a:solidFill>
                  </a:tcPr>
                </a:tc>
                <a:tc>
                  <a:txBody>
                    <a:bodyPr/>
                    <a:lstStyle/>
                    <a:p>
                      <a:pPr algn="ctr" fontAlgn="ctr"/>
                      <a:r>
                        <a:rPr lang="cs-CZ" sz="1200" b="1" i="0" u="none" strike="noStrike">
                          <a:solidFill>
                            <a:srgbClr val="000000"/>
                          </a:solidFill>
                          <a:latin typeface="Calibri"/>
                        </a:rPr>
                        <a:t>22.8.2015</a:t>
                      </a:r>
                    </a:p>
                  </a:txBody>
                  <a:tcPr marL="9525" marR="9525" marT="9525" marB="0" anchor="ctr">
                    <a:lnL>
                      <a:noFill/>
                    </a:lnL>
                    <a:lnR>
                      <a:noFill/>
                    </a:lnR>
                    <a:lnT>
                      <a:noFill/>
                    </a:lnT>
                    <a:lnB>
                      <a:noFill/>
                    </a:lnB>
                    <a:solidFill>
                      <a:srgbClr val="66FFFF"/>
                    </a:solidFill>
                  </a:tcPr>
                </a:tc>
                <a:tc>
                  <a:txBody>
                    <a:bodyPr/>
                    <a:lstStyle/>
                    <a:p>
                      <a:pPr algn="ctr" fontAlgn="ctr"/>
                      <a:r>
                        <a:rPr lang="cs-CZ" sz="1200" b="1" i="0" u="none" strike="noStrike">
                          <a:solidFill>
                            <a:srgbClr val="000000"/>
                          </a:solidFill>
                          <a:latin typeface="Calibri"/>
                        </a:rPr>
                        <a:t>17:00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66FFFF"/>
                    </a:solidFill>
                  </a:tcPr>
                </a:tc>
                <a:extLst>
                  <a:ext uri="{0D108BD9-81ED-4DB2-BD59-A6C34878D82A}">
                    <a16:rowId xmlns:a16="http://schemas.microsoft.com/office/drawing/2014/main" val="10006"/>
                  </a:ext>
                </a:extLst>
              </a:tr>
              <a:tr h="200025">
                <a:tc>
                  <a:txBody>
                    <a:bodyPr/>
                    <a:lstStyle/>
                    <a:p>
                      <a:pPr algn="ctr" fontAlgn="ctr"/>
                      <a:r>
                        <a:rPr lang="cs-CZ" sz="1200" b="1" i="0" u="none" strike="noStrike">
                          <a:solidFill>
                            <a:srgbClr val="000000"/>
                          </a:solidFill>
                          <a:latin typeface="Calibri"/>
                        </a:rPr>
                        <a:t>FK Žatec</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ctr" fontAlgn="ctr"/>
                      <a:r>
                        <a:rPr lang="cs-CZ" sz="1200" b="1" i="0" u="none" strike="noStrike">
                          <a:solidFill>
                            <a:srgbClr val="000000"/>
                          </a:solidFill>
                          <a:latin typeface="Calibri"/>
                        </a:rPr>
                        <a:t>TJ H. Jiřetín</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Calibri"/>
                        </a:rPr>
                        <a:t>22.8.2015</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Calibri"/>
                        </a:rPr>
                        <a:t>17:00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10007"/>
                  </a:ext>
                </a:extLst>
              </a:tr>
              <a:tr h="209550">
                <a:tc>
                  <a:txBody>
                    <a:bodyPr/>
                    <a:lstStyle/>
                    <a:p>
                      <a:pPr algn="ctr" fontAlgn="ctr"/>
                      <a:r>
                        <a:rPr lang="cs-CZ" sz="1200" b="1" i="0" u="none" strike="noStrike">
                          <a:solidFill>
                            <a:srgbClr val="000000"/>
                          </a:solidFill>
                          <a:latin typeface="Calibri"/>
                        </a:rPr>
                        <a:t>FK Neštěmice</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solidFill>
                            <a:srgbClr val="000000"/>
                          </a:solidFill>
                          <a:latin typeface="Calibri"/>
                        </a:rPr>
                        <a:t>LoKo Chomutov</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solidFill>
                            <a:srgbClr val="000000"/>
                          </a:solidFill>
                          <a:latin typeface="Calibri"/>
                        </a:rPr>
                        <a:t>23.8.2015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solidFill>
                            <a:srgbClr val="000000"/>
                          </a:solidFill>
                          <a:latin typeface="Calibri"/>
                        </a:rPr>
                        <a:t>15:00</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8"/>
                  </a:ext>
                </a:extLst>
              </a:tr>
              <a:tr h="352425">
                <a:tc gridSpan="4">
                  <a:txBody>
                    <a:bodyPr/>
                    <a:lstStyle/>
                    <a:p>
                      <a:pPr algn="ctr" fontAlgn="ctr"/>
                      <a:r>
                        <a:rPr lang="cs-CZ" sz="1800" b="1" i="0" u="none" strike="noStrike">
                          <a:solidFill>
                            <a:srgbClr val="000000"/>
                          </a:solidFill>
                          <a:latin typeface="Calibri"/>
                        </a:rPr>
                        <a:t>4. kolo Ústeckého přeboru dospělých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9"/>
                  </a:ext>
                </a:extLst>
              </a:tr>
              <a:tr h="200025">
                <a:tc>
                  <a:txBody>
                    <a:bodyPr/>
                    <a:lstStyle/>
                    <a:p>
                      <a:pPr algn="ctr" fontAlgn="ctr"/>
                      <a:r>
                        <a:rPr lang="cs-CZ" sz="1200" b="1" i="0" u="none" strike="noStrike">
                          <a:solidFill>
                            <a:srgbClr val="000000"/>
                          </a:solidFill>
                          <a:latin typeface="Calibri"/>
                        </a:rPr>
                        <a:t>SK Hrobce</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cs-CZ" sz="1200" b="1" i="0" u="none" strike="noStrike">
                          <a:solidFill>
                            <a:srgbClr val="000000"/>
                          </a:solidFill>
                          <a:latin typeface="Calibri"/>
                        </a:rPr>
                        <a:t>FK Blšany</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cs-CZ" sz="1200" b="1" i="0" u="none" strike="noStrike">
                          <a:solidFill>
                            <a:srgbClr val="000000"/>
                          </a:solidFill>
                          <a:latin typeface="Calibri"/>
                        </a:rPr>
                        <a:t>29.8.2015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cs-CZ" sz="1200" b="1" i="0" u="none" strike="noStrike">
                          <a:solidFill>
                            <a:srgbClr val="000000"/>
                          </a:solidFill>
                          <a:latin typeface="Calibri"/>
                        </a:rPr>
                        <a:t>10:15</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10010"/>
                  </a:ext>
                </a:extLst>
              </a:tr>
              <a:tr h="200025">
                <a:tc>
                  <a:txBody>
                    <a:bodyPr/>
                    <a:lstStyle/>
                    <a:p>
                      <a:pPr algn="ctr" fontAlgn="ctr"/>
                      <a:r>
                        <a:rPr lang="cs-CZ" sz="1200" b="1" i="0" u="none" strike="noStrike">
                          <a:solidFill>
                            <a:srgbClr val="000000"/>
                          </a:solidFill>
                          <a:latin typeface="Calibri"/>
                        </a:rPr>
                        <a:t>LoKo Chomutov</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66FFFF"/>
                    </a:solidFill>
                  </a:tcPr>
                </a:tc>
                <a:tc>
                  <a:txBody>
                    <a:bodyPr/>
                    <a:lstStyle/>
                    <a:p>
                      <a:pPr algn="ctr" fontAlgn="ctr"/>
                      <a:r>
                        <a:rPr lang="cs-CZ" sz="1200" b="1" i="0" u="none" strike="noStrike" dirty="0">
                          <a:solidFill>
                            <a:srgbClr val="000000"/>
                          </a:solidFill>
                          <a:latin typeface="Calibri"/>
                        </a:rPr>
                        <a:t>TJ </a:t>
                      </a:r>
                      <a:r>
                        <a:rPr lang="cs-CZ" sz="1200" b="1" i="0" u="none" strike="noStrike" dirty="0" err="1">
                          <a:solidFill>
                            <a:srgbClr val="000000"/>
                          </a:solidFill>
                          <a:latin typeface="Calibri"/>
                        </a:rPr>
                        <a:t>Střekov</a:t>
                      </a:r>
                      <a:endParaRPr lang="cs-CZ" sz="1200" b="1" i="0" u="none" strike="noStrike" dirty="0">
                        <a:solidFill>
                          <a:srgbClr val="000000"/>
                        </a:solidFill>
                        <a:latin typeface="Calibri"/>
                      </a:endParaRPr>
                    </a:p>
                  </a:txBody>
                  <a:tcPr marL="9525" marR="9525" marT="9525" marB="0" anchor="ctr">
                    <a:lnL>
                      <a:noFill/>
                    </a:lnL>
                    <a:lnR>
                      <a:noFill/>
                    </a:lnR>
                    <a:lnT>
                      <a:noFill/>
                    </a:lnT>
                    <a:lnB>
                      <a:noFill/>
                    </a:lnB>
                    <a:solidFill>
                      <a:srgbClr val="66FFFF"/>
                    </a:solidFill>
                  </a:tcPr>
                </a:tc>
                <a:tc>
                  <a:txBody>
                    <a:bodyPr/>
                    <a:lstStyle/>
                    <a:p>
                      <a:pPr algn="ctr" fontAlgn="ctr"/>
                      <a:r>
                        <a:rPr lang="cs-CZ" sz="1200" b="1" i="0" u="none" strike="noStrike">
                          <a:solidFill>
                            <a:srgbClr val="000000"/>
                          </a:solidFill>
                          <a:latin typeface="Calibri"/>
                        </a:rPr>
                        <a:t>29.8.2015</a:t>
                      </a:r>
                    </a:p>
                  </a:txBody>
                  <a:tcPr marL="9525" marR="9525" marT="9525" marB="0" anchor="ctr">
                    <a:lnL>
                      <a:noFill/>
                    </a:lnL>
                    <a:lnR>
                      <a:noFill/>
                    </a:lnR>
                    <a:lnT>
                      <a:noFill/>
                    </a:lnT>
                    <a:lnB>
                      <a:noFill/>
                    </a:lnB>
                    <a:solidFill>
                      <a:srgbClr val="66FFFF"/>
                    </a:solidFill>
                  </a:tcPr>
                </a:tc>
                <a:tc>
                  <a:txBody>
                    <a:bodyPr/>
                    <a:lstStyle/>
                    <a:p>
                      <a:pPr algn="ctr" fontAlgn="ctr"/>
                      <a:r>
                        <a:rPr lang="cs-CZ" sz="1200" b="1" i="0" u="none" strike="noStrike">
                          <a:solidFill>
                            <a:srgbClr val="000000"/>
                          </a:solidFill>
                          <a:latin typeface="Calibri"/>
                        </a:rPr>
                        <a:t>14:00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66FFFF"/>
                    </a:solidFill>
                  </a:tcPr>
                </a:tc>
                <a:extLst>
                  <a:ext uri="{0D108BD9-81ED-4DB2-BD59-A6C34878D82A}">
                    <a16:rowId xmlns:a16="http://schemas.microsoft.com/office/drawing/2014/main" val="10011"/>
                  </a:ext>
                </a:extLst>
              </a:tr>
              <a:tr h="200025">
                <a:tc>
                  <a:txBody>
                    <a:bodyPr/>
                    <a:lstStyle/>
                    <a:p>
                      <a:pPr algn="ctr" fontAlgn="ctr"/>
                      <a:r>
                        <a:rPr lang="cs-CZ" sz="1200" b="1" i="0" u="none" strike="noStrike">
                          <a:solidFill>
                            <a:srgbClr val="000000"/>
                          </a:solidFill>
                          <a:latin typeface="Calibri"/>
                        </a:rPr>
                        <a:t>FK Bílina</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ctr" fontAlgn="ctr"/>
                      <a:r>
                        <a:rPr lang="cs-CZ" sz="1200" b="1" i="0" u="none" strike="noStrike">
                          <a:solidFill>
                            <a:srgbClr val="000000"/>
                          </a:solidFill>
                          <a:latin typeface="Calibri"/>
                        </a:rPr>
                        <a:t>TJ Srbice</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Calibri"/>
                        </a:rPr>
                        <a:t>29.8.2015</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Calibri"/>
                        </a:rPr>
                        <a:t>15:00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10012"/>
                  </a:ext>
                </a:extLst>
              </a:tr>
              <a:tr h="200025">
                <a:tc>
                  <a:txBody>
                    <a:bodyPr/>
                    <a:lstStyle/>
                    <a:p>
                      <a:pPr algn="ctr" fontAlgn="ctr"/>
                      <a:r>
                        <a:rPr lang="cs-CZ" sz="1200" b="1" i="0" u="none" strike="noStrike">
                          <a:solidFill>
                            <a:srgbClr val="000000"/>
                          </a:solidFill>
                          <a:latin typeface="Calibri"/>
                        </a:rPr>
                        <a:t>TJ Krupka</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66FFFF"/>
                    </a:solidFill>
                  </a:tcPr>
                </a:tc>
                <a:tc>
                  <a:txBody>
                    <a:bodyPr/>
                    <a:lstStyle/>
                    <a:p>
                      <a:pPr algn="ctr" fontAlgn="ctr"/>
                      <a:r>
                        <a:rPr lang="cs-CZ" sz="1200" b="1" i="0" u="none" strike="noStrike">
                          <a:solidFill>
                            <a:srgbClr val="000000"/>
                          </a:solidFill>
                          <a:latin typeface="Calibri"/>
                        </a:rPr>
                        <a:t>FK Neštěmice</a:t>
                      </a:r>
                    </a:p>
                  </a:txBody>
                  <a:tcPr marL="9525" marR="9525" marT="9525" marB="0" anchor="ctr">
                    <a:lnL>
                      <a:noFill/>
                    </a:lnL>
                    <a:lnR>
                      <a:noFill/>
                    </a:lnR>
                    <a:lnT>
                      <a:noFill/>
                    </a:lnT>
                    <a:lnB>
                      <a:noFill/>
                    </a:lnB>
                    <a:solidFill>
                      <a:srgbClr val="66FFFF"/>
                    </a:solidFill>
                  </a:tcPr>
                </a:tc>
                <a:tc>
                  <a:txBody>
                    <a:bodyPr/>
                    <a:lstStyle/>
                    <a:p>
                      <a:pPr algn="ctr" fontAlgn="ctr"/>
                      <a:r>
                        <a:rPr lang="cs-CZ" sz="1200" b="1" i="0" u="none" strike="noStrike">
                          <a:solidFill>
                            <a:srgbClr val="000000"/>
                          </a:solidFill>
                          <a:latin typeface="Calibri"/>
                        </a:rPr>
                        <a:t>29.8.2015</a:t>
                      </a:r>
                    </a:p>
                  </a:txBody>
                  <a:tcPr marL="9525" marR="9525" marT="9525" marB="0" anchor="ctr">
                    <a:lnL>
                      <a:noFill/>
                    </a:lnL>
                    <a:lnR>
                      <a:noFill/>
                    </a:lnR>
                    <a:lnT>
                      <a:noFill/>
                    </a:lnT>
                    <a:lnB>
                      <a:noFill/>
                    </a:lnB>
                    <a:solidFill>
                      <a:srgbClr val="66FFFF"/>
                    </a:solidFill>
                  </a:tcPr>
                </a:tc>
                <a:tc>
                  <a:txBody>
                    <a:bodyPr/>
                    <a:lstStyle/>
                    <a:p>
                      <a:pPr algn="ctr" fontAlgn="ctr"/>
                      <a:r>
                        <a:rPr lang="cs-CZ" sz="1200" b="1" i="0" u="none" strike="noStrike">
                          <a:solidFill>
                            <a:srgbClr val="000000"/>
                          </a:solidFill>
                          <a:latin typeface="Calibri"/>
                        </a:rPr>
                        <a:t>17:00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66FFFF"/>
                    </a:solidFill>
                  </a:tcPr>
                </a:tc>
                <a:extLst>
                  <a:ext uri="{0D108BD9-81ED-4DB2-BD59-A6C34878D82A}">
                    <a16:rowId xmlns:a16="http://schemas.microsoft.com/office/drawing/2014/main" val="10013"/>
                  </a:ext>
                </a:extLst>
              </a:tr>
              <a:tr h="238125">
                <a:tc>
                  <a:txBody>
                    <a:bodyPr/>
                    <a:lstStyle/>
                    <a:p>
                      <a:pPr algn="ctr" fontAlgn="ctr"/>
                      <a:r>
                        <a:rPr lang="cs-CZ" sz="1400" b="1" i="0" u="none" strike="noStrike">
                          <a:solidFill>
                            <a:srgbClr val="D60093"/>
                          </a:solidFill>
                          <a:latin typeface="Calibri"/>
                        </a:rPr>
                        <a:t>FK Postoloprty</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ctr" fontAlgn="ctr"/>
                      <a:r>
                        <a:rPr lang="cs-CZ" sz="1400" b="1" i="0" u="none" strike="noStrike">
                          <a:solidFill>
                            <a:srgbClr val="D60093"/>
                          </a:solidFill>
                          <a:latin typeface="Calibri"/>
                        </a:rPr>
                        <a:t>SK Štětí</a:t>
                      </a:r>
                    </a:p>
                  </a:txBody>
                  <a:tcPr marL="9525" marR="9525" marT="9525" marB="0" anchor="ctr">
                    <a:lnL>
                      <a:noFill/>
                    </a:lnL>
                    <a:lnR>
                      <a:noFill/>
                    </a:lnR>
                    <a:lnT>
                      <a:noFill/>
                    </a:lnT>
                    <a:lnB>
                      <a:noFill/>
                    </a:lnB>
                    <a:solidFill>
                      <a:srgbClr val="FFFF00"/>
                    </a:solidFill>
                  </a:tcPr>
                </a:tc>
                <a:tc>
                  <a:txBody>
                    <a:bodyPr/>
                    <a:lstStyle/>
                    <a:p>
                      <a:pPr algn="ctr" fontAlgn="ctr"/>
                      <a:r>
                        <a:rPr lang="cs-CZ" sz="1400" b="1" i="0" u="none" strike="noStrike">
                          <a:solidFill>
                            <a:srgbClr val="D60093"/>
                          </a:solidFill>
                          <a:latin typeface="Calibri"/>
                        </a:rPr>
                        <a:t>29.8.2015</a:t>
                      </a:r>
                    </a:p>
                  </a:txBody>
                  <a:tcPr marL="9525" marR="9525" marT="9525" marB="0" anchor="ctr">
                    <a:lnL>
                      <a:noFill/>
                    </a:lnL>
                    <a:lnR>
                      <a:noFill/>
                    </a:lnR>
                    <a:lnT>
                      <a:noFill/>
                    </a:lnT>
                    <a:lnB>
                      <a:noFill/>
                    </a:lnB>
                    <a:solidFill>
                      <a:srgbClr val="FFFF00"/>
                    </a:solidFill>
                  </a:tcPr>
                </a:tc>
                <a:tc>
                  <a:txBody>
                    <a:bodyPr/>
                    <a:lstStyle/>
                    <a:p>
                      <a:pPr algn="ctr" fontAlgn="ctr"/>
                      <a:r>
                        <a:rPr lang="cs-CZ" sz="1400" b="1" i="0" u="none" strike="noStrike">
                          <a:solidFill>
                            <a:srgbClr val="D60093"/>
                          </a:solidFill>
                          <a:latin typeface="Calibri"/>
                        </a:rPr>
                        <a:t>17:00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10014"/>
                  </a:ext>
                </a:extLst>
              </a:tr>
              <a:tr h="200025">
                <a:tc>
                  <a:txBody>
                    <a:bodyPr/>
                    <a:lstStyle/>
                    <a:p>
                      <a:pPr algn="ctr" fontAlgn="ctr"/>
                      <a:r>
                        <a:rPr lang="cs-CZ" sz="1200" b="1" i="0" u="none" strike="noStrike">
                          <a:solidFill>
                            <a:srgbClr val="000000"/>
                          </a:solidFill>
                          <a:latin typeface="Calibri"/>
                        </a:rPr>
                        <a:t>TJ H. Jiřetín</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66FFFF"/>
                    </a:solidFill>
                  </a:tcPr>
                </a:tc>
                <a:tc>
                  <a:txBody>
                    <a:bodyPr/>
                    <a:lstStyle/>
                    <a:p>
                      <a:pPr algn="ctr" fontAlgn="ctr"/>
                      <a:r>
                        <a:rPr lang="cs-CZ" sz="1200" b="1" i="0" u="none" strike="noStrike">
                          <a:solidFill>
                            <a:srgbClr val="000000"/>
                          </a:solidFill>
                          <a:latin typeface="Calibri"/>
                        </a:rPr>
                        <a:t>TJ Modlany</a:t>
                      </a:r>
                    </a:p>
                  </a:txBody>
                  <a:tcPr marL="9525" marR="9525" marT="9525" marB="0" anchor="ctr">
                    <a:lnL>
                      <a:noFill/>
                    </a:lnL>
                    <a:lnR>
                      <a:noFill/>
                    </a:lnR>
                    <a:lnT>
                      <a:noFill/>
                    </a:lnT>
                    <a:lnB>
                      <a:noFill/>
                    </a:lnB>
                    <a:solidFill>
                      <a:srgbClr val="66FFFF"/>
                    </a:solidFill>
                  </a:tcPr>
                </a:tc>
                <a:tc>
                  <a:txBody>
                    <a:bodyPr/>
                    <a:lstStyle/>
                    <a:p>
                      <a:pPr algn="ctr" fontAlgn="ctr"/>
                      <a:r>
                        <a:rPr lang="cs-CZ" sz="1200" b="1" i="0" u="none" strike="noStrike">
                          <a:solidFill>
                            <a:srgbClr val="000000"/>
                          </a:solidFill>
                          <a:latin typeface="Calibri"/>
                        </a:rPr>
                        <a:t>29.8.2015</a:t>
                      </a:r>
                    </a:p>
                  </a:txBody>
                  <a:tcPr marL="9525" marR="9525" marT="9525" marB="0" anchor="ctr">
                    <a:lnL>
                      <a:noFill/>
                    </a:lnL>
                    <a:lnR>
                      <a:noFill/>
                    </a:lnR>
                    <a:lnT>
                      <a:noFill/>
                    </a:lnT>
                    <a:lnB>
                      <a:noFill/>
                    </a:lnB>
                    <a:solidFill>
                      <a:srgbClr val="66FFFF"/>
                    </a:solidFill>
                  </a:tcPr>
                </a:tc>
                <a:tc>
                  <a:txBody>
                    <a:bodyPr/>
                    <a:lstStyle/>
                    <a:p>
                      <a:pPr algn="ctr" fontAlgn="ctr"/>
                      <a:r>
                        <a:rPr lang="cs-CZ" sz="1200" b="1" i="0" u="none" strike="noStrike">
                          <a:solidFill>
                            <a:srgbClr val="000000"/>
                          </a:solidFill>
                          <a:latin typeface="Calibri"/>
                        </a:rPr>
                        <a:t>17:00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66FFFF"/>
                    </a:solidFill>
                  </a:tcPr>
                </a:tc>
                <a:extLst>
                  <a:ext uri="{0D108BD9-81ED-4DB2-BD59-A6C34878D82A}">
                    <a16:rowId xmlns:a16="http://schemas.microsoft.com/office/drawing/2014/main" val="10015"/>
                  </a:ext>
                </a:extLst>
              </a:tr>
              <a:tr h="200025">
                <a:tc>
                  <a:txBody>
                    <a:bodyPr/>
                    <a:lstStyle/>
                    <a:p>
                      <a:pPr algn="ctr" fontAlgn="ctr"/>
                      <a:r>
                        <a:rPr lang="cs-CZ" sz="1200" b="1" i="0" u="none" strike="noStrike">
                          <a:solidFill>
                            <a:srgbClr val="000000"/>
                          </a:solidFill>
                          <a:latin typeface="Calibri"/>
                        </a:rPr>
                        <a:t>Proboštov</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ctr" fontAlgn="ctr"/>
                      <a:r>
                        <a:rPr lang="cs-CZ" sz="1200" b="1" i="0" u="none" strike="noStrike">
                          <a:solidFill>
                            <a:srgbClr val="000000"/>
                          </a:solidFill>
                          <a:latin typeface="Calibri"/>
                        </a:rPr>
                        <a:t>FK Žatec</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Calibri"/>
                        </a:rPr>
                        <a:t>29.8.2015</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Calibri"/>
                        </a:rPr>
                        <a:t>17:00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10016"/>
                  </a:ext>
                </a:extLst>
              </a:tr>
              <a:tr h="209550">
                <a:tc>
                  <a:txBody>
                    <a:bodyPr/>
                    <a:lstStyle/>
                    <a:p>
                      <a:pPr algn="ctr" fontAlgn="ctr"/>
                      <a:r>
                        <a:rPr lang="cs-CZ" sz="1200" b="1" i="0" u="none" strike="noStrike">
                          <a:solidFill>
                            <a:srgbClr val="000000"/>
                          </a:solidFill>
                          <a:latin typeface="Calibri"/>
                        </a:rPr>
                        <a:t>FK Modrá</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solidFill>
                            <a:srgbClr val="000000"/>
                          </a:solidFill>
                          <a:latin typeface="Calibri"/>
                        </a:rPr>
                        <a:t>FK Duchcov</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solidFill>
                            <a:srgbClr val="000000"/>
                          </a:solidFill>
                          <a:latin typeface="Calibri"/>
                        </a:rPr>
                        <a:t>30.8.2015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dirty="0">
                          <a:solidFill>
                            <a:srgbClr val="000000"/>
                          </a:solidFill>
                          <a:latin typeface="Calibri"/>
                        </a:rPr>
                        <a:t>17:00</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17"/>
                  </a:ext>
                </a:extLst>
              </a:tr>
            </a:tbl>
          </a:graphicData>
        </a:graphic>
      </p:graphicFrame>
      <p:pic>
        <p:nvPicPr>
          <p:cNvPr id="18" name="Picture 1"/>
          <p:cNvPicPr>
            <a:picLocks noChangeAspect="1" noChangeArrowheads="1"/>
          </p:cNvPicPr>
          <p:nvPr/>
        </p:nvPicPr>
        <p:blipFill>
          <a:blip r:embed="rId3" cstate="print"/>
          <a:srcRect/>
          <a:stretch>
            <a:fillRect/>
          </a:stretch>
        </p:blipFill>
        <p:spPr bwMode="auto">
          <a:xfrm>
            <a:off x="58044" y="4195564"/>
            <a:ext cx="4320480" cy="2736304"/>
          </a:xfrm>
          <a:prstGeom prst="rect">
            <a:avLst/>
          </a:prstGeom>
          <a:noFill/>
          <a:ln w="9525">
            <a:noFill/>
            <a:miter lim="800000"/>
            <a:headEnd/>
            <a:tailEnd/>
          </a:ln>
        </p:spPr>
      </p:pic>
      <p:sp>
        <p:nvSpPr>
          <p:cNvPr id="12" name="TextovéPole 11"/>
          <p:cNvSpPr txBox="1"/>
          <p:nvPr/>
        </p:nvSpPr>
        <p:spPr>
          <a:xfrm>
            <a:off x="5359524" y="883196"/>
            <a:ext cx="4824536" cy="1754326"/>
          </a:xfrm>
          <a:prstGeom prst="rect">
            <a:avLst/>
          </a:prstGeom>
          <a:solidFill>
            <a:srgbClr val="FFFF00"/>
          </a:solidFill>
          <a:ln w="3175" cmpd="sng">
            <a:solidFill>
              <a:schemeClr val="tx1"/>
            </a:solidFill>
          </a:ln>
        </p:spPr>
        <p:txBody>
          <a:bodyPr wrap="square" rtlCol="0">
            <a:spAutoFit/>
          </a:bodyPr>
          <a:lstStyle/>
          <a:p>
            <a:pPr algn="ctr"/>
            <a:r>
              <a:rPr lang="cs-CZ" sz="2400" u="sng" dirty="0" smtClean="0">
                <a:latin typeface="Arial" pitchFamily="34" charset="0"/>
                <a:cs typeface="Arial" pitchFamily="34" charset="0"/>
              </a:rPr>
              <a:t>SK </a:t>
            </a:r>
            <a:r>
              <a:rPr lang="cs-CZ" sz="2400" u="sng" dirty="0" err="1" smtClean="0">
                <a:latin typeface="Arial" pitchFamily="34" charset="0"/>
                <a:cs typeface="Arial" pitchFamily="34" charset="0"/>
              </a:rPr>
              <a:t>Štětí</a:t>
            </a:r>
            <a:r>
              <a:rPr lang="cs-CZ" sz="2400" u="sng" dirty="0" smtClean="0">
                <a:latin typeface="Arial" pitchFamily="34" charset="0"/>
                <a:cs typeface="Arial" pitchFamily="34" charset="0"/>
              </a:rPr>
              <a:t>/</a:t>
            </a:r>
            <a:r>
              <a:rPr lang="cs-CZ" sz="2400" u="sng" dirty="0" err="1" smtClean="0">
                <a:latin typeface="Arial" pitchFamily="34" charset="0"/>
                <a:cs typeface="Arial" pitchFamily="34" charset="0"/>
              </a:rPr>
              <a:t>Hošťka</a:t>
            </a:r>
            <a:r>
              <a:rPr lang="cs-CZ" sz="2400" u="sng" dirty="0" smtClean="0">
                <a:latin typeface="Arial" pitchFamily="34" charset="0"/>
                <a:cs typeface="Arial" pitchFamily="34" charset="0"/>
              </a:rPr>
              <a:t> - FK Louny</a:t>
            </a:r>
          </a:p>
          <a:p>
            <a:pPr algn="ctr"/>
            <a:r>
              <a:rPr lang="cs-CZ" sz="2400" u="sng" dirty="0" smtClean="0">
                <a:latin typeface="Arial" pitchFamily="34" charset="0"/>
                <a:cs typeface="Arial" pitchFamily="34" charset="0"/>
              </a:rPr>
              <a:t>1:4(0:2  sobota 15.8.2015</a:t>
            </a:r>
          </a:p>
          <a:p>
            <a:r>
              <a:rPr lang="cs-CZ" b="0" u="sng" dirty="0" smtClean="0">
                <a:latin typeface="Arial" pitchFamily="34" charset="0"/>
                <a:cs typeface="Arial" pitchFamily="34" charset="0"/>
              </a:rPr>
              <a:t>Branky</a:t>
            </a:r>
            <a:r>
              <a:rPr lang="cs-CZ" b="0" dirty="0" smtClean="0">
                <a:latin typeface="Arial" pitchFamily="34" charset="0"/>
                <a:cs typeface="Arial" pitchFamily="34" charset="0"/>
              </a:rPr>
              <a:t> :</a:t>
            </a:r>
            <a:r>
              <a:rPr lang="cs-CZ" b="0" dirty="0" err="1" smtClean="0">
                <a:latin typeface="Arial" pitchFamily="34" charset="0"/>
                <a:cs typeface="Arial" pitchFamily="34" charset="0"/>
              </a:rPr>
              <a:t>Šariška</a:t>
            </a:r>
            <a:r>
              <a:rPr lang="cs-CZ" b="0" dirty="0" smtClean="0">
                <a:latin typeface="Arial" pitchFamily="34" charset="0"/>
                <a:cs typeface="Arial" pitchFamily="34" charset="0"/>
              </a:rPr>
              <a:t> 1</a:t>
            </a:r>
          </a:p>
          <a:p>
            <a:r>
              <a:rPr lang="cs-CZ" b="0" u="sng" dirty="0" smtClean="0">
                <a:latin typeface="Arial" pitchFamily="34" charset="0"/>
                <a:cs typeface="Arial" pitchFamily="34" charset="0"/>
              </a:rPr>
              <a:t>Sestava:</a:t>
            </a:r>
            <a:r>
              <a:rPr lang="cs-CZ" b="0" dirty="0" smtClean="0">
                <a:latin typeface="Arial" pitchFamily="34" charset="0"/>
                <a:cs typeface="Arial" pitchFamily="34" charset="0"/>
              </a:rPr>
              <a:t> Svoboda Matěj - Horáček L, </a:t>
            </a:r>
            <a:r>
              <a:rPr lang="cs-CZ" b="0" dirty="0" err="1" smtClean="0">
                <a:latin typeface="Arial" pitchFamily="34" charset="0"/>
                <a:cs typeface="Arial" pitchFamily="34" charset="0"/>
              </a:rPr>
              <a:t>Šariška</a:t>
            </a:r>
            <a:r>
              <a:rPr lang="cs-CZ" b="0" dirty="0" smtClean="0">
                <a:latin typeface="Arial" pitchFamily="34" charset="0"/>
                <a:cs typeface="Arial" pitchFamily="34" charset="0"/>
              </a:rPr>
              <a:t>, Beruška , Jakl , </a:t>
            </a:r>
          </a:p>
          <a:p>
            <a:r>
              <a:rPr lang="cs-CZ" b="0" dirty="0" smtClean="0">
                <a:latin typeface="Arial" pitchFamily="34" charset="0"/>
                <a:cs typeface="Arial" pitchFamily="34" charset="0"/>
              </a:rPr>
              <a:t>               </a:t>
            </a:r>
            <a:r>
              <a:rPr lang="cs-CZ" b="0" dirty="0" err="1" smtClean="0">
                <a:latin typeface="Arial" pitchFamily="34" charset="0"/>
                <a:cs typeface="Arial" pitchFamily="34" charset="0"/>
              </a:rPr>
              <a:t>Feko</a:t>
            </a:r>
            <a:r>
              <a:rPr lang="cs-CZ" b="0" dirty="0" smtClean="0">
                <a:latin typeface="Arial" pitchFamily="34" charset="0"/>
                <a:cs typeface="Arial" pitchFamily="34" charset="0"/>
              </a:rPr>
              <a:t>, </a:t>
            </a:r>
            <a:r>
              <a:rPr lang="cs-CZ" b="0" dirty="0" err="1" smtClean="0">
                <a:latin typeface="Arial" pitchFamily="34" charset="0"/>
                <a:cs typeface="Arial" pitchFamily="34" charset="0"/>
              </a:rPr>
              <a:t>T.Mejzr</a:t>
            </a:r>
            <a:r>
              <a:rPr lang="cs-CZ" b="0" dirty="0" smtClean="0">
                <a:latin typeface="Arial" pitchFamily="34" charset="0"/>
                <a:cs typeface="Arial" pitchFamily="34" charset="0"/>
              </a:rPr>
              <a:t> , Podhorský, </a:t>
            </a:r>
            <a:r>
              <a:rPr lang="cs-CZ" b="0" dirty="0" err="1" smtClean="0">
                <a:latin typeface="Arial" pitchFamily="34" charset="0"/>
                <a:cs typeface="Arial" pitchFamily="34" charset="0"/>
              </a:rPr>
              <a:t>Danč</a:t>
            </a:r>
            <a:r>
              <a:rPr lang="cs-CZ" b="0" dirty="0" smtClean="0">
                <a:latin typeface="Arial" pitchFamily="34" charset="0"/>
                <a:cs typeface="Arial" pitchFamily="34" charset="0"/>
              </a:rPr>
              <a:t>., Marek, </a:t>
            </a:r>
            <a:r>
              <a:rPr lang="cs-CZ" b="0" dirty="0" err="1" smtClean="0">
                <a:latin typeface="Arial" pitchFamily="34" charset="0"/>
                <a:cs typeface="Arial" pitchFamily="34" charset="0"/>
              </a:rPr>
              <a:t>Horváth</a:t>
            </a:r>
            <a:endParaRPr lang="cs-CZ" b="0" dirty="0" smtClean="0">
              <a:latin typeface="Arial" pitchFamily="34" charset="0"/>
              <a:cs typeface="Arial" pitchFamily="34" charset="0"/>
            </a:endParaRPr>
          </a:p>
          <a:p>
            <a:r>
              <a:rPr lang="cs-CZ" b="0" u="sng" dirty="0" smtClean="0">
                <a:latin typeface="Arial" pitchFamily="34" charset="0"/>
                <a:cs typeface="Arial" pitchFamily="34" charset="0"/>
              </a:rPr>
              <a:t>Střídající:</a:t>
            </a:r>
            <a:r>
              <a:rPr lang="cs-CZ" b="0" dirty="0" smtClean="0">
                <a:latin typeface="Arial" pitchFamily="34" charset="0"/>
                <a:cs typeface="Arial" pitchFamily="34" charset="0"/>
              </a:rPr>
              <a:t> Nedomlel</a:t>
            </a:r>
          </a:p>
          <a:p>
            <a:r>
              <a:rPr lang="cs-CZ" b="0" u="sng" dirty="0" smtClean="0">
                <a:latin typeface="Arial" pitchFamily="34" charset="0"/>
                <a:cs typeface="Arial" pitchFamily="34" charset="0"/>
              </a:rPr>
              <a:t>Rozhodčí</a:t>
            </a:r>
            <a:r>
              <a:rPr lang="cs-CZ" b="0" dirty="0" smtClean="0">
                <a:latin typeface="Arial" pitchFamily="34" charset="0"/>
                <a:cs typeface="Arial" pitchFamily="34" charset="0"/>
              </a:rPr>
              <a:t>: </a:t>
            </a:r>
            <a:r>
              <a:rPr lang="cs-CZ" b="0" dirty="0" err="1" smtClean="0">
                <a:latin typeface="Arial" pitchFamily="34" charset="0"/>
                <a:cs typeface="Arial" pitchFamily="34" charset="0"/>
              </a:rPr>
              <a:t>Prošek</a:t>
            </a:r>
            <a:r>
              <a:rPr lang="cs-CZ" b="0" dirty="0" smtClean="0">
                <a:latin typeface="Arial" pitchFamily="34" charset="0"/>
                <a:cs typeface="Arial" pitchFamily="34" charset="0"/>
              </a:rPr>
              <a:t>-Dvorský, </a:t>
            </a:r>
            <a:r>
              <a:rPr lang="cs-CZ" b="0" dirty="0" err="1" smtClean="0">
                <a:latin typeface="Arial" pitchFamily="34" charset="0"/>
                <a:cs typeface="Arial" pitchFamily="34" charset="0"/>
              </a:rPr>
              <a:t>Fišl</a:t>
            </a:r>
            <a:endParaRPr lang="cs-CZ" sz="1400" u="sng" dirty="0" smtClean="0">
              <a:latin typeface="Bookman Old Style" pitchFamily="18" charset="0"/>
            </a:endParaRPr>
          </a:p>
        </p:txBody>
      </p:sp>
      <p:sp>
        <p:nvSpPr>
          <p:cNvPr id="13" name="TextovéPole 12"/>
          <p:cNvSpPr txBox="1"/>
          <p:nvPr/>
        </p:nvSpPr>
        <p:spPr>
          <a:xfrm>
            <a:off x="5359524" y="2801858"/>
            <a:ext cx="4824536" cy="1969770"/>
          </a:xfrm>
          <a:prstGeom prst="rect">
            <a:avLst/>
          </a:prstGeom>
          <a:solidFill>
            <a:schemeClr val="accent3">
              <a:lumMod val="95000"/>
            </a:schemeClr>
          </a:solidFill>
          <a:ln w="3175">
            <a:solidFill>
              <a:schemeClr val="tx1"/>
            </a:solidFill>
          </a:ln>
        </p:spPr>
        <p:txBody>
          <a:bodyPr wrap="square" rtlCol="0">
            <a:spAutoFit/>
          </a:bodyPr>
          <a:lstStyle/>
          <a:p>
            <a:pPr algn="ctr"/>
            <a:r>
              <a:rPr lang="cs-CZ" sz="2400" u="sng" dirty="0" smtClean="0">
                <a:latin typeface="Arial" pitchFamily="34" charset="0"/>
                <a:cs typeface="Arial" pitchFamily="34" charset="0"/>
              </a:rPr>
              <a:t>FK Litvínov - SK </a:t>
            </a:r>
            <a:r>
              <a:rPr lang="cs-CZ" sz="2400" u="sng" dirty="0" err="1" smtClean="0">
                <a:latin typeface="Arial" pitchFamily="34" charset="0"/>
                <a:cs typeface="Arial" pitchFamily="34" charset="0"/>
              </a:rPr>
              <a:t>Štětí</a:t>
            </a:r>
            <a:r>
              <a:rPr lang="cs-CZ" sz="2400" u="sng" dirty="0" smtClean="0">
                <a:latin typeface="Arial" pitchFamily="34" charset="0"/>
                <a:cs typeface="Arial" pitchFamily="34" charset="0"/>
              </a:rPr>
              <a:t>/</a:t>
            </a:r>
            <a:r>
              <a:rPr lang="cs-CZ" sz="2400" u="sng" dirty="0" err="1" smtClean="0">
                <a:latin typeface="Arial" pitchFamily="34" charset="0"/>
                <a:cs typeface="Arial" pitchFamily="34" charset="0"/>
              </a:rPr>
              <a:t>Hošťka</a:t>
            </a:r>
            <a:r>
              <a:rPr lang="cs-CZ" sz="2400" u="sng" dirty="0" smtClean="0">
                <a:latin typeface="Arial" pitchFamily="34" charset="0"/>
                <a:cs typeface="Arial" pitchFamily="34" charset="0"/>
              </a:rPr>
              <a:t> </a:t>
            </a:r>
          </a:p>
          <a:p>
            <a:pPr algn="ctr"/>
            <a:r>
              <a:rPr lang="cs-CZ" sz="2400" u="sng" dirty="0" smtClean="0">
                <a:latin typeface="Arial" pitchFamily="34" charset="0"/>
                <a:cs typeface="Arial" pitchFamily="34" charset="0"/>
              </a:rPr>
              <a:t>4:0(0:0)  sobota 8.8.2015</a:t>
            </a:r>
            <a:endParaRPr lang="cs-CZ" sz="1800" u="sng" dirty="0" smtClean="0">
              <a:latin typeface="Arial" pitchFamily="34" charset="0"/>
              <a:cs typeface="Arial" pitchFamily="34" charset="0"/>
            </a:endParaRPr>
          </a:p>
          <a:p>
            <a:r>
              <a:rPr lang="cs-CZ" b="0" u="sng" dirty="0" smtClean="0">
                <a:latin typeface="Arial" pitchFamily="34" charset="0"/>
                <a:cs typeface="Arial" pitchFamily="34" charset="0"/>
              </a:rPr>
              <a:t>Sestava:</a:t>
            </a:r>
            <a:r>
              <a:rPr lang="cs-CZ" b="0" dirty="0" smtClean="0">
                <a:latin typeface="Arial" pitchFamily="34" charset="0"/>
                <a:cs typeface="Arial" pitchFamily="34" charset="0"/>
              </a:rPr>
              <a:t> Svoboda Matěj – </a:t>
            </a:r>
            <a:r>
              <a:rPr lang="cs-CZ" b="0" dirty="0" err="1" smtClean="0">
                <a:latin typeface="Arial" pitchFamily="34" charset="0"/>
                <a:cs typeface="Arial" pitchFamily="34" charset="0"/>
              </a:rPr>
              <a:t>Chaloupecký</a:t>
            </a:r>
            <a:r>
              <a:rPr lang="cs-CZ" b="0" dirty="0" smtClean="0">
                <a:latin typeface="Arial" pitchFamily="34" charset="0"/>
                <a:cs typeface="Arial" pitchFamily="34" charset="0"/>
              </a:rPr>
              <a:t>, Macháček, </a:t>
            </a:r>
            <a:r>
              <a:rPr lang="cs-CZ" b="0" dirty="0" err="1" smtClean="0">
                <a:latin typeface="Arial" pitchFamily="34" charset="0"/>
                <a:cs typeface="Arial" pitchFamily="34" charset="0"/>
              </a:rPr>
              <a:t>Šariška</a:t>
            </a:r>
            <a:r>
              <a:rPr lang="cs-CZ" b="0" dirty="0" smtClean="0">
                <a:latin typeface="Arial" pitchFamily="34" charset="0"/>
                <a:cs typeface="Arial" pitchFamily="34" charset="0"/>
              </a:rPr>
              <a:t>, </a:t>
            </a:r>
          </a:p>
          <a:p>
            <a:r>
              <a:rPr lang="cs-CZ" b="0" dirty="0" smtClean="0">
                <a:latin typeface="Arial" pitchFamily="34" charset="0"/>
                <a:cs typeface="Arial" pitchFamily="34" charset="0"/>
              </a:rPr>
              <a:t>               Beruška , </a:t>
            </a:r>
            <a:r>
              <a:rPr lang="cs-CZ" b="0" dirty="0" err="1" smtClean="0">
                <a:latin typeface="Arial" pitchFamily="34" charset="0"/>
                <a:cs typeface="Arial" pitchFamily="34" charset="0"/>
              </a:rPr>
              <a:t>VálaFeko</a:t>
            </a:r>
            <a:r>
              <a:rPr lang="cs-CZ" b="0" dirty="0" smtClean="0">
                <a:latin typeface="Arial" pitchFamily="34" charset="0"/>
                <a:cs typeface="Arial" pitchFamily="34" charset="0"/>
              </a:rPr>
              <a:t>, </a:t>
            </a:r>
            <a:r>
              <a:rPr lang="cs-CZ" b="0" dirty="0" err="1" smtClean="0">
                <a:latin typeface="Arial" pitchFamily="34" charset="0"/>
                <a:cs typeface="Arial" pitchFamily="34" charset="0"/>
              </a:rPr>
              <a:t>T.Mejzr</a:t>
            </a:r>
            <a:r>
              <a:rPr lang="cs-CZ" b="0" dirty="0" smtClean="0">
                <a:latin typeface="Arial" pitchFamily="34" charset="0"/>
                <a:cs typeface="Arial" pitchFamily="34" charset="0"/>
              </a:rPr>
              <a:t> , </a:t>
            </a:r>
            <a:r>
              <a:rPr lang="cs-CZ" b="0" dirty="0" err="1" smtClean="0">
                <a:latin typeface="Arial" pitchFamily="34" charset="0"/>
                <a:cs typeface="Arial" pitchFamily="34" charset="0"/>
              </a:rPr>
              <a:t>Danč</a:t>
            </a:r>
            <a:r>
              <a:rPr lang="cs-CZ" b="0" dirty="0" smtClean="0">
                <a:latin typeface="Arial" pitchFamily="34" charset="0"/>
                <a:cs typeface="Arial" pitchFamily="34" charset="0"/>
              </a:rPr>
              <a:t>., Marek, </a:t>
            </a:r>
            <a:r>
              <a:rPr lang="cs-CZ" b="0" dirty="0" err="1" smtClean="0">
                <a:latin typeface="Arial" pitchFamily="34" charset="0"/>
                <a:cs typeface="Arial" pitchFamily="34" charset="0"/>
              </a:rPr>
              <a:t>Horváth</a:t>
            </a:r>
            <a:endParaRPr lang="cs-CZ" b="0" dirty="0" smtClean="0">
              <a:latin typeface="Arial" pitchFamily="34" charset="0"/>
              <a:cs typeface="Arial" pitchFamily="34" charset="0"/>
            </a:endParaRPr>
          </a:p>
          <a:p>
            <a:r>
              <a:rPr lang="cs-CZ" b="0" u="sng" dirty="0" smtClean="0">
                <a:latin typeface="Arial" pitchFamily="34" charset="0"/>
                <a:cs typeface="Arial" pitchFamily="34" charset="0"/>
              </a:rPr>
              <a:t>Střídající:</a:t>
            </a:r>
            <a:r>
              <a:rPr lang="cs-CZ" b="0" dirty="0" smtClean="0">
                <a:latin typeface="Arial" pitchFamily="34" charset="0"/>
                <a:cs typeface="Arial" pitchFamily="34" charset="0"/>
              </a:rPr>
              <a:t> Nedomlel</a:t>
            </a:r>
          </a:p>
          <a:p>
            <a:r>
              <a:rPr lang="cs-CZ" b="0" u="sng" dirty="0" smtClean="0">
                <a:latin typeface="Arial" pitchFamily="34" charset="0"/>
                <a:cs typeface="Arial" pitchFamily="34" charset="0"/>
              </a:rPr>
              <a:t>Rozhodčí</a:t>
            </a:r>
            <a:r>
              <a:rPr lang="cs-CZ" b="0" dirty="0" smtClean="0">
                <a:latin typeface="Arial" pitchFamily="34" charset="0"/>
                <a:cs typeface="Arial" pitchFamily="34" charset="0"/>
              </a:rPr>
              <a:t>: </a:t>
            </a:r>
            <a:r>
              <a:rPr lang="cs-CZ" b="0" dirty="0" err="1" smtClean="0">
                <a:latin typeface="Arial" pitchFamily="34" charset="0"/>
                <a:cs typeface="Arial" pitchFamily="34" charset="0"/>
              </a:rPr>
              <a:t>PrČáka</a:t>
            </a:r>
            <a:r>
              <a:rPr lang="cs-CZ" b="0" dirty="0" smtClean="0">
                <a:latin typeface="Arial" pitchFamily="34" charset="0"/>
                <a:cs typeface="Arial" pitchFamily="34" charset="0"/>
              </a:rPr>
              <a:t>-</a:t>
            </a:r>
            <a:r>
              <a:rPr lang="cs-CZ" b="0" dirty="0" err="1" smtClean="0">
                <a:latin typeface="Arial" pitchFamily="34" charset="0"/>
                <a:cs typeface="Arial" pitchFamily="34" charset="0"/>
              </a:rPr>
              <a:t>Bretscheider</a:t>
            </a:r>
            <a:r>
              <a:rPr lang="cs-CZ" b="0" dirty="0" smtClean="0">
                <a:latin typeface="Arial" pitchFamily="34" charset="0"/>
                <a:cs typeface="Arial" pitchFamily="34" charset="0"/>
              </a:rPr>
              <a:t>, Svoboda</a:t>
            </a:r>
          </a:p>
          <a:p>
            <a:endParaRPr lang="cs-CZ" b="0" dirty="0" smtClean="0">
              <a:latin typeface="Arial" pitchFamily="34" charset="0"/>
              <a:cs typeface="Arial" pitchFamily="34" charset="0"/>
            </a:endParaRPr>
          </a:p>
          <a:p>
            <a:pPr algn="ctr"/>
            <a:endParaRPr lang="cs-CZ" sz="1400" u="sng" dirty="0" smtClean="0">
              <a:latin typeface="Bookman Old Style" pitchFamily="18" charset="0"/>
            </a:endParaRPr>
          </a:p>
        </p:txBody>
      </p:sp>
      <p:sp>
        <p:nvSpPr>
          <p:cNvPr id="14" name="TextovéPole 13"/>
          <p:cNvSpPr txBox="1"/>
          <p:nvPr/>
        </p:nvSpPr>
        <p:spPr>
          <a:xfrm>
            <a:off x="5359524" y="91108"/>
            <a:ext cx="4824536" cy="646331"/>
          </a:xfrm>
          <a:prstGeom prst="rect">
            <a:avLst/>
          </a:prstGeom>
          <a:gradFill>
            <a:gsLst>
              <a:gs pos="0">
                <a:srgbClr val="FFEFD1"/>
              </a:gs>
              <a:gs pos="64999">
                <a:srgbClr val="F0EBD5"/>
              </a:gs>
              <a:gs pos="100000">
                <a:srgbClr val="D1C39F"/>
              </a:gs>
            </a:gsLst>
            <a:lin ang="5400000" scaled="0"/>
          </a:gradFill>
          <a:ln w="41275">
            <a:solidFill>
              <a:srgbClr val="6600CC"/>
            </a:solidFill>
          </a:ln>
        </p:spPr>
        <p:txBody>
          <a:bodyPr wrap="square" rtlCol="0">
            <a:spAutoFit/>
          </a:bodyPr>
          <a:lstStyle/>
          <a:p>
            <a:pPr algn="ctr"/>
            <a:r>
              <a:rPr lang="cs-CZ" sz="3600" u="sng" dirty="0" smtClean="0">
                <a:latin typeface="Bookman Old Style" pitchFamily="18" charset="0"/>
              </a:rPr>
              <a:t>Starší dorost</a:t>
            </a:r>
          </a:p>
        </p:txBody>
      </p:sp>
      <p:sp>
        <p:nvSpPr>
          <p:cNvPr id="16" name="TextovéPole 15"/>
          <p:cNvSpPr txBox="1"/>
          <p:nvPr/>
        </p:nvSpPr>
        <p:spPr>
          <a:xfrm>
            <a:off x="5431532" y="4843636"/>
            <a:ext cx="4752528" cy="1477328"/>
          </a:xfrm>
          <a:prstGeom prst="rect">
            <a:avLst/>
          </a:prstGeom>
          <a:solidFill>
            <a:srgbClr val="99FF66"/>
          </a:solidFill>
        </p:spPr>
        <p:txBody>
          <a:bodyPr wrap="square" rtlCol="0">
            <a:spAutoFit/>
          </a:bodyPr>
          <a:lstStyle/>
          <a:p>
            <a:r>
              <a:rPr lang="cs-CZ" sz="2400" u="sng" dirty="0" smtClean="0">
                <a:latin typeface="Berlin Sans FB Demi" pitchFamily="34" charset="0"/>
              </a:rPr>
              <a:t>Trenéři : </a:t>
            </a:r>
            <a:r>
              <a:rPr lang="cs-CZ" sz="3000" dirty="0" smtClean="0">
                <a:latin typeface="Berlin Sans FB Demi" pitchFamily="34" charset="0"/>
              </a:rPr>
              <a:t>Václav Podhorský</a:t>
            </a:r>
          </a:p>
          <a:p>
            <a:r>
              <a:rPr lang="cs-CZ" sz="3000" dirty="0" smtClean="0">
                <a:latin typeface="Berlin Sans FB Demi" pitchFamily="34" charset="0"/>
              </a:rPr>
              <a:t>             Radek </a:t>
            </a:r>
            <a:r>
              <a:rPr lang="cs-CZ" sz="3000" dirty="0" err="1" smtClean="0">
                <a:latin typeface="Berlin Sans FB Demi" pitchFamily="34" charset="0"/>
              </a:rPr>
              <a:t>Švejdar</a:t>
            </a:r>
            <a:endParaRPr lang="cs-CZ" sz="3000" dirty="0" smtClean="0">
              <a:latin typeface="Berlin Sans FB Demi" pitchFamily="34" charset="0"/>
            </a:endParaRPr>
          </a:p>
          <a:p>
            <a:r>
              <a:rPr lang="cs-CZ" sz="2400" u="sng" dirty="0" smtClean="0">
                <a:latin typeface="Berlin Sans FB Demi" pitchFamily="34" charset="0"/>
              </a:rPr>
              <a:t>Vedoucí:</a:t>
            </a:r>
            <a:r>
              <a:rPr lang="cs-CZ" sz="2400" dirty="0" smtClean="0">
                <a:latin typeface="Berlin Sans FB Demi" pitchFamily="34" charset="0"/>
              </a:rPr>
              <a:t> </a:t>
            </a:r>
            <a:r>
              <a:rPr lang="cs-CZ" sz="3000" dirty="0" smtClean="0">
                <a:latin typeface="Berlin Sans FB Demi" pitchFamily="34" charset="0"/>
              </a:rPr>
              <a:t>Jana </a:t>
            </a:r>
            <a:r>
              <a:rPr lang="cs-CZ" sz="3000" dirty="0" err="1" smtClean="0">
                <a:latin typeface="Berlin Sans FB Demi" pitchFamily="34" charset="0"/>
              </a:rPr>
              <a:t>Nedomlelová</a:t>
            </a:r>
            <a:endParaRPr lang="cs-CZ" sz="3000" dirty="0" smtClean="0">
              <a:latin typeface="Berlin Sans FB Demi" pitchFamily="34" charset="0"/>
            </a:endParaRPr>
          </a:p>
        </p:txBody>
      </p:sp>
      <p:pic>
        <p:nvPicPr>
          <p:cNvPr id="19" name="Picture 12"/>
          <p:cNvPicPr>
            <a:picLocks noChangeAspect="1" noChangeArrowheads="1"/>
          </p:cNvPicPr>
          <p:nvPr/>
        </p:nvPicPr>
        <p:blipFill>
          <a:blip r:embed="rId4" cstate="print"/>
          <a:srcRect/>
          <a:stretch>
            <a:fillRect/>
          </a:stretch>
        </p:blipFill>
        <p:spPr bwMode="auto">
          <a:xfrm>
            <a:off x="6727676" y="6355804"/>
            <a:ext cx="1656184" cy="739180"/>
          </a:xfrm>
          <a:prstGeom prst="rect">
            <a:avLst/>
          </a:prstGeom>
          <a:noFill/>
          <a:ln w="9525">
            <a:noFill/>
            <a:miter lim="800000"/>
            <a:headEnd/>
            <a:tailEnd/>
          </a:ln>
        </p:spPr>
      </p:pic>
      <p:sp>
        <p:nvSpPr>
          <p:cNvPr id="20" name="TextovéPole 19"/>
          <p:cNvSpPr txBox="1"/>
          <p:nvPr/>
        </p:nvSpPr>
        <p:spPr>
          <a:xfrm>
            <a:off x="7447756"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5431532" y="163117"/>
            <a:ext cx="4752528" cy="1384995"/>
          </a:xfrm>
          <a:prstGeom prst="rect">
            <a:avLst/>
          </a:prstGeom>
          <a:blipFill>
            <a:blip r:embed="rId3" cstate="print"/>
            <a:stretch>
              <a:fillRect/>
            </a:stretch>
          </a:blipFill>
          <a:ln w="73025">
            <a:solidFill>
              <a:srgbClr val="FFFF00"/>
            </a:solidFill>
          </a:ln>
          <a:scene3d>
            <a:camera prst="orthographicFront"/>
            <a:lightRig rig="threePt" dir="t"/>
          </a:scene3d>
          <a:sp3d contourW="12700">
            <a:bevelT w="139700" prst="cross"/>
            <a:contourClr>
              <a:schemeClr val="accent1">
                <a:lumMod val="50000"/>
              </a:schemeClr>
            </a:contourClr>
          </a:sp3d>
        </p:spPr>
        <p:txBody>
          <a:bodyPr wrap="square" rtlCol="0">
            <a:spAutoFit/>
          </a:bodyPr>
          <a:lstStyle/>
          <a:p>
            <a:pPr algn="ctr"/>
            <a:r>
              <a:rPr lang="cs-CZ" sz="2800" dirty="0" smtClean="0">
                <a:solidFill>
                  <a:srgbClr val="6600FF"/>
                </a:solidFill>
                <a:effectLst>
                  <a:outerShdw blurRad="38100" dist="38100" dir="2700000" algn="tl">
                    <a:srgbClr val="000000">
                      <a:alpha val="43137"/>
                    </a:srgbClr>
                  </a:outerShdw>
                </a:effectLst>
                <a:latin typeface="Goudy Old Style" pitchFamily="18" charset="0"/>
              </a:rPr>
              <a:t>Ještě v 85. minutě jsme v 1. zápase nového ročníku prohrávali 0:2</a:t>
            </a:r>
            <a:r>
              <a:rPr lang="cs-CZ" sz="2400" dirty="0" smtClean="0">
                <a:solidFill>
                  <a:srgbClr val="6600FF"/>
                </a:solidFill>
                <a:effectLst>
                  <a:outerShdw blurRad="38100" dist="38100" dir="2700000" algn="tl">
                    <a:srgbClr val="000000">
                      <a:alpha val="43137"/>
                    </a:srgbClr>
                  </a:outerShdw>
                </a:effectLst>
                <a:latin typeface="Goudy Old Style" pitchFamily="18" charset="0"/>
              </a:rPr>
              <a:t>. </a:t>
            </a:r>
            <a:endParaRPr lang="cs-CZ" sz="2000" dirty="0" smtClean="0">
              <a:solidFill>
                <a:srgbClr val="6600FF"/>
              </a:solidFill>
              <a:effectLst>
                <a:outerShdw blurRad="38100" dist="38100" dir="2700000" algn="tl">
                  <a:srgbClr val="000000">
                    <a:alpha val="43137"/>
                  </a:srgbClr>
                </a:outerShdw>
              </a:effectLst>
              <a:latin typeface="Goudy Old Style" pitchFamily="18" charset="0"/>
            </a:endParaRPr>
          </a:p>
        </p:txBody>
      </p:sp>
      <p:sp>
        <p:nvSpPr>
          <p:cNvPr id="13" name="Rectangle 2"/>
          <p:cNvSpPr>
            <a:spLocks noChangeArrowheads="1"/>
          </p:cNvSpPr>
          <p:nvPr/>
        </p:nvSpPr>
        <p:spPr bwMode="auto">
          <a:xfrm>
            <a:off x="5431532" y="1674405"/>
            <a:ext cx="4752528" cy="5401479"/>
          </a:xfrm>
          <a:prstGeom prst="rect">
            <a:avLst/>
          </a:prstGeom>
          <a:noFill/>
          <a:ln w="28575">
            <a:solidFill>
              <a:srgbClr val="FFFF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i="0" u="sng" strike="noStrike" cap="none" normalizeH="0" baseline="0" dirty="0" smtClean="0">
                <a:ln>
                  <a:solidFill>
                    <a:srgbClr val="9900CC"/>
                  </a:solid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SK </a:t>
            </a:r>
            <a:r>
              <a:rPr kumimoji="0" lang="cs-CZ" sz="2400" i="0" u="sng" strike="noStrike" cap="none" normalizeH="0" baseline="0" dirty="0" err="1" smtClean="0">
                <a:ln>
                  <a:solidFill>
                    <a:srgbClr val="9900CC"/>
                  </a:solid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Štětí</a:t>
            </a:r>
            <a:r>
              <a:rPr kumimoji="0" lang="cs-CZ" sz="2400" i="0" u="sng" strike="noStrike" cap="none" normalizeH="0" baseline="0" dirty="0" smtClean="0">
                <a:ln>
                  <a:solidFill>
                    <a:srgbClr val="9900CC"/>
                  </a:solid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 SK Hrobce</a:t>
            </a:r>
            <a:endParaRPr kumimoji="0" lang="cs-CZ" sz="800" i="0" u="none" strike="noStrike" cap="none" normalizeH="0" baseline="0" dirty="0" smtClean="0">
              <a:ln>
                <a:solidFill>
                  <a:srgbClr val="9900CC"/>
                </a:solid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400" i="0" u="sng" strike="noStrike" cap="none" normalizeH="0" baseline="0" dirty="0" smtClean="0">
                <a:ln>
                  <a:solidFill>
                    <a:srgbClr val="9900CC"/>
                  </a:solid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3:2 PK (0:1)   </a:t>
            </a:r>
            <a:r>
              <a:rPr kumimoji="0" lang="cs-CZ" sz="1800" i="0" u="sng" strike="noStrike" cap="none" normalizeH="0" baseline="0" dirty="0" smtClean="0">
                <a:ln>
                  <a:solidFill>
                    <a:srgbClr val="9900CC"/>
                  </a:solid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8.8.2015     1.kolo</a:t>
            </a:r>
            <a:endParaRPr kumimoji="0" lang="cs-CZ" sz="800" i="0" u="none" strike="noStrike" cap="none" normalizeH="0" baseline="0" dirty="0" smtClean="0">
              <a:ln>
                <a:solidFill>
                  <a:srgbClr val="9900CC"/>
                </a:solid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Prvním zkouškou prošla obrana hostů v 7. minutě a se situací si poradila. V 8. minutě bylo zase horko i bez sluníčka na druhé straně, ale na míč po  nepříjemném centru hlavou žádný hráč Hrobců nezasáhl. Situace domácí obraně zkomplikoval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Malák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když tak dlouho váhal s rozehrávkou, až o míč přišel a rychlý kontr pro náš naštěstí dopadl nepřesným zakončením. Solidně vypadala spolupráce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Beláka</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se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Slaničkou</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ale ten trefil pouze dobře stojícího obránce soupeře. Hezky z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voleje</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to zkusil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18. minutě, ale trefil jen prostředek branky, kde stál připraven brankář Kysela. Do vedení se však v polovině poločasu dostal náš soupeř. Váhání s rozehrávkou ve středu hřiště se opět nevyplatilo a nabíhající Polák byl u míče dříve než vybíhající brankář a hosty dostal šikovně do vedení 1:0. Blízko vyrovnávací brance byl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ve 27. minutě, ale míč v dobrém střeleckém postavení zkrotit nedokázal. Dostal se až mimo palebné území odkud se góly nedávají.  Stejně tak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Mikas</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před naší brankou kopl nohou na hranici desítky do prázdna. Ve 39. minutě byl vybíhající Kloub z branky u míče později než Kala a pak už jsme jenom sledovali, jak se míč došoural těsně vedle tyče mimo hřiště. V nastavení prvního poločasu jsme ještě zkoušeli vyrovnat, ale Stejskal z volného přímého kopu trefil jen vysokou zeď Hrobců a hezkou střelu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Kuclera</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zase vytěsnil brankář na roh. Ve velké šanci se na úvod druhé půle ocitl i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Malák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ale svoji příležitost zahodil. V 51. minutě se nechal lehce odstavit od míče Slanička, že ani nestačil přihrát míč volnému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Belákovi</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Stejný hráč se do bezprostřední blízkosti branky hostů dostal i v 55. minutě, ale ani tentokrát to k úspěchu nevedlo. Určitou herní převahu jsme si na úvod druhého poločasu vypracovali, ale pohoda před brankou soupeře chyběla. Stejně jako Tichému v 66. minutě, kdy zaběhl za obranu Hrobců, ale branku přestřelil. Varováním pro naše mužstvo byla střela jednoho z</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ovéPole 13"/>
          <p:cNvSpPr txBox="1"/>
          <p:nvPr/>
        </p:nvSpPr>
        <p:spPr>
          <a:xfrm>
            <a:off x="7519764"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13</a:t>
            </a:r>
          </a:p>
        </p:txBody>
      </p:sp>
      <p:sp>
        <p:nvSpPr>
          <p:cNvPr id="8" name="TextovéPole 7"/>
          <p:cNvSpPr txBox="1"/>
          <p:nvPr/>
        </p:nvSpPr>
        <p:spPr>
          <a:xfrm>
            <a:off x="102940" y="1243236"/>
            <a:ext cx="4464496" cy="3847207"/>
          </a:xfrm>
          <a:prstGeom prst="rect">
            <a:avLst/>
          </a:prstGeom>
          <a:noFill/>
        </p:spPr>
        <p:txBody>
          <a:bodyPr wrap="square" rtlCol="0">
            <a:spAutoFit/>
          </a:bodyPr>
          <a:lstStyle/>
          <a:p>
            <a:pPr algn="just"/>
            <a:r>
              <a:rPr lang="cs-CZ" dirty="0" smtClean="0">
                <a:latin typeface="Bookman Old Style" pitchFamily="18" charset="0"/>
              </a:rPr>
              <a:t>Jak jsme již informovali v minulém zpravodaji, tak v letošním ročníku hrají </a:t>
            </a:r>
            <a:r>
              <a:rPr lang="cs-CZ" sz="1400" dirty="0" smtClean="0">
                <a:solidFill>
                  <a:srgbClr val="C00000"/>
                </a:solidFill>
                <a:latin typeface="Bookman Old Style" pitchFamily="18" charset="0"/>
              </a:rPr>
              <a:t>starší a mladší dorostenci </a:t>
            </a:r>
            <a:r>
              <a:rPr lang="cs-CZ" dirty="0" smtClean="0">
                <a:latin typeface="Bookman Old Style" pitchFamily="18" charset="0"/>
              </a:rPr>
              <a:t>krajský přebor kam postoupili z I. A třídy.  Mají za  sebou 2 kola. Před 14 dny v Litvínově a před týdnem hráli doma s FK Louny. Starší oba zápasy prohráli. Mladší byli úspěšnější, když po prohře v Litvínově doma s Louny remizovali, ale na penalty byli úspěšnější. Kde hledat důvody porážek? Analyzovat necháme trenéry. Hráli jsme ale s těžkými soupeři a také trochu zamrzí, že kádr nebyl zcela kompletní. Po velkých oslavách postupu dal nakonec někdo přednost dovolené před fotbalem. Soutěž je ale dlouhá a zápasů hodně. Rozhodující utkání teprve přijdou. Složitá je také situace s hráčským kádrem. Vytvořili jsme sice společný tým se Sokolem </a:t>
            </a:r>
            <a:r>
              <a:rPr lang="cs-CZ" dirty="0" err="1" smtClean="0">
                <a:latin typeface="Bookman Old Style" pitchFamily="18" charset="0"/>
              </a:rPr>
              <a:t>Hoštka</a:t>
            </a:r>
            <a:r>
              <a:rPr lang="cs-CZ" dirty="0" smtClean="0">
                <a:latin typeface="Bookman Old Style" pitchFamily="18" charset="0"/>
              </a:rPr>
              <a:t>, ale i tak musí hrát v jeden den hodně hráčů 2 zápasy za sebou. Snad se to zlepší. Popřejme dorostencům hodně úspěchů a věříme, že brzy začnou získávat i body.</a:t>
            </a:r>
          </a:p>
          <a:p>
            <a:pPr algn="just"/>
            <a:endParaRPr lang="cs-CZ" sz="1400" dirty="0" smtClean="0">
              <a:latin typeface="Bookman Old Style" pitchFamily="18" charset="0"/>
            </a:endParaRPr>
          </a:p>
        </p:txBody>
      </p:sp>
      <p:sp>
        <p:nvSpPr>
          <p:cNvPr id="9" name="TextovéPole 8"/>
          <p:cNvSpPr txBox="1"/>
          <p:nvPr/>
        </p:nvSpPr>
        <p:spPr>
          <a:xfrm>
            <a:off x="174948" y="163116"/>
            <a:ext cx="4464496" cy="923330"/>
          </a:xfrm>
          <a:prstGeom prst="rect">
            <a:avLst/>
          </a:prstGeom>
          <a:blipFill>
            <a:blip r:embed="rId4" cstate="print"/>
            <a:tile tx="0" ty="0" sx="100000" sy="100000" flip="none" algn="tl"/>
          </a:blipFill>
        </p:spPr>
        <p:txBody>
          <a:bodyPr wrap="square" rtlCol="0">
            <a:spAutoFit/>
          </a:bodyPr>
          <a:lstStyle/>
          <a:p>
            <a:pPr algn="ctr"/>
            <a:r>
              <a:rPr lang="cs-CZ" sz="5400" u="sng" dirty="0" smtClean="0">
                <a:solidFill>
                  <a:srgbClr val="008000"/>
                </a:solidFill>
                <a:effectLst>
                  <a:outerShdw blurRad="38100" dist="38100" dir="2700000" algn="tl">
                    <a:srgbClr val="000000">
                      <a:alpha val="43137"/>
                    </a:srgbClr>
                  </a:outerShdw>
                </a:effectLst>
                <a:latin typeface="Elephant" pitchFamily="18" charset="0"/>
              </a:rPr>
              <a:t>Dorostenci</a:t>
            </a:r>
          </a:p>
        </p:txBody>
      </p:sp>
      <p:pic>
        <p:nvPicPr>
          <p:cNvPr id="10" name="Picture 3"/>
          <p:cNvPicPr>
            <a:picLocks noChangeAspect="1" noChangeArrowheads="1"/>
          </p:cNvPicPr>
          <p:nvPr/>
        </p:nvPicPr>
        <p:blipFill>
          <a:blip r:embed="rId5" cstate="print"/>
          <a:srcRect/>
          <a:stretch>
            <a:fillRect/>
          </a:stretch>
        </p:blipFill>
        <p:spPr bwMode="auto">
          <a:xfrm>
            <a:off x="462980" y="4915644"/>
            <a:ext cx="3672408" cy="2088232"/>
          </a:xfrm>
          <a:prstGeom prst="rect">
            <a:avLst/>
          </a:prstGeom>
          <a:noFill/>
          <a:ln w="9525">
            <a:noFill/>
            <a:miter lim="800000"/>
            <a:headEnd/>
            <a:tailEnd/>
          </a:ln>
        </p:spPr>
      </p:pic>
      <p:sp>
        <p:nvSpPr>
          <p:cNvPr id="11" name="TextovéPole 10"/>
          <p:cNvSpPr txBox="1"/>
          <p:nvPr/>
        </p:nvSpPr>
        <p:spPr>
          <a:xfrm>
            <a:off x="1687116"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9" name="Přímá spojovací čára 18" hidden="1"/>
          <p:cNvCxnSpPr/>
          <p:nvPr/>
        </p:nvCxnSpPr>
        <p:spPr bwMode="auto">
          <a:xfrm rot="5400000">
            <a:off x="7267575" y="487363"/>
            <a:ext cx="647700" cy="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5" name="Přímá spojovací čára 14"/>
          <p:cNvCxnSpPr/>
          <p:nvPr/>
        </p:nvCxnSpPr>
        <p:spPr bwMode="auto">
          <a:xfrm>
            <a:off x="2191172" y="1747292"/>
            <a:ext cx="914400" cy="91440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šipka 15"/>
          <p:cNvCxnSpPr/>
          <p:nvPr/>
        </p:nvCxnSpPr>
        <p:spPr bwMode="auto">
          <a:xfrm>
            <a:off x="1975148" y="6931868"/>
            <a:ext cx="194421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1" name="TextovéPole 10"/>
          <p:cNvSpPr txBox="1"/>
          <p:nvPr/>
        </p:nvSpPr>
        <p:spPr>
          <a:xfrm>
            <a:off x="390972" y="91108"/>
            <a:ext cx="4392488" cy="276999"/>
          </a:xfrm>
          <a:prstGeom prst="rect">
            <a:avLst/>
          </a:prstGeom>
          <a:solidFill>
            <a:schemeClr val="bg2">
              <a:lumMod val="20000"/>
              <a:lumOff val="80000"/>
            </a:schemeClr>
          </a:solidFill>
        </p:spPr>
        <p:txBody>
          <a:bodyPr wrap="square" rtlCol="0">
            <a:spAutoFit/>
          </a:bodyPr>
          <a:lstStyle/>
          <a:p>
            <a:pPr algn="ctr"/>
            <a:r>
              <a:rPr lang="cs-CZ" sz="1100" b="0" dirty="0" smtClean="0">
                <a:latin typeface="Arial" pitchFamily="34" charset="0"/>
                <a:cs typeface="Arial" pitchFamily="34" charset="0"/>
              </a:rPr>
              <a:t>Pokračování zápasu SK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-Hro</a:t>
            </a:r>
            <a:r>
              <a:rPr lang="cs-CZ" b="0" dirty="0" smtClean="0">
                <a:latin typeface="Arial" pitchFamily="34" charset="0"/>
                <a:cs typeface="Arial" pitchFamily="34" charset="0"/>
              </a:rPr>
              <a:t>bce  8.8.15</a:t>
            </a:r>
          </a:p>
        </p:txBody>
      </p:sp>
      <p:sp>
        <p:nvSpPr>
          <p:cNvPr id="12" name="Obdélník 11"/>
          <p:cNvSpPr/>
          <p:nvPr/>
        </p:nvSpPr>
        <p:spPr>
          <a:xfrm>
            <a:off x="102940" y="451148"/>
            <a:ext cx="4680520" cy="6017032"/>
          </a:xfrm>
          <a:prstGeom prst="rect">
            <a:avLst/>
          </a:prstGeom>
          <a:ln w="44450">
            <a:solidFill>
              <a:srgbClr val="FFFF00"/>
            </a:solidFill>
          </a:ln>
        </p:spPr>
        <p:txBody>
          <a:bodyPr wrap="square">
            <a:spAutoFit/>
          </a:bodyPr>
          <a:lstStyle/>
          <a:p>
            <a:pPr lvl="0" algn="just" eaLnBrk="0" hangingPunct="0"/>
            <a:r>
              <a:rPr lang="cs-CZ" sz="1100" b="0" dirty="0" smtClean="0">
                <a:latin typeface="Arial" pitchFamily="34" charset="0"/>
                <a:ea typeface="Times New Roman" pitchFamily="18" charset="0"/>
                <a:cs typeface="Arial" pitchFamily="34" charset="0"/>
              </a:rPr>
              <a:t> hráčů soupeře, který však z </a:t>
            </a:r>
            <a:r>
              <a:rPr lang="cs-CZ" sz="1100" b="0" dirty="0" err="1" smtClean="0">
                <a:latin typeface="Arial" pitchFamily="34" charset="0"/>
                <a:ea typeface="Times New Roman" pitchFamily="18" charset="0"/>
                <a:cs typeface="Arial" pitchFamily="34" charset="0"/>
              </a:rPr>
              <a:t>gólovky</a:t>
            </a:r>
            <a:r>
              <a:rPr lang="cs-CZ" sz="1100" b="0" dirty="0" smtClean="0">
                <a:latin typeface="Arial" pitchFamily="34" charset="0"/>
                <a:ea typeface="Times New Roman" pitchFamily="18" charset="0"/>
                <a:cs typeface="Arial" pitchFamily="34" charset="0"/>
              </a:rPr>
              <a:t> branku vysoko přestřelil. Lépe pro hosty, ale hůře pro nás to dopadlo v 74. minutě.  Vít Kala dostal až příliš moc prostoru a míč poslal podél brankáře do naší sítě na 2:0. V 79. minutě se na hřišti v naší sestavě objevili 2 mladící Jan </a:t>
            </a:r>
            <a:r>
              <a:rPr lang="cs-CZ" sz="1100" b="0" dirty="0" err="1" smtClean="0">
                <a:latin typeface="Arial" pitchFamily="34" charset="0"/>
                <a:ea typeface="Times New Roman" pitchFamily="18" charset="0"/>
                <a:cs typeface="Arial" pitchFamily="34" charset="0"/>
              </a:rPr>
              <a:t>Grepl</a:t>
            </a:r>
            <a:r>
              <a:rPr lang="cs-CZ" sz="1100" b="0" dirty="0" smtClean="0">
                <a:latin typeface="Arial" pitchFamily="34" charset="0"/>
                <a:ea typeface="Times New Roman" pitchFamily="18" charset="0"/>
                <a:cs typeface="Arial" pitchFamily="34" charset="0"/>
              </a:rPr>
              <a:t> s Martinem </a:t>
            </a:r>
            <a:r>
              <a:rPr lang="cs-CZ" sz="1100" b="0" dirty="0" err="1" smtClean="0">
                <a:latin typeface="Arial" pitchFamily="34" charset="0"/>
                <a:ea typeface="Times New Roman" pitchFamily="18" charset="0"/>
                <a:cs typeface="Arial" pitchFamily="34" charset="0"/>
              </a:rPr>
              <a:t>Koráněm</a:t>
            </a:r>
            <a:r>
              <a:rPr lang="cs-CZ" sz="1100" b="0" dirty="0" smtClean="0">
                <a:latin typeface="Arial" pitchFamily="34" charset="0"/>
                <a:ea typeface="Times New Roman" pitchFamily="18" charset="0"/>
                <a:cs typeface="Arial" pitchFamily="34" charset="0"/>
              </a:rPr>
              <a:t>, ale málokdo už asi doufal, že zápas pro nás dopadne dobře. Pak se však nechal za řeči, které na hřiště nepatří, zbytečně vyloučit střídající hráč hostů David Brandejs. Pokus Mencla v 84. minutě ještě naší brankou neskončil, ale v 85. už ano. Střela </a:t>
            </a:r>
            <a:r>
              <a:rPr lang="cs-CZ" sz="1100" b="0" dirty="0" err="1" smtClean="0">
                <a:latin typeface="Arial" pitchFamily="34" charset="0"/>
                <a:ea typeface="Times New Roman" pitchFamily="18" charset="0"/>
                <a:cs typeface="Arial" pitchFamily="34" charset="0"/>
              </a:rPr>
              <a:t>Slaničky</a:t>
            </a:r>
            <a:r>
              <a:rPr lang="cs-CZ" sz="1100" b="0" dirty="0" smtClean="0">
                <a:latin typeface="Arial" pitchFamily="34" charset="0"/>
                <a:ea typeface="Times New Roman" pitchFamily="18" charset="0"/>
                <a:cs typeface="Arial" pitchFamily="34" charset="0"/>
              </a:rPr>
              <a:t> zrovna 2x tvrdá nebyla, ale někoho z obránců míč lehce </a:t>
            </a:r>
            <a:r>
              <a:rPr lang="cs-CZ" sz="1100" b="0" dirty="0" err="1" smtClean="0">
                <a:latin typeface="Arial" pitchFamily="34" charset="0"/>
                <a:ea typeface="Times New Roman" pitchFamily="18" charset="0"/>
                <a:cs typeface="Arial" pitchFamily="34" charset="0"/>
              </a:rPr>
              <a:t>tečnul</a:t>
            </a:r>
            <a:r>
              <a:rPr lang="cs-CZ" sz="1100" b="0" dirty="0" smtClean="0">
                <a:latin typeface="Arial" pitchFamily="34" charset="0"/>
                <a:ea typeface="Times New Roman" pitchFamily="18" charset="0"/>
                <a:cs typeface="Arial" pitchFamily="34" charset="0"/>
              </a:rPr>
              <a:t> a zmatený gólman jen sledoval, jak míč končí za jeho zády. Ještě jsme vycítili šanci a všechno úsilí vrhli do útoku. Kopeme 2 rohy a do útoku se vydal z obrany i Šimral. Běžela 2. minuta nastavení, když pěkný centr do vápna poslal </a:t>
            </a:r>
            <a:r>
              <a:rPr lang="cs-CZ" sz="1100" b="0" dirty="0" err="1" smtClean="0">
                <a:latin typeface="Arial" pitchFamily="34" charset="0"/>
                <a:ea typeface="Times New Roman" pitchFamily="18" charset="0"/>
                <a:cs typeface="Arial" pitchFamily="34" charset="0"/>
              </a:rPr>
              <a:t>Grepl</a:t>
            </a:r>
            <a:r>
              <a:rPr lang="cs-CZ" sz="1100" b="0" dirty="0" smtClean="0">
                <a:latin typeface="Arial" pitchFamily="34" charset="0"/>
                <a:ea typeface="Times New Roman" pitchFamily="18" charset="0"/>
                <a:cs typeface="Arial" pitchFamily="34" charset="0"/>
              </a:rPr>
              <a:t> a obránce Neuman ho hlavou trefil tak nešťastně, že skončil ve vlastní brance. V to, co už věřil málokdo, se stalo skutkem.  Skončilo to 2:2 a i v tomto roce se za nerozhodného stavu kopou penalty, jejichž vítěz získává druhý bonusový bod. </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Sled penalt:</a:t>
            </a:r>
            <a:endParaRPr lang="cs-CZ" sz="1100" b="0" dirty="0" smtClean="0">
              <a:latin typeface="Arial" pitchFamily="34" charset="0"/>
              <a:cs typeface="Arial" pitchFamily="34" charset="0"/>
            </a:endParaRPr>
          </a:p>
          <a:p>
            <a:pPr lvl="0" algn="just" eaLnBrk="0" hangingPunct="0"/>
            <a:r>
              <a:rPr lang="cs-CZ" sz="1100" b="0" u="sng" dirty="0" err="1" smtClean="0">
                <a:latin typeface="Arial" pitchFamily="34" charset="0"/>
                <a:ea typeface="Times New Roman" pitchFamily="18" charset="0"/>
                <a:cs typeface="Arial" pitchFamily="34" charset="0"/>
              </a:rPr>
              <a:t>Štětí</a:t>
            </a:r>
            <a:r>
              <a:rPr lang="cs-CZ" sz="1100" b="0" u="sng" dirty="0" smtClean="0">
                <a:latin typeface="Arial" pitchFamily="34" charset="0"/>
                <a:ea typeface="Times New Roman" pitchFamily="18" charset="0"/>
                <a:cs typeface="Arial" pitchFamily="34" charset="0"/>
              </a:rPr>
              <a:t>   </a:t>
            </a:r>
            <a:r>
              <a:rPr lang="cs-CZ" sz="1100" b="0" dirty="0" smtClean="0">
                <a:latin typeface="Arial" pitchFamily="34" charset="0"/>
                <a:ea typeface="Times New Roman" pitchFamily="18" charset="0"/>
                <a:cs typeface="Arial" pitchFamily="34" charset="0"/>
              </a:rPr>
              <a:t>                                                            </a:t>
            </a:r>
            <a:r>
              <a:rPr lang="cs-CZ" sz="1100" b="0" u="sng" dirty="0" smtClean="0">
                <a:latin typeface="Arial" pitchFamily="34" charset="0"/>
                <a:ea typeface="Times New Roman" pitchFamily="18" charset="0"/>
                <a:cs typeface="Arial" pitchFamily="34" charset="0"/>
              </a:rPr>
              <a:t>Hrobce</a:t>
            </a:r>
            <a:r>
              <a:rPr lang="cs-CZ" sz="1100" b="0" dirty="0" smtClean="0">
                <a:latin typeface="Arial" pitchFamily="34" charset="0"/>
                <a:ea typeface="Times New Roman" pitchFamily="18" charset="0"/>
                <a:cs typeface="Arial" pitchFamily="34" charset="0"/>
              </a:rPr>
              <a:t>  </a:t>
            </a:r>
            <a:endParaRPr lang="cs-CZ" sz="1100" b="0" dirty="0" smtClean="0">
              <a:latin typeface="Arial" pitchFamily="34" charset="0"/>
              <a:cs typeface="Arial" pitchFamily="34" charset="0"/>
            </a:endParaRPr>
          </a:p>
          <a:p>
            <a:pPr lvl="0" algn="just" eaLnBrk="0" hangingPunct="0"/>
            <a:r>
              <a:rPr lang="cs-CZ" sz="1100" b="0" dirty="0" smtClean="0">
                <a:latin typeface="Arial" pitchFamily="34" charset="0"/>
                <a:ea typeface="Times New Roman" pitchFamily="18" charset="0"/>
                <a:cs typeface="Arial" pitchFamily="34" charset="0"/>
              </a:rPr>
              <a:t>Slanička 1:0                                                   Polák                    1:0  nedal</a:t>
            </a:r>
            <a:endParaRPr lang="cs-CZ" sz="1100" b="0" dirty="0" smtClean="0">
              <a:latin typeface="Arial" pitchFamily="34" charset="0"/>
              <a:cs typeface="Arial" pitchFamily="34" charset="0"/>
            </a:endParaRPr>
          </a:p>
          <a:p>
            <a:pPr lvl="0" algn="just" eaLnBrk="0" hangingPunct="0"/>
            <a:r>
              <a:rPr lang="cs-CZ" sz="1100" b="0" dirty="0" smtClean="0">
                <a:latin typeface="Arial" pitchFamily="34" charset="0"/>
                <a:ea typeface="Times New Roman" pitchFamily="18" charset="0"/>
                <a:cs typeface="Arial" pitchFamily="34" charset="0"/>
              </a:rPr>
              <a:t>Hrdý      2:0                                                   Matějka                  2:1</a:t>
            </a:r>
            <a:endParaRPr lang="cs-CZ" sz="1100" b="0" dirty="0" smtClean="0">
              <a:latin typeface="Arial" pitchFamily="34" charset="0"/>
              <a:cs typeface="Arial" pitchFamily="34" charset="0"/>
            </a:endParaRPr>
          </a:p>
          <a:p>
            <a:pPr lvl="0" algn="just" eaLnBrk="0" hangingPunct="0"/>
            <a:r>
              <a:rPr lang="cs-CZ" sz="1100" b="0" dirty="0" smtClean="0">
                <a:latin typeface="Arial" pitchFamily="34" charset="0"/>
                <a:ea typeface="Times New Roman" pitchFamily="18" charset="0"/>
                <a:cs typeface="Arial" pitchFamily="34" charset="0"/>
              </a:rPr>
              <a:t>Šimral     3:1                                                  Jakub  Kühn          3:2</a:t>
            </a:r>
            <a:endParaRPr lang="cs-CZ" sz="1100" b="0" dirty="0" smtClean="0">
              <a:latin typeface="Arial" pitchFamily="34" charset="0"/>
              <a:cs typeface="Arial" pitchFamily="34" charset="0"/>
            </a:endParaRPr>
          </a:p>
          <a:p>
            <a:pPr lvl="0" algn="just" eaLnBrk="0" hangingPunct="0"/>
            <a:r>
              <a:rPr lang="cs-CZ" sz="1100" b="0" dirty="0" err="1" smtClean="0">
                <a:latin typeface="Arial" pitchFamily="34" charset="0"/>
                <a:ea typeface="Times New Roman" pitchFamily="18" charset="0"/>
                <a:cs typeface="Arial" pitchFamily="34" charset="0"/>
              </a:rPr>
              <a:t>Belák</a:t>
            </a:r>
            <a:r>
              <a:rPr lang="cs-CZ" sz="1100" b="0" dirty="0" smtClean="0">
                <a:latin typeface="Arial" pitchFamily="34" charset="0"/>
                <a:ea typeface="Times New Roman" pitchFamily="18" charset="0"/>
                <a:cs typeface="Arial" pitchFamily="34" charset="0"/>
              </a:rPr>
              <a:t>      3:2    nedal                                     Antonín Kühn       3:2  nedal</a:t>
            </a:r>
            <a:endParaRPr lang="cs-CZ" sz="1100" b="0" dirty="0" smtClean="0">
              <a:latin typeface="Arial" pitchFamily="34" charset="0"/>
              <a:cs typeface="Arial" pitchFamily="34" charset="0"/>
            </a:endParaRPr>
          </a:p>
          <a:p>
            <a:pPr lvl="0" algn="just" eaLnBrk="0" hangingPunct="0"/>
            <a:r>
              <a:rPr lang="cs-CZ" sz="1100" b="0" dirty="0" smtClean="0">
                <a:latin typeface="Arial" pitchFamily="34" charset="0"/>
                <a:ea typeface="Times New Roman" pitchFamily="18" charset="0"/>
                <a:cs typeface="Arial" pitchFamily="34" charset="0"/>
              </a:rPr>
              <a:t>Kucler    3:2    nedal                                      Kysela                  3:3</a:t>
            </a:r>
            <a:endParaRPr lang="cs-CZ" sz="1100" b="0" dirty="0" smtClean="0">
              <a:latin typeface="Arial" pitchFamily="34" charset="0"/>
              <a:cs typeface="Arial" pitchFamily="34" charset="0"/>
            </a:endParaRPr>
          </a:p>
          <a:p>
            <a:pPr lvl="0" algn="just" eaLnBrk="0" hangingPunct="0"/>
            <a:r>
              <a:rPr lang="cs-CZ" sz="1100" b="0" dirty="0" err="1" smtClean="0">
                <a:latin typeface="Arial" pitchFamily="34" charset="0"/>
                <a:ea typeface="Times New Roman" pitchFamily="18" charset="0"/>
                <a:cs typeface="Arial" pitchFamily="34" charset="0"/>
              </a:rPr>
              <a:t>Ransdorf</a:t>
            </a:r>
            <a:r>
              <a:rPr lang="cs-CZ" sz="1100" b="0" dirty="0" smtClean="0">
                <a:latin typeface="Arial" pitchFamily="34" charset="0"/>
                <a:ea typeface="Times New Roman" pitchFamily="18" charset="0"/>
                <a:cs typeface="Arial" pitchFamily="34" charset="0"/>
              </a:rPr>
              <a:t>  4:3                                                 Hendrich               4:4</a:t>
            </a:r>
            <a:endParaRPr lang="cs-CZ" sz="1100" b="0" dirty="0" smtClean="0">
              <a:latin typeface="Arial" pitchFamily="34" charset="0"/>
              <a:cs typeface="Arial" pitchFamily="34" charset="0"/>
            </a:endParaRPr>
          </a:p>
          <a:p>
            <a:pPr lvl="0" algn="just" eaLnBrk="0" hangingPunct="0"/>
            <a:r>
              <a:rPr lang="cs-CZ" sz="1100" b="0" dirty="0" smtClean="0">
                <a:latin typeface="Arial" pitchFamily="34" charset="0"/>
                <a:ea typeface="Times New Roman" pitchFamily="18" charset="0"/>
                <a:cs typeface="Arial" pitchFamily="34" charset="0"/>
              </a:rPr>
              <a:t>Kloub      5:4                                                  Sekera                   5:5</a:t>
            </a:r>
            <a:endParaRPr lang="cs-CZ" sz="1100" b="0" dirty="0" smtClean="0">
              <a:latin typeface="Arial" pitchFamily="34" charset="0"/>
              <a:cs typeface="Arial" pitchFamily="34" charset="0"/>
            </a:endParaRPr>
          </a:p>
          <a:p>
            <a:pPr lvl="0" algn="just" eaLnBrk="0" hangingPunct="0"/>
            <a:r>
              <a:rPr lang="cs-CZ" sz="1100" dirty="0" err="1" smtClean="0">
                <a:latin typeface="Arial" pitchFamily="34" charset="0"/>
                <a:ea typeface="Times New Roman" pitchFamily="18" charset="0"/>
                <a:cs typeface="Arial" pitchFamily="34" charset="0"/>
              </a:rPr>
              <a:t>Grepl</a:t>
            </a:r>
            <a:r>
              <a:rPr lang="cs-CZ" sz="1100" dirty="0" smtClean="0">
                <a:latin typeface="Arial" pitchFamily="34" charset="0"/>
                <a:ea typeface="Times New Roman" pitchFamily="18" charset="0"/>
                <a:cs typeface="Arial" pitchFamily="34" charset="0"/>
              </a:rPr>
              <a:t>      6:5</a:t>
            </a:r>
            <a:r>
              <a:rPr lang="cs-CZ" sz="1100" b="0" dirty="0" smtClean="0">
                <a:latin typeface="Arial" pitchFamily="34" charset="0"/>
                <a:ea typeface="Times New Roman" pitchFamily="18" charset="0"/>
                <a:cs typeface="Arial" pitchFamily="34" charset="0"/>
              </a:rPr>
              <a:t>                                                 Jakub Slavíček     6:5    nedal</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Branky</a:t>
            </a:r>
            <a:r>
              <a:rPr lang="cs-CZ" sz="1100" b="0" dirty="0" smtClean="0">
                <a:latin typeface="Arial" pitchFamily="34" charset="0"/>
                <a:ea typeface="Times New Roman" pitchFamily="18" charset="0"/>
                <a:cs typeface="Arial" pitchFamily="34" charset="0"/>
              </a:rPr>
              <a:t>: Slanička 1, vlastní 1, Jan </a:t>
            </a:r>
            <a:r>
              <a:rPr lang="cs-CZ" sz="1100" b="0" dirty="0" err="1" smtClean="0">
                <a:latin typeface="Arial" pitchFamily="34" charset="0"/>
                <a:ea typeface="Times New Roman" pitchFamily="18" charset="0"/>
                <a:cs typeface="Arial" pitchFamily="34" charset="0"/>
              </a:rPr>
              <a:t>Grepl</a:t>
            </a:r>
            <a:r>
              <a:rPr lang="cs-CZ" sz="1100" b="0" dirty="0" smtClean="0">
                <a:latin typeface="Arial" pitchFamily="34" charset="0"/>
                <a:ea typeface="Times New Roman" pitchFamily="18" charset="0"/>
                <a:cs typeface="Arial" pitchFamily="34" charset="0"/>
              </a:rPr>
              <a:t> 1</a:t>
            </a:r>
            <a:endParaRPr lang="cs-CZ" sz="1100" b="0" dirty="0" smtClean="0">
              <a:latin typeface="Arial" pitchFamily="34" charset="0"/>
              <a:cs typeface="Arial" pitchFamily="34" charset="0"/>
            </a:endParaRPr>
          </a:p>
          <a:p>
            <a:pPr lvl="0" eaLnBrk="0" hangingPunct="0"/>
            <a:r>
              <a:rPr lang="cs-CZ" sz="1100" b="0" u="sng" dirty="0" smtClean="0">
                <a:latin typeface="Arial" pitchFamily="34" charset="0"/>
                <a:ea typeface="Times New Roman" pitchFamily="18" charset="0"/>
                <a:cs typeface="Arial" pitchFamily="34" charset="0"/>
              </a:rPr>
              <a:t>Sestava</a:t>
            </a:r>
            <a:r>
              <a:rPr lang="cs-CZ" sz="1100" b="0" dirty="0" smtClean="0">
                <a:latin typeface="Arial" pitchFamily="34" charset="0"/>
                <a:ea typeface="Times New Roman" pitchFamily="18" charset="0"/>
                <a:cs typeface="Arial" pitchFamily="34" charset="0"/>
              </a:rPr>
              <a:t>: Kloub-</a:t>
            </a:r>
            <a:r>
              <a:rPr lang="cs-CZ" sz="1100" b="0" dirty="0" err="1" smtClean="0">
                <a:latin typeface="Arial" pitchFamily="34" charset="0"/>
                <a:ea typeface="Times New Roman" pitchFamily="18" charset="0"/>
                <a:cs typeface="Arial" pitchFamily="34" charset="0"/>
              </a:rPr>
              <a:t>Čámský</a:t>
            </a:r>
            <a:r>
              <a:rPr lang="cs-CZ" sz="1100" b="0" dirty="0" smtClean="0">
                <a:latin typeface="Arial" pitchFamily="34" charset="0"/>
                <a:ea typeface="Times New Roman" pitchFamily="18" charset="0"/>
                <a:cs typeface="Arial" pitchFamily="34" charset="0"/>
              </a:rPr>
              <a:t>, Šimral, </a:t>
            </a:r>
            <a:r>
              <a:rPr lang="cs-CZ" sz="1100" b="0" dirty="0" err="1" smtClean="0">
                <a:latin typeface="Arial" pitchFamily="34" charset="0"/>
                <a:ea typeface="Times New Roman" pitchFamily="18" charset="0"/>
                <a:cs typeface="Arial" pitchFamily="34" charset="0"/>
              </a:rPr>
              <a:t>Ransdorf</a:t>
            </a:r>
            <a:r>
              <a:rPr lang="cs-CZ" sz="1100" b="0" dirty="0" smtClean="0">
                <a:latin typeface="Arial" pitchFamily="34" charset="0"/>
                <a:ea typeface="Times New Roman" pitchFamily="18" charset="0"/>
                <a:cs typeface="Arial" pitchFamily="34" charset="0"/>
              </a:rPr>
              <a:t>, Hrdý-Kucler, </a:t>
            </a:r>
          </a:p>
          <a:p>
            <a:pPr lvl="0" eaLnBrk="0" hangingPunct="0"/>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Malák</a:t>
            </a:r>
            <a:r>
              <a:rPr lang="cs-CZ" sz="1100" b="0" dirty="0" smtClean="0">
                <a:latin typeface="Arial" pitchFamily="34" charset="0"/>
                <a:ea typeface="Times New Roman" pitchFamily="18" charset="0"/>
                <a:cs typeface="Arial" pitchFamily="34" charset="0"/>
              </a:rPr>
              <a:t>(55.Mencl), Slanička, Stejskal(79.Jan </a:t>
            </a:r>
            <a:r>
              <a:rPr lang="cs-CZ" sz="1100" b="0" dirty="0" err="1" smtClean="0">
                <a:latin typeface="Arial" pitchFamily="34" charset="0"/>
                <a:ea typeface="Times New Roman" pitchFamily="18" charset="0"/>
                <a:cs typeface="Arial" pitchFamily="34" charset="0"/>
              </a:rPr>
              <a:t>Grepl</a:t>
            </a:r>
            <a:r>
              <a:rPr lang="cs-CZ" sz="1100" b="0" dirty="0" smtClean="0">
                <a:latin typeface="Arial" pitchFamily="34" charset="0"/>
                <a:ea typeface="Times New Roman" pitchFamily="18" charset="0"/>
                <a:cs typeface="Arial" pitchFamily="34" charset="0"/>
              </a:rPr>
              <a:t>)-Tichý(79. </a:t>
            </a:r>
          </a:p>
          <a:p>
            <a:pPr lvl="0" eaLnBrk="0" hangingPunct="0"/>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Koráň</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Belák</a:t>
            </a:r>
            <a:r>
              <a:rPr lang="cs-CZ" sz="1100" b="0" dirty="0" smtClean="0">
                <a:latin typeface="Arial" pitchFamily="34" charset="0"/>
                <a:ea typeface="Times New Roman" pitchFamily="18" charset="0"/>
                <a:cs typeface="Arial" pitchFamily="34" charset="0"/>
              </a:rPr>
              <a:t>      </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Připraveni</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Poráč</a:t>
            </a:r>
            <a:r>
              <a:rPr lang="cs-CZ" sz="1100" b="0" dirty="0" smtClean="0">
                <a:latin typeface="Arial" pitchFamily="34" charset="0"/>
                <a:ea typeface="Times New Roman" pitchFamily="18" charset="0"/>
                <a:cs typeface="Arial" pitchFamily="34" charset="0"/>
              </a:rPr>
              <a:t>, Doležal</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Trenér:</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J.Vinš</a:t>
            </a:r>
            <a:r>
              <a:rPr lang="cs-CZ" sz="1100" b="0" dirty="0" smtClean="0">
                <a:latin typeface="Arial" pitchFamily="34" charset="0"/>
                <a:ea typeface="Times New Roman" pitchFamily="18" charset="0"/>
                <a:cs typeface="Arial" pitchFamily="34" charset="0"/>
              </a:rPr>
              <a:t>  Vedoucí: </a:t>
            </a:r>
            <a:r>
              <a:rPr lang="cs-CZ" sz="1100" b="0" dirty="0" err="1" smtClean="0">
                <a:latin typeface="Arial" pitchFamily="34" charset="0"/>
                <a:ea typeface="Times New Roman" pitchFamily="18" charset="0"/>
                <a:cs typeface="Arial" pitchFamily="34" charset="0"/>
              </a:rPr>
              <a:t>V</a:t>
            </a:r>
            <a:r>
              <a:rPr lang="cs-CZ" sz="1100" b="0" dirty="0" smtClean="0">
                <a:latin typeface="Arial" pitchFamily="34" charset="0"/>
                <a:ea typeface="Times New Roman" pitchFamily="18" charset="0"/>
                <a:cs typeface="Arial" pitchFamily="34" charset="0"/>
              </a:rPr>
              <a:t>.Frey  Masér: </a:t>
            </a:r>
            <a:r>
              <a:rPr lang="cs-CZ" sz="1100" b="0" dirty="0" err="1" smtClean="0">
                <a:latin typeface="Arial" pitchFamily="34" charset="0"/>
                <a:ea typeface="Times New Roman" pitchFamily="18" charset="0"/>
                <a:cs typeface="Arial" pitchFamily="34" charset="0"/>
              </a:rPr>
              <a:t>K</a:t>
            </a:r>
            <a:r>
              <a:rPr lang="cs-CZ" sz="1100" b="0" dirty="0" smtClean="0">
                <a:latin typeface="Arial" pitchFamily="34" charset="0"/>
                <a:ea typeface="Times New Roman" pitchFamily="18" charset="0"/>
                <a:cs typeface="Arial" pitchFamily="34" charset="0"/>
              </a:rPr>
              <a:t>.Zavřel</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Rozhodčí</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J.Mareš</a:t>
            </a:r>
            <a:r>
              <a:rPr lang="cs-CZ" sz="1100" b="0" dirty="0" smtClean="0">
                <a:latin typeface="Arial" pitchFamily="34" charset="0"/>
                <a:ea typeface="Times New Roman" pitchFamily="18" charset="0"/>
                <a:cs typeface="Arial" pitchFamily="34" charset="0"/>
              </a:rPr>
              <a:t>-</a:t>
            </a:r>
            <a:r>
              <a:rPr lang="cs-CZ" sz="1100" b="0" dirty="0" err="1" smtClean="0">
                <a:latin typeface="Arial" pitchFamily="34" charset="0"/>
                <a:ea typeface="Times New Roman" pitchFamily="18" charset="0"/>
                <a:cs typeface="Arial" pitchFamily="34" charset="0"/>
              </a:rPr>
              <a:t>M</a:t>
            </a:r>
            <a:r>
              <a:rPr lang="cs-CZ" sz="1100" b="0" dirty="0" smtClean="0">
                <a:latin typeface="Arial" pitchFamily="34" charset="0"/>
                <a:ea typeface="Times New Roman" pitchFamily="18" charset="0"/>
                <a:cs typeface="Arial" pitchFamily="34" charset="0"/>
              </a:rPr>
              <a:t>.</a:t>
            </a:r>
            <a:r>
              <a:rPr lang="cs-CZ" sz="1100" b="0" dirty="0" err="1" smtClean="0">
                <a:latin typeface="Arial" pitchFamily="34" charset="0"/>
                <a:ea typeface="Times New Roman" pitchFamily="18" charset="0"/>
                <a:cs typeface="Arial" pitchFamily="34" charset="0"/>
              </a:rPr>
              <a:t>Bouma</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M</a:t>
            </a:r>
            <a:r>
              <a:rPr lang="cs-CZ" sz="1100" b="0" dirty="0" smtClean="0">
                <a:latin typeface="Arial" pitchFamily="34" charset="0"/>
                <a:ea typeface="Times New Roman" pitchFamily="18" charset="0"/>
                <a:cs typeface="Arial" pitchFamily="34" charset="0"/>
              </a:rPr>
              <a:t>.</a:t>
            </a:r>
            <a:r>
              <a:rPr lang="cs-CZ" sz="1100" b="0" dirty="0" err="1" smtClean="0">
                <a:latin typeface="Arial" pitchFamily="34" charset="0"/>
                <a:ea typeface="Times New Roman" pitchFamily="18" charset="0"/>
                <a:cs typeface="Arial" pitchFamily="34" charset="0"/>
              </a:rPr>
              <a:t>Sabo</a:t>
            </a:r>
            <a:r>
              <a:rPr lang="cs-CZ" sz="1100" b="0" dirty="0" smtClean="0">
                <a:latin typeface="Arial" pitchFamily="34" charset="0"/>
                <a:ea typeface="Times New Roman" pitchFamily="18" charset="0"/>
                <a:cs typeface="Arial" pitchFamily="34" charset="0"/>
              </a:rPr>
              <a:t>  </a:t>
            </a:r>
            <a:r>
              <a:rPr lang="cs-CZ" sz="1100" b="0" u="sng" dirty="0" smtClean="0">
                <a:latin typeface="Arial" pitchFamily="34" charset="0"/>
                <a:ea typeface="Times New Roman" pitchFamily="18" charset="0"/>
                <a:cs typeface="Arial" pitchFamily="34" charset="0"/>
              </a:rPr>
              <a:t>Delegát.</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K</a:t>
            </a:r>
            <a:r>
              <a:rPr lang="cs-CZ" sz="1100" b="0" dirty="0" smtClean="0">
                <a:latin typeface="Arial" pitchFamily="34" charset="0"/>
                <a:ea typeface="Times New Roman" pitchFamily="18" charset="0"/>
                <a:cs typeface="Arial" pitchFamily="34" charset="0"/>
              </a:rPr>
              <a:t>.Bobek</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Hlavní pořadatel</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J.Havner</a:t>
            </a:r>
            <a:endParaRPr lang="cs-CZ" sz="1100" b="0" dirty="0" smtClean="0">
              <a:latin typeface="Arial" pitchFamily="34" charset="0"/>
              <a:cs typeface="Arial" pitchFamily="34" charset="0"/>
            </a:endParaRPr>
          </a:p>
        </p:txBody>
      </p:sp>
      <p:sp>
        <p:nvSpPr>
          <p:cNvPr id="13" name="TextovéPole 12"/>
          <p:cNvSpPr txBox="1"/>
          <p:nvPr/>
        </p:nvSpPr>
        <p:spPr>
          <a:xfrm>
            <a:off x="1759124"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14</a:t>
            </a:r>
          </a:p>
        </p:txBody>
      </p:sp>
      <p:sp>
        <p:nvSpPr>
          <p:cNvPr id="10" name="TextovéPole 9"/>
          <p:cNvSpPr txBox="1"/>
          <p:nvPr/>
        </p:nvSpPr>
        <p:spPr>
          <a:xfrm>
            <a:off x="5359524" y="91108"/>
            <a:ext cx="4752528" cy="2554545"/>
          </a:xfrm>
          <a:prstGeom prst="rect">
            <a:avLst/>
          </a:prstGeom>
          <a:noFill/>
          <a:ln w="44450">
            <a:solidFill>
              <a:srgbClr val="FF6600"/>
            </a:solidFill>
            <a:prstDash val="sysDash"/>
          </a:ln>
        </p:spPr>
        <p:txBody>
          <a:bodyPr wrap="square" rtlCol="0">
            <a:spAutoFit/>
          </a:bodyPr>
          <a:lstStyle/>
          <a:p>
            <a:pPr algn="ctr"/>
            <a:r>
              <a:rPr lang="cs-CZ" sz="2000" dirty="0" smtClean="0">
                <a:solidFill>
                  <a:srgbClr val="0066FF"/>
                </a:solidFill>
                <a:effectLst>
                  <a:outerShdw blurRad="38100" dist="38100" dir="2700000" algn="tl">
                    <a:srgbClr val="000000">
                      <a:alpha val="43137"/>
                    </a:srgbClr>
                  </a:outerShdw>
                </a:effectLst>
                <a:latin typeface="Bookman Old Style" pitchFamily="18" charset="0"/>
              </a:rPr>
              <a:t>Za týden do </a:t>
            </a:r>
            <a:r>
              <a:rPr lang="cs-CZ" sz="2000" dirty="0" err="1" smtClean="0">
                <a:solidFill>
                  <a:srgbClr val="0066FF"/>
                </a:solidFill>
                <a:effectLst>
                  <a:outerShdw blurRad="38100" dist="38100" dir="2700000" algn="tl">
                    <a:srgbClr val="000000">
                      <a:alpha val="43137"/>
                    </a:srgbClr>
                  </a:outerShdw>
                </a:effectLst>
                <a:latin typeface="Bookman Old Style" pitchFamily="18" charset="0"/>
              </a:rPr>
              <a:t>Postoloprt</a:t>
            </a:r>
            <a:r>
              <a:rPr lang="cs-CZ" sz="2000" dirty="0" smtClean="0">
                <a:solidFill>
                  <a:srgbClr val="0066FF"/>
                </a:solidFill>
                <a:effectLst>
                  <a:outerShdw blurRad="38100" dist="38100" dir="2700000" algn="tl">
                    <a:srgbClr val="000000">
                      <a:alpha val="43137"/>
                    </a:srgbClr>
                  </a:outerShdw>
                </a:effectLst>
                <a:latin typeface="Bookman Old Style" pitchFamily="18" charset="0"/>
              </a:rPr>
              <a:t> na hřiště nováčka. V tomto oddíle zavládla po postupu fotbalová euforie a přesvědčili jsme se o tom při finále O pohár hejtmana Ústeckého kraje v červnu v Roudnici </a:t>
            </a:r>
            <a:r>
              <a:rPr lang="cs-CZ" sz="2000" dirty="0" err="1" smtClean="0">
                <a:solidFill>
                  <a:srgbClr val="0066FF"/>
                </a:solidFill>
                <a:effectLst>
                  <a:outerShdw blurRad="38100" dist="38100" dir="2700000" algn="tl">
                    <a:srgbClr val="000000">
                      <a:alpha val="43137"/>
                    </a:srgbClr>
                  </a:outerShdw>
                </a:effectLst>
                <a:latin typeface="Bookman Old Style" pitchFamily="18" charset="0"/>
              </a:rPr>
              <a:t>n.L.</a:t>
            </a:r>
            <a:r>
              <a:rPr lang="cs-CZ" sz="2000" dirty="0" smtClean="0">
                <a:solidFill>
                  <a:srgbClr val="0066FF"/>
                </a:solidFill>
                <a:effectLst>
                  <a:outerShdw blurRad="38100" dist="38100" dir="2700000" algn="tl">
                    <a:srgbClr val="000000">
                      <a:alpha val="43137"/>
                    </a:srgbClr>
                  </a:outerShdw>
                </a:effectLst>
                <a:latin typeface="Bookman Old Style" pitchFamily="18" charset="0"/>
              </a:rPr>
              <a:t> Fanoušci mohou jet s námi.</a:t>
            </a:r>
          </a:p>
        </p:txBody>
      </p:sp>
      <p:sp>
        <p:nvSpPr>
          <p:cNvPr id="14" name="TextovéPole 13"/>
          <p:cNvSpPr txBox="1"/>
          <p:nvPr/>
        </p:nvSpPr>
        <p:spPr>
          <a:xfrm>
            <a:off x="5359524" y="2971428"/>
            <a:ext cx="4824536" cy="4031873"/>
          </a:xfrm>
          <a:prstGeom prst="rect">
            <a:avLst/>
          </a:prstGeom>
          <a:blipFill dpi="0" rotWithShape="1">
            <a:blip r:embed="rId3" cstate="print">
              <a:alphaModFix amt="58000"/>
            </a:blip>
            <a:srcRect/>
            <a:stretch>
              <a:fillRect r="-1000"/>
            </a:stretch>
          </a:blipFill>
          <a:ln w="63500">
            <a:solidFill>
              <a:schemeClr val="tx2"/>
            </a:solidFill>
          </a:ln>
        </p:spPr>
        <p:txBody>
          <a:bodyPr wrap="square" rtlCol="0">
            <a:spAutoFit/>
          </a:bodyPr>
          <a:lstStyle/>
          <a:p>
            <a:pPr algn="ctr"/>
            <a:r>
              <a:rPr lang="cs-CZ" sz="4800" dirty="0" smtClean="0">
                <a:solidFill>
                  <a:srgbClr val="FF0066"/>
                </a:solidFill>
                <a:effectLst>
                  <a:outerShdw blurRad="38100" dist="38100" dir="2700000" algn="tl">
                    <a:srgbClr val="000000">
                      <a:alpha val="43137"/>
                    </a:srgbClr>
                  </a:outerShdw>
                </a:effectLst>
                <a:latin typeface="Comic Sans MS" pitchFamily="66" charset="0"/>
              </a:rPr>
              <a:t>F</a:t>
            </a:r>
            <a:r>
              <a:rPr lang="cs-CZ" sz="4800" dirty="0" smtClean="0">
                <a:solidFill>
                  <a:srgbClr val="009900"/>
                </a:solidFill>
                <a:effectLst>
                  <a:outerShdw blurRad="38100" dist="38100" dir="2700000" algn="tl">
                    <a:srgbClr val="000000">
                      <a:alpha val="43137"/>
                    </a:srgbClr>
                  </a:outerShdw>
                </a:effectLst>
                <a:latin typeface="Comic Sans MS" pitchFamily="66" charset="0"/>
              </a:rPr>
              <a:t>K</a:t>
            </a:r>
            <a:r>
              <a:rPr lang="cs-CZ" sz="4800" dirty="0" smtClean="0">
                <a:effectLst>
                  <a:outerShdw blurRad="38100" dist="38100" dir="2700000" algn="tl">
                    <a:srgbClr val="000000">
                      <a:alpha val="43137"/>
                    </a:srgbClr>
                  </a:outerShdw>
                </a:effectLst>
                <a:latin typeface="Comic Sans MS" pitchFamily="66" charset="0"/>
              </a:rPr>
              <a:t> </a:t>
            </a:r>
            <a:r>
              <a:rPr lang="cs-CZ" sz="4800" dirty="0" err="1" smtClean="0">
                <a:solidFill>
                  <a:srgbClr val="FF0000"/>
                </a:solidFill>
                <a:effectLst>
                  <a:outerShdw blurRad="38100" dist="38100" dir="2700000" algn="tl">
                    <a:srgbClr val="000000">
                      <a:alpha val="43137"/>
                    </a:srgbClr>
                  </a:outerShdw>
                </a:effectLst>
                <a:latin typeface="Comic Sans MS" pitchFamily="66" charset="0"/>
              </a:rPr>
              <a:t>P</a:t>
            </a:r>
            <a:r>
              <a:rPr lang="cs-CZ" sz="4800" dirty="0" err="1" smtClean="0">
                <a:solidFill>
                  <a:srgbClr val="009900"/>
                </a:solidFill>
                <a:effectLst>
                  <a:outerShdw blurRad="38100" dist="38100" dir="2700000" algn="tl">
                    <a:srgbClr val="000000">
                      <a:alpha val="43137"/>
                    </a:srgbClr>
                  </a:outerShdw>
                </a:effectLst>
                <a:latin typeface="Comic Sans MS" pitchFamily="66" charset="0"/>
              </a:rPr>
              <a:t>o</a:t>
            </a:r>
            <a:r>
              <a:rPr lang="cs-CZ" sz="4800" dirty="0" err="1" smtClean="0">
                <a:solidFill>
                  <a:srgbClr val="FF0000"/>
                </a:solidFill>
                <a:effectLst>
                  <a:outerShdw blurRad="38100" dist="38100" dir="2700000" algn="tl">
                    <a:srgbClr val="000000">
                      <a:alpha val="43137"/>
                    </a:srgbClr>
                  </a:outerShdw>
                </a:effectLst>
                <a:latin typeface="Comic Sans MS" pitchFamily="66" charset="0"/>
              </a:rPr>
              <a:t>s</a:t>
            </a:r>
            <a:r>
              <a:rPr lang="cs-CZ" sz="4800" dirty="0" err="1" smtClean="0">
                <a:solidFill>
                  <a:srgbClr val="009900"/>
                </a:solidFill>
                <a:effectLst>
                  <a:outerShdw blurRad="38100" dist="38100" dir="2700000" algn="tl">
                    <a:srgbClr val="000000">
                      <a:alpha val="43137"/>
                    </a:srgbClr>
                  </a:outerShdw>
                </a:effectLst>
                <a:latin typeface="Comic Sans MS" pitchFamily="66" charset="0"/>
              </a:rPr>
              <a:t>t</a:t>
            </a:r>
            <a:r>
              <a:rPr lang="cs-CZ" sz="4800" dirty="0" err="1" smtClean="0">
                <a:solidFill>
                  <a:srgbClr val="FF0000"/>
                </a:solidFill>
                <a:effectLst>
                  <a:outerShdw blurRad="38100" dist="38100" dir="2700000" algn="tl">
                    <a:srgbClr val="000000">
                      <a:alpha val="43137"/>
                    </a:srgbClr>
                  </a:outerShdw>
                </a:effectLst>
                <a:latin typeface="Comic Sans MS" pitchFamily="66" charset="0"/>
              </a:rPr>
              <a:t>o</a:t>
            </a:r>
            <a:r>
              <a:rPr lang="cs-CZ" sz="4800" dirty="0" err="1" smtClean="0">
                <a:solidFill>
                  <a:srgbClr val="009900"/>
                </a:solidFill>
                <a:effectLst>
                  <a:outerShdw blurRad="38100" dist="38100" dir="2700000" algn="tl">
                    <a:srgbClr val="000000">
                      <a:alpha val="43137"/>
                    </a:srgbClr>
                  </a:outerShdw>
                </a:effectLst>
                <a:latin typeface="Comic Sans MS" pitchFamily="66" charset="0"/>
              </a:rPr>
              <a:t>l</a:t>
            </a:r>
            <a:r>
              <a:rPr lang="cs-CZ" sz="4800" dirty="0" err="1" smtClean="0">
                <a:solidFill>
                  <a:srgbClr val="FF0000"/>
                </a:solidFill>
                <a:effectLst>
                  <a:outerShdw blurRad="38100" dist="38100" dir="2700000" algn="tl">
                    <a:srgbClr val="000000">
                      <a:alpha val="43137"/>
                    </a:srgbClr>
                  </a:outerShdw>
                </a:effectLst>
                <a:latin typeface="Comic Sans MS" pitchFamily="66" charset="0"/>
              </a:rPr>
              <a:t>o</a:t>
            </a:r>
            <a:r>
              <a:rPr lang="cs-CZ" sz="4800" dirty="0" err="1" smtClean="0">
                <a:solidFill>
                  <a:srgbClr val="009900"/>
                </a:solidFill>
                <a:effectLst>
                  <a:outerShdw blurRad="38100" dist="38100" dir="2700000" algn="tl">
                    <a:srgbClr val="000000">
                      <a:alpha val="43137"/>
                    </a:srgbClr>
                  </a:outerShdw>
                </a:effectLst>
                <a:latin typeface="Comic Sans MS" pitchFamily="66" charset="0"/>
              </a:rPr>
              <a:t>p</a:t>
            </a:r>
            <a:r>
              <a:rPr lang="cs-CZ" sz="4800" dirty="0" err="1" smtClean="0">
                <a:solidFill>
                  <a:srgbClr val="FF0000"/>
                </a:solidFill>
                <a:effectLst>
                  <a:outerShdw blurRad="38100" dist="38100" dir="2700000" algn="tl">
                    <a:srgbClr val="000000">
                      <a:alpha val="43137"/>
                    </a:srgbClr>
                  </a:outerShdw>
                </a:effectLst>
                <a:latin typeface="Comic Sans MS" pitchFamily="66" charset="0"/>
              </a:rPr>
              <a:t>r</a:t>
            </a:r>
            <a:r>
              <a:rPr lang="cs-CZ" sz="4800" dirty="0" err="1" smtClean="0">
                <a:solidFill>
                  <a:srgbClr val="009900"/>
                </a:solidFill>
                <a:effectLst>
                  <a:outerShdw blurRad="38100" dist="38100" dir="2700000" algn="tl">
                    <a:srgbClr val="000000">
                      <a:alpha val="43137"/>
                    </a:srgbClr>
                  </a:outerShdw>
                </a:effectLst>
                <a:latin typeface="Comic Sans MS" pitchFamily="66" charset="0"/>
              </a:rPr>
              <a:t>t</a:t>
            </a:r>
            <a:r>
              <a:rPr lang="cs-CZ" sz="4800" dirty="0" err="1" smtClean="0">
                <a:solidFill>
                  <a:srgbClr val="FF0000"/>
                </a:solidFill>
                <a:effectLst>
                  <a:outerShdw blurRad="38100" dist="38100" dir="2700000" algn="tl">
                    <a:srgbClr val="000000">
                      <a:alpha val="43137"/>
                    </a:srgbClr>
                  </a:outerShdw>
                </a:effectLst>
                <a:latin typeface="Comic Sans MS" pitchFamily="66" charset="0"/>
              </a:rPr>
              <a:t>y</a:t>
            </a:r>
            <a:endParaRPr lang="cs-CZ" sz="4800" dirty="0" smtClean="0">
              <a:solidFill>
                <a:srgbClr val="FF0000"/>
              </a:solidFill>
              <a:effectLst>
                <a:outerShdw blurRad="38100" dist="38100" dir="2700000" algn="tl">
                  <a:srgbClr val="000000">
                    <a:alpha val="43137"/>
                  </a:srgbClr>
                </a:outerShdw>
              </a:effectLst>
              <a:latin typeface="Comic Sans MS" pitchFamily="66" charset="0"/>
            </a:endParaRPr>
          </a:p>
          <a:p>
            <a:pPr algn="ctr"/>
            <a:r>
              <a:rPr lang="cs-CZ" sz="1800" dirty="0" smtClean="0">
                <a:latin typeface="Comic Sans MS" pitchFamily="66" charset="0"/>
              </a:rPr>
              <a:t>- </a:t>
            </a:r>
          </a:p>
          <a:p>
            <a:pPr algn="ctr"/>
            <a:r>
              <a:rPr lang="cs-CZ" sz="4800" dirty="0" smtClean="0">
                <a:latin typeface="Comic Sans MS" pitchFamily="66" charset="0"/>
              </a:rPr>
              <a:t> </a:t>
            </a:r>
            <a:r>
              <a:rPr lang="cs-CZ" sz="4800" dirty="0" smtClean="0">
                <a:solidFill>
                  <a:srgbClr val="CC0099"/>
                </a:solidFill>
                <a:effectLst>
                  <a:outerShdw blurRad="38100" dist="38100" dir="2700000" algn="tl">
                    <a:srgbClr val="000000">
                      <a:alpha val="43137"/>
                    </a:srgbClr>
                  </a:outerShdw>
                </a:effectLst>
                <a:latin typeface="Comic Sans MS" pitchFamily="66" charset="0"/>
              </a:rPr>
              <a:t>SK </a:t>
            </a:r>
            <a:r>
              <a:rPr lang="cs-CZ" sz="4800" dirty="0" err="1" smtClean="0">
                <a:solidFill>
                  <a:srgbClr val="CC0099"/>
                </a:solidFill>
                <a:effectLst>
                  <a:outerShdw blurRad="38100" dist="38100" dir="2700000" algn="tl">
                    <a:srgbClr val="000000">
                      <a:alpha val="43137"/>
                    </a:srgbClr>
                  </a:outerShdw>
                </a:effectLst>
                <a:latin typeface="Comic Sans MS" pitchFamily="66" charset="0"/>
              </a:rPr>
              <a:t>Štětí</a:t>
            </a:r>
            <a:endParaRPr lang="cs-CZ" dirty="0" smtClean="0">
              <a:solidFill>
                <a:srgbClr val="CC0099"/>
              </a:solidFill>
              <a:effectLst>
                <a:outerShdw blurRad="38100" dist="38100" dir="2700000" algn="tl">
                  <a:srgbClr val="000000">
                    <a:alpha val="43137"/>
                  </a:srgbClr>
                </a:outerShdw>
              </a:effectLst>
              <a:latin typeface="Comic Sans MS" pitchFamily="66" charset="0"/>
            </a:endParaRPr>
          </a:p>
          <a:p>
            <a:pPr algn="ctr"/>
            <a:r>
              <a:rPr lang="cs-CZ" sz="3200" dirty="0" smtClean="0">
                <a:effectLst>
                  <a:outerShdw blurRad="38100" dist="38100" dir="2700000" algn="tl">
                    <a:srgbClr val="000000">
                      <a:alpha val="43137"/>
                    </a:srgbClr>
                  </a:outerShdw>
                </a:effectLst>
                <a:latin typeface="Bookman Old Style" pitchFamily="18" charset="0"/>
              </a:rPr>
              <a:t>Sobota 29.8.2015  17:00 hod</a:t>
            </a:r>
          </a:p>
          <a:p>
            <a:r>
              <a:rPr lang="cs-CZ" sz="3200" dirty="0" smtClean="0">
                <a:latin typeface="Bookman Old Style" pitchFamily="18" charset="0"/>
              </a:rPr>
              <a:t>Odjezd autobusu 14:30 hod </a:t>
            </a:r>
          </a:p>
          <a:p>
            <a:pPr algn="just"/>
            <a:r>
              <a:rPr lang="cs-CZ" sz="1400" u="sng" dirty="0" smtClean="0">
                <a:latin typeface="Bookman Old Style" pitchFamily="18" charset="0"/>
              </a:rPr>
              <a:t> </a:t>
            </a:r>
          </a:p>
        </p:txBody>
      </p:sp>
      <p:pic>
        <p:nvPicPr>
          <p:cNvPr id="17" name="Picture 12"/>
          <p:cNvPicPr>
            <a:picLocks noChangeAspect="1" noChangeArrowheads="1"/>
          </p:cNvPicPr>
          <p:nvPr/>
        </p:nvPicPr>
        <p:blipFill>
          <a:blip r:embed="rId4" cstate="print"/>
          <a:srcRect/>
          <a:stretch>
            <a:fillRect/>
          </a:stretch>
        </p:blipFill>
        <p:spPr bwMode="auto">
          <a:xfrm>
            <a:off x="7663781" y="6211788"/>
            <a:ext cx="2376264" cy="720080"/>
          </a:xfrm>
          <a:prstGeom prst="rect">
            <a:avLst/>
          </a:prstGeom>
          <a:noFill/>
          <a:ln w="9525">
            <a:noFill/>
            <a:miter lim="800000"/>
            <a:headEnd/>
            <a:tailEnd/>
          </a:ln>
        </p:spPr>
      </p:pic>
      <p:sp>
        <p:nvSpPr>
          <p:cNvPr id="18" name="TextovéPole 17"/>
          <p:cNvSpPr txBox="1"/>
          <p:nvPr/>
        </p:nvSpPr>
        <p:spPr>
          <a:xfrm>
            <a:off x="7447756"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19</a:t>
            </a:r>
          </a:p>
        </p:txBody>
      </p:sp>
      <p:pic>
        <p:nvPicPr>
          <p:cNvPr id="8232" name="Picture 40"/>
          <p:cNvPicPr>
            <a:picLocks noChangeAspect="1" noChangeArrowheads="1"/>
          </p:cNvPicPr>
          <p:nvPr/>
        </p:nvPicPr>
        <p:blipFill>
          <a:blip r:embed="rId5" cstate="print"/>
          <a:srcRect/>
          <a:stretch>
            <a:fillRect/>
          </a:stretch>
        </p:blipFill>
        <p:spPr bwMode="auto">
          <a:xfrm>
            <a:off x="3621013" y="6566470"/>
            <a:ext cx="1018431" cy="581422"/>
          </a:xfrm>
          <a:prstGeom prst="rect">
            <a:avLst/>
          </a:prstGeom>
          <a:noFill/>
          <a:ln w="9525">
            <a:noFill/>
            <a:miter lim="800000"/>
            <a:headEnd/>
            <a:tailEnd/>
          </a:ln>
        </p:spPr>
      </p:pic>
      <p:pic>
        <p:nvPicPr>
          <p:cNvPr id="8194" name="Picture 52"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8195" name="Picture 5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8196" name="Picture 5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8197" name="Picture 4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8198" name="Picture 4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8199" name="Picture 4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8200" name="Picture 4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8201" name="Picture 4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8202" name="Picture 4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8203" name="Picture 4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8204" name="Picture 4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8205" name="Picture 4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8206" name="Picture 4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8207" name="Picture 3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8208" name="Picture 3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8209" name="Picture 3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8210" name="Picture 3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8211" name="Picture 3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8212" name="Picture 3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8213" name="Picture 3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8214" name="Picture 3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8215" name="Picture 31"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8216" name="Picture 3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8217" name="Picture 2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8218" name="Picture 2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8219" name="Picture 27"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8220" name="Picture 26"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8221" name="Picture 25"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8222" name="Picture 24"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8223" name="Picture 23"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8224" name="Picture 22"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8225" name="Picture 21"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8226" name="Picture 20"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4324350"/>
            <a:ext cx="914400" cy="228600"/>
          </a:xfrm>
          <a:prstGeom prst="rect">
            <a:avLst/>
          </a:prstGeom>
          <a:noFill/>
          <a:ln w="9525">
            <a:miter lim="800000"/>
            <a:headEnd/>
            <a:tailEnd/>
          </a:ln>
        </p:spPr>
      </p:pic>
      <p:pic>
        <p:nvPicPr>
          <p:cNvPr id="8227" name="Picture 19"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4324350"/>
            <a:ext cx="914400" cy="228600"/>
          </a:xfrm>
          <a:prstGeom prst="rect">
            <a:avLst/>
          </a:prstGeom>
          <a:noFill/>
          <a:ln w="9525">
            <a:miter lim="800000"/>
            <a:headEnd/>
            <a:tailEnd/>
          </a:ln>
        </p:spPr>
      </p:pic>
      <p:pic>
        <p:nvPicPr>
          <p:cNvPr id="8228" name="Picture 18"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4552950"/>
            <a:ext cx="914400" cy="228600"/>
          </a:xfrm>
          <a:prstGeom prst="rect">
            <a:avLst/>
          </a:prstGeom>
          <a:noFill/>
          <a:ln w="9525">
            <a:miter lim="800000"/>
            <a:headEnd/>
            <a:tailEnd/>
          </a:ln>
        </p:spPr>
      </p:pic>
      <p:pic>
        <p:nvPicPr>
          <p:cNvPr id="8229" name="Picture 17"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4552950"/>
            <a:ext cx="914400" cy="228600"/>
          </a:xfrm>
          <a:prstGeom prst="rect">
            <a:avLst/>
          </a:prstGeom>
          <a:noFill/>
          <a:ln w="9525">
            <a:miter lim="800000"/>
            <a:headEnd/>
            <a:tailEnd/>
          </a:ln>
        </p:spPr>
      </p:pic>
      <p:pic>
        <p:nvPicPr>
          <p:cNvPr id="8230" name="Picture 16"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4781550"/>
            <a:ext cx="914400" cy="228600"/>
          </a:xfrm>
          <a:prstGeom prst="rect">
            <a:avLst/>
          </a:prstGeom>
          <a:noFill/>
          <a:ln w="9525">
            <a:miter lim="800000"/>
            <a:headEnd/>
            <a:tailEnd/>
          </a:ln>
        </p:spPr>
      </p:pic>
      <p:pic>
        <p:nvPicPr>
          <p:cNvPr id="8231" name="Picture 15"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47815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8888413" y="7004050"/>
            <a:ext cx="1008062"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1" name="Přímá spojovací šipka 10"/>
          <p:cNvCxnSpPr/>
          <p:nvPr/>
        </p:nvCxnSpPr>
        <p:spPr bwMode="auto">
          <a:xfrm>
            <a:off x="8672513" y="7239000"/>
            <a:ext cx="115093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7" name="TextovéPole 6"/>
          <p:cNvSpPr txBox="1"/>
          <p:nvPr/>
        </p:nvSpPr>
        <p:spPr>
          <a:xfrm>
            <a:off x="5431532" y="163116"/>
            <a:ext cx="4752528" cy="1200329"/>
          </a:xfrm>
          <a:prstGeom prst="rect">
            <a:avLst/>
          </a:prstGeom>
          <a:blipFill dpi="0" rotWithShape="1">
            <a:blip r:embed="rId3" cstate="print">
              <a:alphaModFix amt="52000"/>
            </a:blip>
            <a:srcRect/>
            <a:stretch>
              <a:fillRect r="-1000"/>
            </a:stretch>
          </a:blipFill>
          <a:ln w="85725" cmpd="dbl">
            <a:solidFill>
              <a:srgbClr val="663300"/>
            </a:solidFill>
            <a:prstDash val="sysDot"/>
          </a:ln>
        </p:spPr>
        <p:txBody>
          <a:bodyPr wrap="square" rtlCol="0">
            <a:spAutoFit/>
          </a:bodyPr>
          <a:lstStyle/>
          <a:p>
            <a:pPr algn="ctr"/>
            <a:r>
              <a:rPr lang="cs-CZ" sz="2400" dirty="0" smtClean="0">
                <a:solidFill>
                  <a:srgbClr val="CC0099"/>
                </a:solidFill>
                <a:effectLst>
                  <a:outerShdw blurRad="38100" dist="38100" dir="2700000" algn="tl">
                    <a:srgbClr val="000000">
                      <a:alpha val="43137"/>
                    </a:srgbClr>
                  </a:outerShdw>
                </a:effectLst>
                <a:latin typeface="Segoe UI Semibold" pitchFamily="34" charset="0"/>
              </a:rPr>
              <a:t>Pohled na zápas  SK </a:t>
            </a:r>
            <a:r>
              <a:rPr lang="cs-CZ" sz="2400" dirty="0" err="1" smtClean="0">
                <a:solidFill>
                  <a:srgbClr val="CC0099"/>
                </a:solidFill>
                <a:effectLst>
                  <a:outerShdw blurRad="38100" dist="38100" dir="2700000" algn="tl">
                    <a:srgbClr val="000000">
                      <a:alpha val="43137"/>
                    </a:srgbClr>
                  </a:outerShdw>
                </a:effectLst>
                <a:latin typeface="Segoe UI Semibold" pitchFamily="34" charset="0"/>
              </a:rPr>
              <a:t>Štětí</a:t>
            </a:r>
            <a:r>
              <a:rPr lang="cs-CZ" sz="2400" dirty="0" smtClean="0">
                <a:solidFill>
                  <a:srgbClr val="CC0099"/>
                </a:solidFill>
                <a:effectLst>
                  <a:outerShdw blurRad="38100" dist="38100" dir="2700000" algn="tl">
                    <a:srgbClr val="000000">
                      <a:alpha val="43137"/>
                    </a:srgbClr>
                  </a:outerShdw>
                </a:effectLst>
                <a:latin typeface="Segoe UI Semibold" pitchFamily="34" charset="0"/>
              </a:rPr>
              <a:t> – SK Hrobce  8.8.2015 očima trenérů </a:t>
            </a:r>
          </a:p>
          <a:p>
            <a:pPr algn="ctr"/>
            <a:r>
              <a:rPr lang="cs-CZ" sz="2400" dirty="0" smtClean="0">
                <a:solidFill>
                  <a:srgbClr val="CC0099"/>
                </a:solidFill>
                <a:effectLst>
                  <a:outerShdw blurRad="38100" dist="38100" dir="2700000" algn="tl">
                    <a:srgbClr val="000000">
                      <a:alpha val="43137"/>
                    </a:srgbClr>
                  </a:outerShdw>
                </a:effectLst>
                <a:latin typeface="Segoe UI Semibold" pitchFamily="34" charset="0"/>
              </a:rPr>
              <a:t>i hráčů</a:t>
            </a:r>
          </a:p>
        </p:txBody>
      </p:sp>
      <p:sp>
        <p:nvSpPr>
          <p:cNvPr id="8" name="TextovéPole 7"/>
          <p:cNvSpPr txBox="1"/>
          <p:nvPr/>
        </p:nvSpPr>
        <p:spPr>
          <a:xfrm>
            <a:off x="5359524" y="1603276"/>
            <a:ext cx="4824536" cy="5416868"/>
          </a:xfrm>
          <a:prstGeom prst="rect">
            <a:avLst/>
          </a:prstGeom>
          <a:noFill/>
        </p:spPr>
        <p:txBody>
          <a:bodyPr wrap="square" rtlCol="0">
            <a:spAutoFit/>
          </a:bodyPr>
          <a:lstStyle/>
          <a:p>
            <a:pPr algn="just"/>
            <a:r>
              <a:rPr lang="cs-CZ" sz="2000" u="sng" dirty="0" smtClean="0">
                <a:latin typeface="Bookman Old Style" pitchFamily="18" charset="0"/>
              </a:rPr>
              <a:t>Josef Vinš – trenér </a:t>
            </a:r>
            <a:r>
              <a:rPr lang="cs-CZ" sz="2000" u="sng" dirty="0" err="1" smtClean="0">
                <a:latin typeface="Bookman Old Style" pitchFamily="18" charset="0"/>
              </a:rPr>
              <a:t>Štětí</a:t>
            </a:r>
            <a:endParaRPr lang="cs-CZ" sz="2000" u="sng" dirty="0" smtClean="0">
              <a:latin typeface="Bookman Old Style" pitchFamily="18" charset="0"/>
            </a:endParaRPr>
          </a:p>
          <a:p>
            <a:pPr algn="just"/>
            <a:r>
              <a:rPr lang="cs-CZ" sz="1100" b="0" dirty="0" smtClean="0">
                <a:latin typeface="Arial" pitchFamily="34" charset="0"/>
                <a:cs typeface="Arial" pitchFamily="34" charset="0"/>
              </a:rPr>
              <a:t>Pro nás jsou nakonec po tom průběhu ty dva body zlaté. Myslím, že to byl vyrovnaný zápas. O tom svědčí i šance na obou stranách. My jsme byli dnes šťastnější. Nahrálo nám samozřejmě to zbytečné vyloučení. V závěru jsem pak i věřil, že můžeme dát třetí branku. Jenže místo toho, abychom se na soupeře namáčkli, tak mu povolíme </a:t>
            </a:r>
            <a:r>
              <a:rPr lang="cs-CZ" sz="1100" b="0" dirty="0" err="1" smtClean="0">
                <a:latin typeface="Arial" pitchFamily="34" charset="0"/>
                <a:cs typeface="Arial" pitchFamily="34" charset="0"/>
              </a:rPr>
              <a:t>standardku</a:t>
            </a:r>
            <a:r>
              <a:rPr lang="cs-CZ" sz="1100" b="0" dirty="0" smtClean="0">
                <a:latin typeface="Arial" pitchFamily="34" charset="0"/>
                <a:cs typeface="Arial" pitchFamily="34" charset="0"/>
              </a:rPr>
              <a:t>. To se nesmí stávat. Jinak klobouk dolů před hráči obou týmů, že to v tomhle parnu odehráli.. </a:t>
            </a:r>
            <a:br>
              <a:rPr lang="cs-CZ" sz="1100" b="0" dirty="0" smtClean="0">
                <a:latin typeface="Arial" pitchFamily="34" charset="0"/>
                <a:cs typeface="Arial" pitchFamily="34" charset="0"/>
              </a:rPr>
            </a:br>
            <a:r>
              <a:rPr lang="cs-CZ" sz="2000" u="sng" dirty="0" smtClean="0">
                <a:latin typeface="Bookman Old Style" pitchFamily="18" charset="0"/>
              </a:rPr>
              <a:t>Lukáš Stejskal – hráč </a:t>
            </a:r>
            <a:r>
              <a:rPr lang="cs-CZ" sz="2000" u="sng" dirty="0" err="1" smtClean="0">
                <a:latin typeface="Bookman Old Style" pitchFamily="18" charset="0"/>
              </a:rPr>
              <a:t>Štětí</a:t>
            </a:r>
            <a:endParaRPr lang="cs-CZ" sz="2000" u="sng" dirty="0" smtClean="0">
              <a:latin typeface="Bookman Old Style" pitchFamily="18" charset="0"/>
            </a:endParaRPr>
          </a:p>
          <a:p>
            <a:pPr algn="just"/>
            <a:r>
              <a:rPr lang="cs-CZ" sz="1100" b="0" dirty="0" smtClean="0">
                <a:latin typeface="Arial" pitchFamily="34" charset="0"/>
                <a:cs typeface="Arial" pitchFamily="34" charset="0"/>
              </a:rPr>
              <a:t>Bylo </a:t>
            </a:r>
            <a:r>
              <a:rPr lang="cs-CZ" sz="1100" b="0" dirty="0" err="1" smtClean="0">
                <a:latin typeface="Arial" pitchFamily="34" charset="0"/>
                <a:cs typeface="Arial" pitchFamily="34" charset="0"/>
              </a:rPr>
              <a:t>ťo</a:t>
            </a:r>
            <a:r>
              <a:rPr lang="cs-CZ" sz="1100" b="0" dirty="0" smtClean="0">
                <a:latin typeface="Arial" pitchFamily="34" charset="0"/>
                <a:cs typeface="Arial" pitchFamily="34" charset="0"/>
              </a:rPr>
              <a:t> derby se vším  všudy. Začali jsme sezónu stejně, jako jsme minulou skončili. Každý si myslel, že se nemůže nic stát. mysleli jsme, že navážeme na dobré výkony z přípravy. Aspoň posledních 20 minut jsme ukázali v čem je naše síla.  Vyhráli jsme sice na penalty, ale beru to jako ztrátu.</a:t>
            </a:r>
          </a:p>
          <a:p>
            <a:pPr algn="just"/>
            <a:endParaRPr lang="cs-CZ" sz="1100" b="0" dirty="0" smtClean="0">
              <a:latin typeface="Arial" pitchFamily="34" charset="0"/>
              <a:cs typeface="Arial" pitchFamily="34" charset="0"/>
            </a:endParaRPr>
          </a:p>
          <a:p>
            <a:pPr algn="just"/>
            <a:endParaRPr lang="cs-CZ" sz="1100" b="0" dirty="0" smtClean="0">
              <a:latin typeface="Arial" pitchFamily="34" charset="0"/>
              <a:cs typeface="Arial" pitchFamily="34" charset="0"/>
            </a:endParaRPr>
          </a:p>
          <a:p>
            <a:pPr algn="just"/>
            <a:endParaRPr lang="cs-CZ" sz="1100" b="0" dirty="0" smtClean="0">
              <a:latin typeface="Arial" pitchFamily="34" charset="0"/>
              <a:cs typeface="Arial" pitchFamily="34" charset="0"/>
            </a:endParaRPr>
          </a:p>
          <a:p>
            <a:pPr algn="just"/>
            <a:endParaRPr lang="cs-CZ" sz="1100" b="0" dirty="0" smtClean="0">
              <a:latin typeface="Arial" pitchFamily="34" charset="0"/>
              <a:cs typeface="Arial" pitchFamily="34" charset="0"/>
            </a:endParaRPr>
          </a:p>
          <a:p>
            <a:pPr algn="just"/>
            <a:endParaRPr lang="cs-CZ" sz="1100" b="0" dirty="0" smtClean="0">
              <a:latin typeface="Arial" pitchFamily="34" charset="0"/>
              <a:cs typeface="Arial" pitchFamily="34" charset="0"/>
            </a:endParaRPr>
          </a:p>
          <a:p>
            <a:pPr algn="just"/>
            <a:r>
              <a:rPr lang="cs-CZ" sz="2000" u="sng" dirty="0" smtClean="0">
                <a:latin typeface="Bookman Old Style" pitchFamily="18" charset="0"/>
              </a:rPr>
              <a:t>Marián Řízek – trenér Hrobců</a:t>
            </a:r>
          </a:p>
          <a:p>
            <a:r>
              <a:rPr lang="cs-CZ" sz="1100" b="0" dirty="0" smtClean="0">
                <a:latin typeface="Arial" pitchFamily="34" charset="0"/>
                <a:cs typeface="Arial" pitchFamily="34" charset="0"/>
              </a:rPr>
              <a:t>Bod od soupeře by byl jindy možná dobrý, ale když vedete pět minut před koncem 2:0, tak je to jiné. Navíc nás samozřejmě štve nepochopitelná červená Brandejse za kritiku rozhodčího, to bude pálka, dostane dlouhou stopku. Od toho vyloučení začal chaos, jeden se dívá na druhého, přijde střela, Kysela byl špatně postavený a prošlo to tam. Druhý gól vlastní a je hotovo. Jsem neskutečně naštvaný, když to mám říct takhle slušně." A nebyl by to ani „</a:t>
            </a:r>
            <a:r>
              <a:rPr lang="cs-CZ" sz="1100" b="0" dirty="0" err="1" smtClean="0">
                <a:latin typeface="Arial" pitchFamily="34" charset="0"/>
                <a:cs typeface="Arial" pitchFamily="34" charset="0"/>
              </a:rPr>
              <a:t>Mery</a:t>
            </a:r>
            <a:r>
              <a:rPr lang="cs-CZ" sz="1100" b="0" dirty="0" smtClean="0">
                <a:latin typeface="Arial" pitchFamily="34" charset="0"/>
                <a:cs typeface="Arial" pitchFamily="34" charset="0"/>
              </a:rPr>
              <a:t>", kdyby nepřidal nějakou „hlášku". „Dostali jsme zase červenou kartu. Jsme asi </a:t>
            </a:r>
            <a:r>
              <a:rPr lang="cs-CZ" sz="1100" b="0" dirty="0" err="1" smtClean="0">
                <a:latin typeface="Arial" pitchFamily="34" charset="0"/>
                <a:cs typeface="Arial" pitchFamily="34" charset="0"/>
              </a:rPr>
              <a:t>nejtrestanější</a:t>
            </a:r>
            <a:r>
              <a:rPr lang="cs-CZ" sz="1100" b="0" dirty="0" smtClean="0">
                <a:latin typeface="Arial" pitchFamily="34" charset="0"/>
                <a:cs typeface="Arial" pitchFamily="34" charset="0"/>
              </a:rPr>
              <a:t> mančaft ve střední Evropě, v Africe, Americe, možná i v Austrálii. To už není možný.</a:t>
            </a:r>
            <a:r>
              <a:rPr lang="cs-CZ" sz="1100" dirty="0" smtClean="0">
                <a:latin typeface="Arial" pitchFamily="34" charset="0"/>
                <a:cs typeface="Arial" pitchFamily="34" charset="0"/>
              </a:rPr>
              <a:t/>
            </a:r>
            <a:br>
              <a:rPr lang="cs-CZ" sz="1100" dirty="0" smtClean="0">
                <a:latin typeface="Arial" pitchFamily="34" charset="0"/>
                <a:cs typeface="Arial" pitchFamily="34" charset="0"/>
              </a:rPr>
            </a:br>
            <a:endParaRPr lang="cs-CZ" sz="1100" u="sng" dirty="0" smtClean="0">
              <a:latin typeface="Arial" pitchFamily="34" charset="0"/>
              <a:cs typeface="Arial" pitchFamily="34" charset="0"/>
            </a:endParaRPr>
          </a:p>
        </p:txBody>
      </p:sp>
      <p:pic>
        <p:nvPicPr>
          <p:cNvPr id="10" name="Picture 40"/>
          <p:cNvPicPr>
            <a:picLocks noChangeAspect="1" noChangeArrowheads="1"/>
          </p:cNvPicPr>
          <p:nvPr/>
        </p:nvPicPr>
        <p:blipFill>
          <a:blip r:embed="rId4" cstate="print"/>
          <a:srcRect/>
          <a:stretch>
            <a:fillRect/>
          </a:stretch>
        </p:blipFill>
        <p:spPr bwMode="auto">
          <a:xfrm>
            <a:off x="7015708" y="3979540"/>
            <a:ext cx="1030039" cy="1008113"/>
          </a:xfrm>
          <a:prstGeom prst="rect">
            <a:avLst/>
          </a:prstGeom>
          <a:noFill/>
          <a:ln w="9525">
            <a:noFill/>
            <a:miter lim="800000"/>
            <a:headEnd/>
            <a:tailEnd/>
          </a:ln>
        </p:spPr>
      </p:pic>
      <p:sp>
        <p:nvSpPr>
          <p:cNvPr id="13" name="TextovéPole 12"/>
          <p:cNvSpPr txBox="1"/>
          <p:nvPr/>
        </p:nvSpPr>
        <p:spPr>
          <a:xfrm>
            <a:off x="7447756"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15</a:t>
            </a:r>
          </a:p>
        </p:txBody>
      </p:sp>
      <p:pic>
        <p:nvPicPr>
          <p:cNvPr id="14" name="Picture 1"/>
          <p:cNvPicPr>
            <a:picLocks noChangeAspect="1" noChangeArrowheads="1"/>
          </p:cNvPicPr>
          <p:nvPr/>
        </p:nvPicPr>
        <p:blipFill>
          <a:blip r:embed="rId5" cstate="print"/>
          <a:srcRect/>
          <a:stretch>
            <a:fillRect/>
          </a:stretch>
        </p:blipFill>
        <p:spPr bwMode="auto">
          <a:xfrm>
            <a:off x="102940" y="595164"/>
            <a:ext cx="4536504" cy="3168352"/>
          </a:xfrm>
          <a:prstGeom prst="rect">
            <a:avLst/>
          </a:prstGeom>
          <a:noFill/>
          <a:ln w="9525">
            <a:noFill/>
            <a:miter lim="800000"/>
            <a:headEnd/>
            <a:tailEnd/>
          </a:ln>
        </p:spPr>
      </p:pic>
      <p:sp>
        <p:nvSpPr>
          <p:cNvPr id="15" name="TextovéPole 14"/>
          <p:cNvSpPr txBox="1"/>
          <p:nvPr/>
        </p:nvSpPr>
        <p:spPr>
          <a:xfrm>
            <a:off x="102940" y="91108"/>
            <a:ext cx="4536504" cy="338554"/>
          </a:xfrm>
          <a:prstGeom prst="rect">
            <a:avLst/>
          </a:prstGeom>
          <a:solidFill>
            <a:srgbClr val="00FF99"/>
          </a:solidFill>
          <a:ln w="34925">
            <a:solidFill>
              <a:schemeClr val="accent6">
                <a:lumMod val="60000"/>
                <a:lumOff val="40000"/>
              </a:schemeClr>
            </a:solidFill>
            <a:prstDash val="dashDot"/>
          </a:ln>
        </p:spPr>
        <p:txBody>
          <a:bodyPr wrap="square" rtlCol="0">
            <a:spAutoFit/>
          </a:bodyPr>
          <a:lstStyle/>
          <a:p>
            <a:pPr algn="ctr"/>
            <a:r>
              <a:rPr lang="cs-CZ" sz="1600" dirty="0" smtClean="0">
                <a:effectLst>
                  <a:outerShdw blurRad="38100" dist="38100" dir="2700000" algn="tl">
                    <a:srgbClr val="000000">
                      <a:alpha val="43137"/>
                    </a:srgbClr>
                  </a:outerShdw>
                </a:effectLst>
                <a:latin typeface="Colonna MT" pitchFamily="82" charset="0"/>
              </a:rPr>
              <a:t>SK </a:t>
            </a:r>
            <a:r>
              <a:rPr lang="cs-CZ" sz="1600" dirty="0" err="1" smtClean="0">
                <a:effectLst>
                  <a:outerShdw blurRad="38100" dist="38100" dir="2700000" algn="tl">
                    <a:srgbClr val="000000">
                      <a:alpha val="43137"/>
                    </a:srgbClr>
                  </a:outerShdw>
                </a:effectLst>
                <a:latin typeface="Colonna MT" pitchFamily="82" charset="0"/>
              </a:rPr>
              <a:t>Štětí</a:t>
            </a:r>
            <a:r>
              <a:rPr lang="cs-CZ" sz="1600" dirty="0" smtClean="0">
                <a:effectLst>
                  <a:outerShdw blurRad="38100" dist="38100" dir="2700000" algn="tl">
                    <a:srgbClr val="000000">
                      <a:alpha val="43137"/>
                    </a:srgbClr>
                  </a:outerShdw>
                </a:effectLst>
                <a:latin typeface="Colonna MT" pitchFamily="82" charset="0"/>
              </a:rPr>
              <a:t> – SK Hrobce 8.8.2015</a:t>
            </a:r>
          </a:p>
        </p:txBody>
      </p:sp>
      <p:pic>
        <p:nvPicPr>
          <p:cNvPr id="16" name="Picture 2"/>
          <p:cNvPicPr>
            <a:picLocks noChangeAspect="1" noChangeArrowheads="1"/>
          </p:cNvPicPr>
          <p:nvPr/>
        </p:nvPicPr>
        <p:blipFill>
          <a:blip r:embed="rId6" cstate="print"/>
          <a:srcRect/>
          <a:stretch>
            <a:fillRect/>
          </a:stretch>
        </p:blipFill>
        <p:spPr bwMode="auto">
          <a:xfrm>
            <a:off x="102940" y="3844205"/>
            <a:ext cx="4519092" cy="3159671"/>
          </a:xfrm>
          <a:prstGeom prst="rect">
            <a:avLst/>
          </a:prstGeom>
          <a:noFill/>
          <a:ln w="9525">
            <a:noFill/>
            <a:miter lim="800000"/>
            <a:headEnd/>
            <a:tailEnd/>
          </a:ln>
        </p:spPr>
      </p:pic>
      <p:sp>
        <p:nvSpPr>
          <p:cNvPr id="17" name="TextovéPole 16"/>
          <p:cNvSpPr txBox="1"/>
          <p:nvPr/>
        </p:nvSpPr>
        <p:spPr>
          <a:xfrm>
            <a:off x="1615108" y="700387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18</a:t>
            </a: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Přímá spojovací šipka 10"/>
          <p:cNvCxnSpPr/>
          <p:nvPr/>
        </p:nvCxnSpPr>
        <p:spPr bwMode="auto">
          <a:xfrm>
            <a:off x="318964" y="3259460"/>
            <a:ext cx="0" cy="1512168"/>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8" name="TextovéPole 17"/>
          <p:cNvSpPr txBox="1"/>
          <p:nvPr/>
        </p:nvSpPr>
        <p:spPr>
          <a:xfrm>
            <a:off x="1759124"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16</a:t>
            </a:r>
          </a:p>
        </p:txBody>
      </p:sp>
      <p:graphicFrame>
        <p:nvGraphicFramePr>
          <p:cNvPr id="13" name="Tabulka 12"/>
          <p:cNvGraphicFramePr>
            <a:graphicFrameLocks noGrp="1"/>
          </p:cNvGraphicFramePr>
          <p:nvPr/>
        </p:nvGraphicFramePr>
        <p:xfrm>
          <a:off x="246955" y="163116"/>
          <a:ext cx="9793088" cy="6696010"/>
        </p:xfrm>
        <a:graphic>
          <a:graphicData uri="http://schemas.openxmlformats.org/drawingml/2006/table">
            <a:tbl>
              <a:tblPr/>
              <a:tblGrid>
                <a:gridCol w="288032">
                  <a:extLst>
                    <a:ext uri="{9D8B030D-6E8A-4147-A177-3AD203B41FA5}">
                      <a16:colId xmlns:a16="http://schemas.microsoft.com/office/drawing/2014/main" val="20000"/>
                    </a:ext>
                  </a:extLst>
                </a:gridCol>
                <a:gridCol w="288032">
                  <a:extLst>
                    <a:ext uri="{9D8B030D-6E8A-4147-A177-3AD203B41FA5}">
                      <a16:colId xmlns:a16="http://schemas.microsoft.com/office/drawing/2014/main" val="20001"/>
                    </a:ext>
                  </a:extLst>
                </a:gridCol>
                <a:gridCol w="288032">
                  <a:extLst>
                    <a:ext uri="{9D8B030D-6E8A-4147-A177-3AD203B41FA5}">
                      <a16:colId xmlns:a16="http://schemas.microsoft.com/office/drawing/2014/main" val="20002"/>
                    </a:ext>
                  </a:extLst>
                </a:gridCol>
                <a:gridCol w="288032">
                  <a:extLst>
                    <a:ext uri="{9D8B030D-6E8A-4147-A177-3AD203B41FA5}">
                      <a16:colId xmlns:a16="http://schemas.microsoft.com/office/drawing/2014/main" val="20003"/>
                    </a:ext>
                  </a:extLst>
                </a:gridCol>
                <a:gridCol w="288032">
                  <a:extLst>
                    <a:ext uri="{9D8B030D-6E8A-4147-A177-3AD203B41FA5}">
                      <a16:colId xmlns:a16="http://schemas.microsoft.com/office/drawing/2014/main" val="20004"/>
                    </a:ext>
                  </a:extLst>
                </a:gridCol>
                <a:gridCol w="288032">
                  <a:extLst>
                    <a:ext uri="{9D8B030D-6E8A-4147-A177-3AD203B41FA5}">
                      <a16:colId xmlns:a16="http://schemas.microsoft.com/office/drawing/2014/main" val="20005"/>
                    </a:ext>
                  </a:extLst>
                </a:gridCol>
                <a:gridCol w="288032">
                  <a:extLst>
                    <a:ext uri="{9D8B030D-6E8A-4147-A177-3AD203B41FA5}">
                      <a16:colId xmlns:a16="http://schemas.microsoft.com/office/drawing/2014/main" val="20006"/>
                    </a:ext>
                  </a:extLst>
                </a:gridCol>
                <a:gridCol w="288032">
                  <a:extLst>
                    <a:ext uri="{9D8B030D-6E8A-4147-A177-3AD203B41FA5}">
                      <a16:colId xmlns:a16="http://schemas.microsoft.com/office/drawing/2014/main" val="20007"/>
                    </a:ext>
                  </a:extLst>
                </a:gridCol>
                <a:gridCol w="288032">
                  <a:extLst>
                    <a:ext uri="{9D8B030D-6E8A-4147-A177-3AD203B41FA5}">
                      <a16:colId xmlns:a16="http://schemas.microsoft.com/office/drawing/2014/main" val="20008"/>
                    </a:ext>
                  </a:extLst>
                </a:gridCol>
                <a:gridCol w="288032">
                  <a:extLst>
                    <a:ext uri="{9D8B030D-6E8A-4147-A177-3AD203B41FA5}">
                      <a16:colId xmlns:a16="http://schemas.microsoft.com/office/drawing/2014/main" val="20009"/>
                    </a:ext>
                  </a:extLst>
                </a:gridCol>
                <a:gridCol w="288032">
                  <a:extLst>
                    <a:ext uri="{9D8B030D-6E8A-4147-A177-3AD203B41FA5}">
                      <a16:colId xmlns:a16="http://schemas.microsoft.com/office/drawing/2014/main" val="20010"/>
                    </a:ext>
                  </a:extLst>
                </a:gridCol>
                <a:gridCol w="288032">
                  <a:extLst>
                    <a:ext uri="{9D8B030D-6E8A-4147-A177-3AD203B41FA5}">
                      <a16:colId xmlns:a16="http://schemas.microsoft.com/office/drawing/2014/main" val="20011"/>
                    </a:ext>
                  </a:extLst>
                </a:gridCol>
                <a:gridCol w="288032">
                  <a:extLst>
                    <a:ext uri="{9D8B030D-6E8A-4147-A177-3AD203B41FA5}">
                      <a16:colId xmlns:a16="http://schemas.microsoft.com/office/drawing/2014/main" val="20012"/>
                    </a:ext>
                  </a:extLst>
                </a:gridCol>
                <a:gridCol w="288032">
                  <a:extLst>
                    <a:ext uri="{9D8B030D-6E8A-4147-A177-3AD203B41FA5}">
                      <a16:colId xmlns:a16="http://schemas.microsoft.com/office/drawing/2014/main" val="20013"/>
                    </a:ext>
                  </a:extLst>
                </a:gridCol>
                <a:gridCol w="288032">
                  <a:extLst>
                    <a:ext uri="{9D8B030D-6E8A-4147-A177-3AD203B41FA5}">
                      <a16:colId xmlns:a16="http://schemas.microsoft.com/office/drawing/2014/main" val="20014"/>
                    </a:ext>
                  </a:extLst>
                </a:gridCol>
                <a:gridCol w="288032">
                  <a:extLst>
                    <a:ext uri="{9D8B030D-6E8A-4147-A177-3AD203B41FA5}">
                      <a16:colId xmlns:a16="http://schemas.microsoft.com/office/drawing/2014/main" val="20015"/>
                    </a:ext>
                  </a:extLst>
                </a:gridCol>
                <a:gridCol w="288032">
                  <a:extLst>
                    <a:ext uri="{9D8B030D-6E8A-4147-A177-3AD203B41FA5}">
                      <a16:colId xmlns:a16="http://schemas.microsoft.com/office/drawing/2014/main" val="20016"/>
                    </a:ext>
                  </a:extLst>
                </a:gridCol>
                <a:gridCol w="288032">
                  <a:extLst>
                    <a:ext uri="{9D8B030D-6E8A-4147-A177-3AD203B41FA5}">
                      <a16:colId xmlns:a16="http://schemas.microsoft.com/office/drawing/2014/main" val="20017"/>
                    </a:ext>
                  </a:extLst>
                </a:gridCol>
                <a:gridCol w="288032">
                  <a:extLst>
                    <a:ext uri="{9D8B030D-6E8A-4147-A177-3AD203B41FA5}">
                      <a16:colId xmlns:a16="http://schemas.microsoft.com/office/drawing/2014/main" val="20018"/>
                    </a:ext>
                  </a:extLst>
                </a:gridCol>
                <a:gridCol w="288032">
                  <a:extLst>
                    <a:ext uri="{9D8B030D-6E8A-4147-A177-3AD203B41FA5}">
                      <a16:colId xmlns:a16="http://schemas.microsoft.com/office/drawing/2014/main" val="20019"/>
                    </a:ext>
                  </a:extLst>
                </a:gridCol>
                <a:gridCol w="288032">
                  <a:extLst>
                    <a:ext uri="{9D8B030D-6E8A-4147-A177-3AD203B41FA5}">
                      <a16:colId xmlns:a16="http://schemas.microsoft.com/office/drawing/2014/main" val="20020"/>
                    </a:ext>
                  </a:extLst>
                </a:gridCol>
                <a:gridCol w="288032">
                  <a:extLst>
                    <a:ext uri="{9D8B030D-6E8A-4147-A177-3AD203B41FA5}">
                      <a16:colId xmlns:a16="http://schemas.microsoft.com/office/drawing/2014/main" val="20021"/>
                    </a:ext>
                  </a:extLst>
                </a:gridCol>
                <a:gridCol w="288032">
                  <a:extLst>
                    <a:ext uri="{9D8B030D-6E8A-4147-A177-3AD203B41FA5}">
                      <a16:colId xmlns:a16="http://schemas.microsoft.com/office/drawing/2014/main" val="20022"/>
                    </a:ext>
                  </a:extLst>
                </a:gridCol>
                <a:gridCol w="288032">
                  <a:extLst>
                    <a:ext uri="{9D8B030D-6E8A-4147-A177-3AD203B41FA5}">
                      <a16:colId xmlns:a16="http://schemas.microsoft.com/office/drawing/2014/main" val="20023"/>
                    </a:ext>
                  </a:extLst>
                </a:gridCol>
                <a:gridCol w="288032">
                  <a:extLst>
                    <a:ext uri="{9D8B030D-6E8A-4147-A177-3AD203B41FA5}">
                      <a16:colId xmlns:a16="http://schemas.microsoft.com/office/drawing/2014/main" val="20024"/>
                    </a:ext>
                  </a:extLst>
                </a:gridCol>
                <a:gridCol w="288032">
                  <a:extLst>
                    <a:ext uri="{9D8B030D-6E8A-4147-A177-3AD203B41FA5}">
                      <a16:colId xmlns:a16="http://schemas.microsoft.com/office/drawing/2014/main" val="20025"/>
                    </a:ext>
                  </a:extLst>
                </a:gridCol>
                <a:gridCol w="288032">
                  <a:extLst>
                    <a:ext uri="{9D8B030D-6E8A-4147-A177-3AD203B41FA5}">
                      <a16:colId xmlns:a16="http://schemas.microsoft.com/office/drawing/2014/main" val="20026"/>
                    </a:ext>
                  </a:extLst>
                </a:gridCol>
                <a:gridCol w="288032">
                  <a:extLst>
                    <a:ext uri="{9D8B030D-6E8A-4147-A177-3AD203B41FA5}">
                      <a16:colId xmlns:a16="http://schemas.microsoft.com/office/drawing/2014/main" val="20027"/>
                    </a:ext>
                  </a:extLst>
                </a:gridCol>
                <a:gridCol w="288032">
                  <a:extLst>
                    <a:ext uri="{9D8B030D-6E8A-4147-A177-3AD203B41FA5}">
                      <a16:colId xmlns:a16="http://schemas.microsoft.com/office/drawing/2014/main" val="20028"/>
                    </a:ext>
                  </a:extLst>
                </a:gridCol>
                <a:gridCol w="288032">
                  <a:extLst>
                    <a:ext uri="{9D8B030D-6E8A-4147-A177-3AD203B41FA5}">
                      <a16:colId xmlns:a16="http://schemas.microsoft.com/office/drawing/2014/main" val="20029"/>
                    </a:ext>
                  </a:extLst>
                </a:gridCol>
                <a:gridCol w="288032">
                  <a:extLst>
                    <a:ext uri="{9D8B030D-6E8A-4147-A177-3AD203B41FA5}">
                      <a16:colId xmlns:a16="http://schemas.microsoft.com/office/drawing/2014/main" val="20030"/>
                    </a:ext>
                  </a:extLst>
                </a:gridCol>
                <a:gridCol w="288032">
                  <a:extLst>
                    <a:ext uri="{9D8B030D-6E8A-4147-A177-3AD203B41FA5}">
                      <a16:colId xmlns:a16="http://schemas.microsoft.com/office/drawing/2014/main" val="20031"/>
                    </a:ext>
                  </a:extLst>
                </a:gridCol>
                <a:gridCol w="288032">
                  <a:extLst>
                    <a:ext uri="{9D8B030D-6E8A-4147-A177-3AD203B41FA5}">
                      <a16:colId xmlns:a16="http://schemas.microsoft.com/office/drawing/2014/main" val="20032"/>
                    </a:ext>
                  </a:extLst>
                </a:gridCol>
                <a:gridCol w="288032">
                  <a:extLst>
                    <a:ext uri="{9D8B030D-6E8A-4147-A177-3AD203B41FA5}">
                      <a16:colId xmlns:a16="http://schemas.microsoft.com/office/drawing/2014/main" val="20033"/>
                    </a:ext>
                  </a:extLst>
                </a:gridCol>
              </a:tblGrid>
              <a:tr h="133580">
                <a:tc>
                  <a:txBody>
                    <a:bodyPr/>
                    <a:lstStyle/>
                    <a:p>
                      <a:pPr algn="ctr" fontAlgn="ctr"/>
                      <a:r>
                        <a:rPr lang="cs-CZ" sz="200" b="1" i="0" u="none" strike="noStrike" dirty="0">
                          <a:solidFill>
                            <a:srgbClr val="000000"/>
                          </a:solidFill>
                          <a:latin typeface="Calibri"/>
                        </a:rPr>
                        <a:t>Datum</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200" b="1" i="0" u="none" strike="noStrike">
                          <a:solidFill>
                            <a:srgbClr val="000000"/>
                          </a:solidFill>
                          <a:latin typeface="Calibri"/>
                        </a:rPr>
                        <a:t>Den</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4">
                  <a:txBody>
                    <a:bodyPr/>
                    <a:lstStyle/>
                    <a:p>
                      <a:pPr algn="ctr" fontAlgn="ctr"/>
                      <a:r>
                        <a:rPr lang="cs-CZ" sz="200" b="1" i="0" u="none" strike="noStrike">
                          <a:solidFill>
                            <a:srgbClr val="000000"/>
                          </a:solidFill>
                          <a:latin typeface="Calibri"/>
                        </a:rPr>
                        <a:t>Dospělí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cs-CZ"/>
                    </a:p>
                  </a:txBody>
                  <a:tcPr/>
                </a:tc>
                <a:tc hMerge="1">
                  <a:txBody>
                    <a:bodyPr/>
                    <a:lstStyle/>
                    <a:p>
                      <a:endParaRPr lang="cs-CZ"/>
                    </a:p>
                  </a:txBody>
                  <a:tcPr/>
                </a:tc>
                <a:tc hMerge="1">
                  <a:txBody>
                    <a:bodyPr/>
                    <a:lstStyle/>
                    <a:p>
                      <a:endParaRPr lang="cs-CZ"/>
                    </a:p>
                  </a:txBody>
                  <a:tcPr/>
                </a:tc>
                <a:tc gridSpan="4">
                  <a:txBody>
                    <a:bodyPr/>
                    <a:lstStyle/>
                    <a:p>
                      <a:pPr algn="ctr" fontAlgn="ctr"/>
                      <a:r>
                        <a:rPr lang="cs-CZ" sz="200" b="1" i="0" u="none" strike="noStrike">
                          <a:solidFill>
                            <a:srgbClr val="000000"/>
                          </a:solidFill>
                          <a:latin typeface="Calibri"/>
                        </a:rPr>
                        <a:t>Dorost</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cs-CZ"/>
                    </a:p>
                  </a:txBody>
                  <a:tcPr/>
                </a:tc>
                <a:tc hMerge="1">
                  <a:txBody>
                    <a:bodyPr/>
                    <a:lstStyle/>
                    <a:p>
                      <a:endParaRPr lang="cs-CZ"/>
                    </a:p>
                  </a:txBody>
                  <a:tcPr/>
                </a:tc>
                <a:tc hMerge="1">
                  <a:txBody>
                    <a:bodyPr/>
                    <a:lstStyle/>
                    <a:p>
                      <a:endParaRPr lang="cs-CZ"/>
                    </a:p>
                  </a:txBody>
                  <a:tcPr/>
                </a:tc>
                <a:tc gridSpan="4">
                  <a:txBody>
                    <a:bodyPr/>
                    <a:lstStyle/>
                    <a:p>
                      <a:pPr algn="ctr" fontAlgn="ctr"/>
                      <a:r>
                        <a:rPr lang="cs-CZ" sz="200" b="1" i="0" u="none" strike="noStrike">
                          <a:solidFill>
                            <a:srgbClr val="000000"/>
                          </a:solidFill>
                          <a:latin typeface="Calibri"/>
                        </a:rPr>
                        <a:t>Star.,mlad.žáci</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cs-CZ"/>
                    </a:p>
                  </a:txBody>
                  <a:tcPr/>
                </a:tc>
                <a:tc hMerge="1">
                  <a:txBody>
                    <a:bodyPr/>
                    <a:lstStyle/>
                    <a:p>
                      <a:endParaRPr lang="cs-CZ"/>
                    </a:p>
                  </a:txBody>
                  <a:tcPr/>
                </a:tc>
                <a:tc hMerge="1">
                  <a:txBody>
                    <a:bodyPr/>
                    <a:lstStyle/>
                    <a:p>
                      <a:endParaRPr lang="cs-CZ"/>
                    </a:p>
                  </a:txBody>
                  <a:tcPr/>
                </a:tc>
                <a:tc gridSpan="4">
                  <a:txBody>
                    <a:bodyPr/>
                    <a:lstStyle/>
                    <a:p>
                      <a:pPr algn="ctr" fontAlgn="ctr"/>
                      <a:r>
                        <a:rPr lang="cs-CZ" sz="200" b="1" i="0" u="none" strike="noStrike">
                          <a:solidFill>
                            <a:srgbClr val="000000"/>
                          </a:solidFill>
                          <a:latin typeface="Calibri"/>
                        </a:rPr>
                        <a:t>Mladší žáci B</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cs-CZ"/>
                    </a:p>
                  </a:txBody>
                  <a:tcPr/>
                </a:tc>
                <a:tc hMerge="1">
                  <a:txBody>
                    <a:bodyPr/>
                    <a:lstStyle/>
                    <a:p>
                      <a:endParaRPr lang="cs-CZ"/>
                    </a:p>
                  </a:txBody>
                  <a:tcPr/>
                </a:tc>
                <a:tc hMerge="1">
                  <a:txBody>
                    <a:bodyPr/>
                    <a:lstStyle/>
                    <a:p>
                      <a:endParaRPr lang="cs-CZ"/>
                    </a:p>
                  </a:txBody>
                  <a:tcPr/>
                </a:tc>
                <a:tc gridSpan="4">
                  <a:txBody>
                    <a:bodyPr/>
                    <a:lstStyle/>
                    <a:p>
                      <a:pPr algn="ctr" fontAlgn="ctr"/>
                      <a:r>
                        <a:rPr lang="cs-CZ" sz="200" b="1" i="0" u="none" strike="noStrike">
                          <a:solidFill>
                            <a:srgbClr val="000000"/>
                          </a:solidFill>
                          <a:latin typeface="Calibri"/>
                        </a:rPr>
                        <a:t>Starší přípravka 2004,2005</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cs-CZ"/>
                    </a:p>
                  </a:txBody>
                  <a:tcPr/>
                </a:tc>
                <a:tc hMerge="1">
                  <a:txBody>
                    <a:bodyPr/>
                    <a:lstStyle/>
                    <a:p>
                      <a:endParaRPr lang="cs-CZ"/>
                    </a:p>
                  </a:txBody>
                  <a:tcPr/>
                </a:tc>
                <a:tc hMerge="1">
                  <a:txBody>
                    <a:bodyPr/>
                    <a:lstStyle/>
                    <a:p>
                      <a:endParaRPr lang="cs-CZ"/>
                    </a:p>
                  </a:txBody>
                  <a:tcPr/>
                </a:tc>
                <a:tc gridSpan="4">
                  <a:txBody>
                    <a:bodyPr/>
                    <a:lstStyle/>
                    <a:p>
                      <a:pPr algn="ctr" fontAlgn="ctr"/>
                      <a:r>
                        <a:rPr lang="cs-CZ" sz="200" b="1" i="0" u="none" strike="noStrike">
                          <a:solidFill>
                            <a:srgbClr val="000000"/>
                          </a:solidFill>
                          <a:latin typeface="Calibri"/>
                        </a:rPr>
                        <a:t>Mladší přípravka  A</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cs-CZ"/>
                    </a:p>
                  </a:txBody>
                  <a:tcPr/>
                </a:tc>
                <a:tc hMerge="1">
                  <a:txBody>
                    <a:bodyPr/>
                    <a:lstStyle/>
                    <a:p>
                      <a:endParaRPr lang="cs-CZ"/>
                    </a:p>
                  </a:txBody>
                  <a:tcPr/>
                </a:tc>
                <a:tc hMerge="1">
                  <a:txBody>
                    <a:bodyPr/>
                    <a:lstStyle/>
                    <a:p>
                      <a:endParaRPr lang="cs-CZ"/>
                    </a:p>
                  </a:txBody>
                  <a:tcPr/>
                </a:tc>
                <a:tc gridSpan="4">
                  <a:txBody>
                    <a:bodyPr/>
                    <a:lstStyle/>
                    <a:p>
                      <a:pPr algn="ctr" fontAlgn="ctr"/>
                      <a:r>
                        <a:rPr lang="cs-CZ" sz="200" b="1" i="0" u="none" strike="noStrike">
                          <a:solidFill>
                            <a:srgbClr val="000000"/>
                          </a:solidFill>
                          <a:latin typeface="Calibri"/>
                        </a:rPr>
                        <a:t>Mladší přípravka  B</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cs-CZ"/>
                    </a:p>
                  </a:txBody>
                  <a:tcPr/>
                </a:tc>
                <a:tc hMerge="1">
                  <a:txBody>
                    <a:bodyPr/>
                    <a:lstStyle/>
                    <a:p>
                      <a:endParaRPr lang="cs-CZ"/>
                    </a:p>
                  </a:txBody>
                  <a:tcPr/>
                </a:tc>
                <a:tc hMerge="1">
                  <a:txBody>
                    <a:bodyPr/>
                    <a:lstStyle/>
                    <a:p>
                      <a:endParaRPr lang="cs-CZ"/>
                    </a:p>
                  </a:txBody>
                  <a:tcPr/>
                </a:tc>
                <a:tc gridSpan="4">
                  <a:txBody>
                    <a:bodyPr/>
                    <a:lstStyle/>
                    <a:p>
                      <a:pPr algn="ctr" fontAlgn="ctr"/>
                      <a:r>
                        <a:rPr lang="cs-CZ" sz="200" b="1" i="0" u="none" strike="noStrike">
                          <a:solidFill>
                            <a:srgbClr val="000000"/>
                          </a:solidFill>
                          <a:latin typeface="Calibri"/>
                        </a:rPr>
                        <a:t>Stará garda</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33580">
                <a:tc>
                  <a:txBody>
                    <a:bodyPr/>
                    <a:lstStyle/>
                    <a:p>
                      <a:pPr algn="ctr" fontAlgn="ctr"/>
                      <a:r>
                        <a:rPr lang="cs-CZ" sz="400" b="0" i="0" u="none" strike="noStrike" dirty="0">
                          <a:solidFill>
                            <a:srgbClr val="000000"/>
                          </a:solidFill>
                          <a:latin typeface="Arial"/>
                        </a:rPr>
                        <a:t>8.8.2015</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dirty="0">
                          <a:solidFill>
                            <a:srgbClr val="000000"/>
                          </a:solidFill>
                          <a:latin typeface="Arial"/>
                        </a:rPr>
                        <a:t>sobota</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17:00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D</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SK Hrobce</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1</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10:15, 12:30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FK Litvínov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1</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133580">
                <a:tc>
                  <a:txBody>
                    <a:bodyPr/>
                    <a:lstStyle/>
                    <a:p>
                      <a:pPr algn="ctr" fontAlgn="ctr"/>
                      <a:r>
                        <a:rPr lang="cs-CZ" sz="400" b="0" i="0" u="none" strike="noStrike">
                          <a:solidFill>
                            <a:srgbClr val="000000"/>
                          </a:solidFill>
                          <a:latin typeface="Arial"/>
                        </a:rPr>
                        <a:t>9.8.2015</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neděle</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dirty="0">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dirty="0">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dirty="0">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dirty="0">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dirty="0">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133580">
                <a:tc>
                  <a:txBody>
                    <a:bodyPr/>
                    <a:lstStyle/>
                    <a:p>
                      <a:pPr algn="ctr" fontAlgn="ctr"/>
                      <a:r>
                        <a:rPr lang="cs-CZ" sz="400" b="0" i="0" u="none" strike="noStrike">
                          <a:solidFill>
                            <a:srgbClr val="000000"/>
                          </a:solidFill>
                          <a:latin typeface="Arial"/>
                        </a:rPr>
                        <a:t>15.8.2015</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sobota</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10:30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AFK LoKo Chomutov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2</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dirty="0">
                          <a:solidFill>
                            <a:srgbClr val="000000"/>
                          </a:solidFill>
                          <a:latin typeface="Arial"/>
                        </a:rPr>
                        <a:t>10:15, 12:30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dirty="0">
                          <a:solidFill>
                            <a:srgbClr val="000000"/>
                          </a:solidFill>
                          <a:latin typeface="Arial"/>
                        </a:rPr>
                        <a:t>D</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dirty="0">
                          <a:solidFill>
                            <a:srgbClr val="000000"/>
                          </a:solidFill>
                          <a:latin typeface="Arial"/>
                        </a:rPr>
                        <a:t>FK Louny</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dirty="0">
                          <a:solidFill>
                            <a:srgbClr val="000000"/>
                          </a:solidFill>
                          <a:latin typeface="Arial"/>
                        </a:rPr>
                        <a:t>2</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133580">
                <a:tc>
                  <a:txBody>
                    <a:bodyPr/>
                    <a:lstStyle/>
                    <a:p>
                      <a:pPr algn="ctr" fontAlgn="ctr"/>
                      <a:r>
                        <a:rPr lang="cs-CZ" sz="400" b="0" i="0" u="none" strike="noStrike">
                          <a:solidFill>
                            <a:srgbClr val="000000"/>
                          </a:solidFill>
                          <a:latin typeface="Arial"/>
                        </a:rPr>
                        <a:t>16.8.2015</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neděle</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dirty="0">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133580">
                <a:tc>
                  <a:txBody>
                    <a:bodyPr/>
                    <a:lstStyle/>
                    <a:p>
                      <a:pPr algn="ctr" fontAlgn="ctr"/>
                      <a:r>
                        <a:rPr lang="cs-CZ" sz="400" b="0" i="0" u="none" strike="noStrike">
                          <a:solidFill>
                            <a:srgbClr val="000000"/>
                          </a:solidFill>
                          <a:latin typeface="Arial"/>
                        </a:rPr>
                        <a:t>21.8.2015</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pátek</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dirty="0">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dirty="0">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dirty="0">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dirty="0">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17:30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Sokol Malé Žernoseky</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1</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133580">
                <a:tc>
                  <a:txBody>
                    <a:bodyPr/>
                    <a:lstStyle/>
                    <a:p>
                      <a:pPr algn="ctr" fontAlgn="ctr"/>
                      <a:r>
                        <a:rPr lang="cs-CZ" sz="400" b="0" i="0" u="none" strike="noStrike">
                          <a:solidFill>
                            <a:srgbClr val="000000"/>
                          </a:solidFill>
                          <a:latin typeface="Arial"/>
                        </a:rPr>
                        <a:t>22.8.2015</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sobota</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10:15</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D</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TJ Krupka</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3</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dirty="0">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dirty="0">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dirty="0">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10:00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D</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volno</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1</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dirty="0">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dirty="0">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174737">
                <a:tc>
                  <a:txBody>
                    <a:bodyPr/>
                    <a:lstStyle/>
                    <a:p>
                      <a:pPr algn="ctr" fontAlgn="ctr"/>
                      <a:r>
                        <a:rPr lang="cs-CZ" sz="400" b="0" i="0" u="none" strike="noStrike">
                          <a:solidFill>
                            <a:srgbClr val="000000"/>
                          </a:solidFill>
                          <a:latin typeface="Arial"/>
                        </a:rPr>
                        <a:t>23.8.2015</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neděle</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10:00, 12:15</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SK Ervěnice/Jirkov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3</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10:00, 12:00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dirty="0">
                          <a:solidFill>
                            <a:srgbClr val="000000"/>
                          </a:solidFill>
                          <a:latin typeface="Arial"/>
                        </a:rPr>
                        <a:t>SK Sokol Brozany</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1</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dirty="0">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133580">
                <a:tc>
                  <a:txBody>
                    <a:bodyPr/>
                    <a:lstStyle/>
                    <a:p>
                      <a:pPr algn="ctr" fontAlgn="ctr"/>
                      <a:r>
                        <a:rPr lang="cs-CZ" sz="400" b="0" i="0" u="none" strike="noStrike">
                          <a:solidFill>
                            <a:srgbClr val="000000"/>
                          </a:solidFill>
                          <a:latin typeface="Arial"/>
                        </a:rPr>
                        <a:t>26.8.2015</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středa</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16:30, 18:30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D</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TJ Krupka</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14</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dirty="0">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133580">
                <a:tc>
                  <a:txBody>
                    <a:bodyPr/>
                    <a:lstStyle/>
                    <a:p>
                      <a:pPr algn="ctr" fontAlgn="ctr"/>
                      <a:r>
                        <a:rPr lang="cs-CZ" sz="400" b="0" i="0" u="none" strike="noStrike">
                          <a:solidFill>
                            <a:srgbClr val="000000"/>
                          </a:solidFill>
                          <a:latin typeface="Arial"/>
                        </a:rPr>
                        <a:t>28.8.2015</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pátek</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dirty="0">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volno</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174737">
                <a:tc>
                  <a:txBody>
                    <a:bodyPr/>
                    <a:lstStyle/>
                    <a:p>
                      <a:pPr algn="ctr" fontAlgn="ctr"/>
                      <a:r>
                        <a:rPr lang="cs-CZ" sz="400" b="0" i="0" u="none" strike="noStrike">
                          <a:solidFill>
                            <a:srgbClr val="000000"/>
                          </a:solidFill>
                          <a:latin typeface="Arial"/>
                        </a:rPr>
                        <a:t>29.8.2015</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sobota</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17:00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Fotbalový klub Postoloprty</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4</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10:15, 12:30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D</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Junior Chomutov/Spořice</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4</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dirty="0">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10:00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D</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Junior Chomutov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2</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Turnaj Předonín</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turnaj</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dirty="0">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174737">
                <a:tc>
                  <a:txBody>
                    <a:bodyPr/>
                    <a:lstStyle/>
                    <a:p>
                      <a:pPr algn="ctr" fontAlgn="ctr"/>
                      <a:r>
                        <a:rPr lang="cs-CZ" sz="400" b="0" i="0" u="none" strike="noStrike">
                          <a:solidFill>
                            <a:srgbClr val="000000"/>
                          </a:solidFill>
                          <a:latin typeface="Arial"/>
                        </a:rPr>
                        <a:t>30.8.2015</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neděle</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10:00, 12:00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D</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FK Litoměřice/Žitenice</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2</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dirty="0">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dirty="0">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1"/>
                  </a:ext>
                </a:extLst>
              </a:tr>
              <a:tr h="174737">
                <a:tc>
                  <a:txBody>
                    <a:bodyPr/>
                    <a:lstStyle/>
                    <a:p>
                      <a:pPr algn="ctr" fontAlgn="ctr"/>
                      <a:r>
                        <a:rPr lang="cs-CZ" sz="400" b="0" i="0" u="none" strike="noStrike">
                          <a:solidFill>
                            <a:srgbClr val="000000"/>
                          </a:solidFill>
                          <a:latin typeface="Arial"/>
                        </a:rPr>
                        <a:t>4.9.2015</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pátek</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17:30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dirty="0" err="1">
                          <a:solidFill>
                            <a:srgbClr val="000000"/>
                          </a:solidFill>
                          <a:latin typeface="Arial"/>
                        </a:rPr>
                        <a:t>Tigo</a:t>
                      </a:r>
                      <a:r>
                        <a:rPr lang="cs-CZ" sz="400" b="0" i="0" u="none" strike="noStrike" dirty="0">
                          <a:solidFill>
                            <a:srgbClr val="000000"/>
                          </a:solidFill>
                          <a:latin typeface="Arial"/>
                        </a:rPr>
                        <a:t> </a:t>
                      </a:r>
                      <a:r>
                        <a:rPr lang="cs-CZ" sz="400" b="0" i="0" u="none" strike="noStrike" dirty="0" err="1">
                          <a:solidFill>
                            <a:srgbClr val="000000"/>
                          </a:solidFill>
                          <a:latin typeface="Arial"/>
                        </a:rPr>
                        <a:t>Nučnice</a:t>
                      </a:r>
                      <a:r>
                        <a:rPr lang="cs-CZ" sz="400" b="0" i="0" u="none" strike="noStrike" dirty="0">
                          <a:solidFill>
                            <a:srgbClr val="000000"/>
                          </a:solidFill>
                          <a:latin typeface="Arial"/>
                        </a:rPr>
                        <a:t> 1996</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dirty="0">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2"/>
                  </a:ext>
                </a:extLst>
              </a:tr>
              <a:tr h="133580">
                <a:tc>
                  <a:txBody>
                    <a:bodyPr/>
                    <a:lstStyle/>
                    <a:p>
                      <a:pPr algn="ctr" fontAlgn="ctr"/>
                      <a:r>
                        <a:rPr lang="cs-CZ" sz="400" b="0" i="0" u="none" strike="noStrike">
                          <a:solidFill>
                            <a:srgbClr val="000000"/>
                          </a:solidFill>
                          <a:latin typeface="Arial"/>
                        </a:rPr>
                        <a:t>5.9.2015</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sobota</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10:15</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D</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Sokol Horní Jiřetín</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5</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10:15, 12:30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volno</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5</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10:00, 12:00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TJ Krupka</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3</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dirty="0">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dirty="0">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3"/>
                  </a:ext>
                </a:extLst>
              </a:tr>
              <a:tr h="133580">
                <a:tc>
                  <a:txBody>
                    <a:bodyPr/>
                    <a:lstStyle/>
                    <a:p>
                      <a:pPr algn="ctr" fontAlgn="ctr"/>
                      <a:r>
                        <a:rPr lang="cs-CZ" sz="400" b="0" i="0" u="none" strike="noStrike">
                          <a:solidFill>
                            <a:srgbClr val="000000"/>
                          </a:solidFill>
                          <a:latin typeface="Arial"/>
                        </a:rPr>
                        <a:t>6.9.2015</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neděle</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13:00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D</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FK Polepy</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1</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10:00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FK Litoměřice</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dirty="0">
                          <a:solidFill>
                            <a:srgbClr val="000000"/>
                          </a:solidFill>
                          <a:latin typeface="Arial"/>
                        </a:rPr>
                        <a:t>3</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10:00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D</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Turnaj Štětí A</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liga</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10:00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D</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Turnaj Štětí A</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liga</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dirty="0">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4"/>
                  </a:ext>
                </a:extLst>
              </a:tr>
              <a:tr h="133580">
                <a:tc>
                  <a:txBody>
                    <a:bodyPr/>
                    <a:lstStyle/>
                    <a:p>
                      <a:pPr algn="ctr" fontAlgn="ctr"/>
                      <a:r>
                        <a:rPr lang="cs-CZ" sz="400" b="0" i="0" u="none" strike="noStrike">
                          <a:solidFill>
                            <a:srgbClr val="000000"/>
                          </a:solidFill>
                          <a:latin typeface="Arial"/>
                        </a:rPr>
                        <a:t>9.9.2015</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středa</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17:00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Sokol Pokratice</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1.kolo pohár</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17:00, 19:00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ASK Lovosice</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15</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5"/>
                  </a:ext>
                </a:extLst>
              </a:tr>
              <a:tr h="133580">
                <a:tc>
                  <a:txBody>
                    <a:bodyPr/>
                    <a:lstStyle/>
                    <a:p>
                      <a:pPr algn="ctr" fontAlgn="ctr"/>
                      <a:r>
                        <a:rPr lang="cs-CZ" sz="400" b="0" i="0" u="none" strike="noStrike">
                          <a:solidFill>
                            <a:srgbClr val="000000"/>
                          </a:solidFill>
                          <a:latin typeface="Arial"/>
                        </a:rPr>
                        <a:t>11.9.2015</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pátek</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17:30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D</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Sokol Pokratice</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6"/>
                  </a:ext>
                </a:extLst>
              </a:tr>
              <a:tr h="133580">
                <a:tc>
                  <a:txBody>
                    <a:bodyPr/>
                    <a:lstStyle/>
                    <a:p>
                      <a:pPr algn="ctr" fontAlgn="ctr"/>
                      <a:r>
                        <a:rPr lang="cs-CZ" sz="400" b="0" i="0" u="none" strike="noStrike">
                          <a:solidFill>
                            <a:srgbClr val="000000"/>
                          </a:solidFill>
                          <a:latin typeface="Arial"/>
                        </a:rPr>
                        <a:t>12.9.2015</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sobota</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13:45</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TJ Proboštov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6</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10:15, 12:30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D</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TJ Krupka</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6</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10:00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Sokol Hoštka</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2</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4</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10:00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Turnaj Travčice</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liga</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10:00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Turnaj Travčice</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liga</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7"/>
                  </a:ext>
                </a:extLst>
              </a:tr>
              <a:tr h="174737">
                <a:tc>
                  <a:txBody>
                    <a:bodyPr/>
                    <a:lstStyle/>
                    <a:p>
                      <a:pPr algn="ctr" fontAlgn="ctr"/>
                      <a:r>
                        <a:rPr lang="cs-CZ" sz="400" b="0" i="0" u="none" strike="noStrike">
                          <a:solidFill>
                            <a:srgbClr val="000000"/>
                          </a:solidFill>
                          <a:latin typeface="Arial"/>
                        </a:rPr>
                        <a:t>13.9.2015</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neděle</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10:00, 12:00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D</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ASK Lovosice</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4</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14:00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D-Štětí</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FK Louny/Postoloprty</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4</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8"/>
                  </a:ext>
                </a:extLst>
              </a:tr>
              <a:tr h="174737">
                <a:tc>
                  <a:txBody>
                    <a:bodyPr/>
                    <a:lstStyle/>
                    <a:p>
                      <a:pPr algn="ctr" fontAlgn="ctr"/>
                      <a:r>
                        <a:rPr lang="cs-CZ" sz="400" b="0" i="0" u="none" strike="noStrike">
                          <a:solidFill>
                            <a:srgbClr val="000000"/>
                          </a:solidFill>
                          <a:latin typeface="Arial"/>
                        </a:rPr>
                        <a:t>18.9.2015</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pátek</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17:00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TJ Sokl České Kopisty</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9"/>
                  </a:ext>
                </a:extLst>
              </a:tr>
              <a:tr h="174737">
                <a:tc>
                  <a:txBody>
                    <a:bodyPr/>
                    <a:lstStyle/>
                    <a:p>
                      <a:pPr algn="ctr" fontAlgn="ctr"/>
                      <a:r>
                        <a:rPr lang="cs-CZ" sz="400" b="0" i="0" u="none" strike="noStrike">
                          <a:solidFill>
                            <a:srgbClr val="000000"/>
                          </a:solidFill>
                          <a:latin typeface="Arial"/>
                        </a:rPr>
                        <a:t>19.9.2015</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sobota</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10:15</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D</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Fotbalový klub Slavoj Žatec</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7</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13:00, 11:00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FK Duchcov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5</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10:30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Mostecký fotbalový klub o.p.s.</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5</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0"/>
                  </a:ext>
                </a:extLst>
              </a:tr>
              <a:tr h="133580">
                <a:tc>
                  <a:txBody>
                    <a:bodyPr/>
                    <a:lstStyle/>
                    <a:p>
                      <a:pPr algn="ctr" fontAlgn="ctr"/>
                      <a:r>
                        <a:rPr lang="cs-CZ" sz="400" b="0" i="0" u="none" strike="noStrike">
                          <a:solidFill>
                            <a:srgbClr val="000000"/>
                          </a:solidFill>
                          <a:latin typeface="Arial"/>
                        </a:rPr>
                        <a:t>20.9.2015</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neděle</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11:00, 13:15</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V-Pokratice</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FK Litoměřice</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7</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13:00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D</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FK Peruc</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3</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10:00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D</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dirty="0">
                          <a:solidFill>
                            <a:srgbClr val="000000"/>
                          </a:solidFill>
                          <a:latin typeface="Arial"/>
                        </a:rPr>
                        <a:t>Turnaj </a:t>
                      </a:r>
                      <a:r>
                        <a:rPr lang="cs-CZ" sz="400" b="0" i="0" u="none" strike="noStrike" dirty="0" err="1">
                          <a:solidFill>
                            <a:srgbClr val="000000"/>
                          </a:solidFill>
                          <a:latin typeface="Arial"/>
                        </a:rPr>
                        <a:t>Štětí</a:t>
                      </a:r>
                      <a:r>
                        <a:rPr lang="cs-CZ" sz="400" b="0" i="0" u="none" strike="noStrike" dirty="0">
                          <a:solidFill>
                            <a:srgbClr val="000000"/>
                          </a:solidFill>
                          <a:latin typeface="Arial"/>
                        </a:rPr>
                        <a:t> B</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liga</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10:00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D</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Turnaj Štětí B</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liga</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1"/>
                  </a:ext>
                </a:extLst>
              </a:tr>
              <a:tr h="133580">
                <a:tc>
                  <a:txBody>
                    <a:bodyPr/>
                    <a:lstStyle/>
                    <a:p>
                      <a:pPr algn="ctr" fontAlgn="ctr"/>
                      <a:r>
                        <a:rPr lang="cs-CZ" sz="400" b="0" i="0" u="none" strike="noStrike">
                          <a:solidFill>
                            <a:srgbClr val="000000"/>
                          </a:solidFill>
                          <a:latin typeface="Arial"/>
                        </a:rPr>
                        <a:t>23.9.2015</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středa</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dirty="0">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2"/>
                  </a:ext>
                </a:extLst>
              </a:tr>
              <a:tr h="133580">
                <a:tc>
                  <a:txBody>
                    <a:bodyPr/>
                    <a:lstStyle/>
                    <a:p>
                      <a:pPr algn="ctr" fontAlgn="ctr"/>
                      <a:r>
                        <a:rPr lang="cs-CZ" sz="400" b="0" i="0" u="none" strike="noStrike">
                          <a:solidFill>
                            <a:srgbClr val="000000"/>
                          </a:solidFill>
                          <a:latin typeface="Arial"/>
                        </a:rPr>
                        <a:t>25.9.2015</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pátek</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17:00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D</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TJ Žitenice</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3"/>
                  </a:ext>
                </a:extLst>
              </a:tr>
              <a:tr h="133580">
                <a:tc>
                  <a:txBody>
                    <a:bodyPr/>
                    <a:lstStyle/>
                    <a:p>
                      <a:pPr algn="ctr" fontAlgn="ctr"/>
                      <a:r>
                        <a:rPr lang="cs-CZ" sz="400" b="0" i="0" u="none" strike="noStrike">
                          <a:solidFill>
                            <a:srgbClr val="000000"/>
                          </a:solidFill>
                          <a:latin typeface="Arial"/>
                        </a:rPr>
                        <a:t>26.9.2015</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sobota</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16:30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Baník Modlany</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8</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10:15, 12:30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D</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FK Bílina</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8</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10:00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FK Libochovice</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4</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10:00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D</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FK Litvínov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6</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10:00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Turnaj Křešice</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liga</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10:00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Turnaj Křešice</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liga</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4"/>
                  </a:ext>
                </a:extLst>
              </a:tr>
              <a:tr h="133580">
                <a:tc>
                  <a:txBody>
                    <a:bodyPr/>
                    <a:lstStyle/>
                    <a:p>
                      <a:pPr algn="ctr" fontAlgn="ctr"/>
                      <a:r>
                        <a:rPr lang="cs-CZ" sz="400" b="0" i="0" u="none" strike="noStrike">
                          <a:solidFill>
                            <a:srgbClr val="000000"/>
                          </a:solidFill>
                          <a:latin typeface="Arial"/>
                        </a:rPr>
                        <a:t>27.9.2015</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neděle</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10:00, 12:00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D</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FK Junior Děčín A</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6</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5"/>
                  </a:ext>
                </a:extLst>
              </a:tr>
              <a:tr h="133580">
                <a:tc>
                  <a:txBody>
                    <a:bodyPr/>
                    <a:lstStyle/>
                    <a:p>
                      <a:pPr algn="ctr" fontAlgn="ctr"/>
                      <a:r>
                        <a:rPr lang="cs-CZ" sz="400" b="0" i="0" u="none" strike="noStrike">
                          <a:solidFill>
                            <a:srgbClr val="000000"/>
                          </a:solidFill>
                          <a:latin typeface="Arial"/>
                        </a:rPr>
                        <a:t>2.10.2015</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pátek</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17:00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Sokol Vražkov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6"/>
                  </a:ext>
                </a:extLst>
              </a:tr>
              <a:tr h="133580">
                <a:tc>
                  <a:txBody>
                    <a:bodyPr/>
                    <a:lstStyle/>
                    <a:p>
                      <a:pPr algn="ctr" fontAlgn="ctr"/>
                      <a:r>
                        <a:rPr lang="cs-CZ" sz="400" b="0" i="0" u="none" strike="noStrike">
                          <a:solidFill>
                            <a:srgbClr val="000000"/>
                          </a:solidFill>
                          <a:latin typeface="Arial"/>
                        </a:rPr>
                        <a:t>3.10.2015</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sobota</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10:15</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D</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FC Jiskra Modrá</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9</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10:00, 12:30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TJ Sokol Košťany</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9</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10:00, 12:00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V-Mlékojedy</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FK Litoměřice</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7</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7"/>
                  </a:ext>
                </a:extLst>
              </a:tr>
              <a:tr h="174737">
                <a:tc>
                  <a:txBody>
                    <a:bodyPr/>
                    <a:lstStyle/>
                    <a:p>
                      <a:pPr algn="ctr" fontAlgn="ctr"/>
                      <a:r>
                        <a:rPr lang="cs-CZ" sz="400" b="0" i="0" u="none" strike="noStrike">
                          <a:solidFill>
                            <a:srgbClr val="000000"/>
                          </a:solidFill>
                          <a:latin typeface="Arial"/>
                        </a:rPr>
                        <a:t>4.10.2015</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neděle</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13:00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D</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Sokol Straškov Vodochody</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5</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10:00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FA Petra Voříška</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7</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8"/>
                  </a:ext>
                </a:extLst>
              </a:tr>
              <a:tr h="133580">
                <a:tc>
                  <a:txBody>
                    <a:bodyPr/>
                    <a:lstStyle/>
                    <a:p>
                      <a:pPr algn="ctr" fontAlgn="ctr"/>
                      <a:r>
                        <a:rPr lang="cs-CZ" sz="400" b="0" i="0" u="none" strike="noStrike">
                          <a:solidFill>
                            <a:srgbClr val="000000"/>
                          </a:solidFill>
                          <a:latin typeface="Arial"/>
                        </a:rPr>
                        <a:t>9.10.2015</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pátek</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17:00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D</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Slavoj Bohušovice</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9"/>
                  </a:ext>
                </a:extLst>
              </a:tr>
              <a:tr h="174737">
                <a:tc>
                  <a:txBody>
                    <a:bodyPr/>
                    <a:lstStyle/>
                    <a:p>
                      <a:pPr algn="ctr" fontAlgn="ctr"/>
                      <a:r>
                        <a:rPr lang="cs-CZ" sz="400" b="0" i="0" u="none" strike="noStrike">
                          <a:solidFill>
                            <a:srgbClr val="000000"/>
                          </a:solidFill>
                          <a:latin typeface="Arial"/>
                        </a:rPr>
                        <a:t>10.10.2015</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sobota</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10:15</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D</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FK Český Lev Neštěmice</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10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10:15, 12:30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V-Hrobce</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pl-PL" sz="400" b="0" i="0" u="none" strike="noStrike">
                          <a:solidFill>
                            <a:srgbClr val="000000"/>
                          </a:solidFill>
                          <a:latin typeface="Arial"/>
                        </a:rPr>
                        <a:t>VOŠ a SOŠ Roudnice nad Labem</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10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13:00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D</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TJ Sokol Pokratice-Litoměřice</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6</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dirty="0">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30"/>
                  </a:ext>
                </a:extLst>
              </a:tr>
              <a:tr h="174737">
                <a:tc>
                  <a:txBody>
                    <a:bodyPr/>
                    <a:lstStyle/>
                    <a:p>
                      <a:pPr algn="ctr" fontAlgn="ctr"/>
                      <a:r>
                        <a:rPr lang="cs-CZ" sz="400" b="0" i="0" u="none" strike="noStrike">
                          <a:solidFill>
                            <a:srgbClr val="000000"/>
                          </a:solidFill>
                          <a:latin typeface="Arial"/>
                        </a:rPr>
                        <a:t>11.10.2015</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neděle</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10:00, 12:00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SK Roudnice nad Labem</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8</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10:00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D-Štětí</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FK Ústí n.L.</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8</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13:00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Turnaj Štětí A</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Pohár</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13:00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Turnaj Štětí A</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Pohár</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31"/>
                  </a:ext>
                </a:extLst>
              </a:tr>
              <a:tr h="133580">
                <a:tc>
                  <a:txBody>
                    <a:bodyPr/>
                    <a:lstStyle/>
                    <a:p>
                      <a:pPr algn="ctr" fontAlgn="ctr"/>
                      <a:r>
                        <a:rPr lang="cs-CZ" sz="400" b="0" i="0" u="none" strike="noStrike">
                          <a:solidFill>
                            <a:srgbClr val="000000"/>
                          </a:solidFill>
                          <a:latin typeface="Arial"/>
                        </a:rPr>
                        <a:t>16.10.2015</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pátek</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V-Mlékojedy</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FK Litoměřice</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32"/>
                  </a:ext>
                </a:extLst>
              </a:tr>
              <a:tr h="174737">
                <a:tc>
                  <a:txBody>
                    <a:bodyPr/>
                    <a:lstStyle/>
                    <a:p>
                      <a:pPr algn="ctr" fontAlgn="ctr"/>
                      <a:r>
                        <a:rPr lang="cs-CZ" sz="400" b="0" i="0" u="none" strike="noStrike">
                          <a:solidFill>
                            <a:srgbClr val="000000"/>
                          </a:solidFill>
                          <a:latin typeface="Arial"/>
                        </a:rPr>
                        <a:t>17.10.2015</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sobota</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17:00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V  UO</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TJ Střekov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11</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10:15, 12:30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D</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FK Český Lev Neštěmice</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11</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10:00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SK Roudnice n.L. B</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7</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10:00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Turnaj Brozany</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Pohár</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10:00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Turnaj Brozany</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Pohár</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33"/>
                  </a:ext>
                </a:extLst>
              </a:tr>
              <a:tr h="174737">
                <a:tc>
                  <a:txBody>
                    <a:bodyPr/>
                    <a:lstStyle/>
                    <a:p>
                      <a:pPr algn="ctr" fontAlgn="ctr"/>
                      <a:r>
                        <a:rPr lang="cs-CZ" sz="400" b="0" i="0" u="none" strike="noStrike">
                          <a:solidFill>
                            <a:srgbClr val="000000"/>
                          </a:solidFill>
                          <a:latin typeface="Arial"/>
                        </a:rPr>
                        <a:t>18.10.2015</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neděle</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10:00, 12:00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D</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FK Český Lev Neštěmice</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9</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10:00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V-hlášenka</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en-US" sz="400" b="0" i="0" u="none" strike="noStrike">
                          <a:solidFill>
                            <a:srgbClr val="000000"/>
                          </a:solidFill>
                          <a:latin typeface="Arial"/>
                        </a:rPr>
                        <a:t>FK BANÍK MOST 1909, A.S.</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9</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dirty="0">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34"/>
                  </a:ext>
                </a:extLst>
              </a:tr>
              <a:tr h="232602">
                <a:tc>
                  <a:txBody>
                    <a:bodyPr/>
                    <a:lstStyle/>
                    <a:p>
                      <a:pPr algn="ctr" fontAlgn="ctr"/>
                      <a:r>
                        <a:rPr lang="cs-CZ" sz="400" b="0" i="0" u="none" strike="noStrike">
                          <a:solidFill>
                            <a:srgbClr val="000000"/>
                          </a:solidFill>
                          <a:latin typeface="Arial"/>
                        </a:rPr>
                        <a:t>24.10.2015</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sobota</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10:15</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D</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FK Chmel Blšany</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12</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10:00, 12:15</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ASK Lovosice/Velemín</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12</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volno</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8</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10:00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D</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TATRAN KADAŇ O.S./JAZZMANI ŽATEC</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10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13:00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Turnaj Štětí B</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Pohár</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13:00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Turnaj Štětí B</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Pohár</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35"/>
                  </a:ext>
                </a:extLst>
              </a:tr>
              <a:tr h="133580">
                <a:tc>
                  <a:txBody>
                    <a:bodyPr/>
                    <a:lstStyle/>
                    <a:p>
                      <a:pPr algn="ctr" fontAlgn="ctr"/>
                      <a:r>
                        <a:rPr lang="cs-CZ" sz="400" b="0" i="0" u="none" strike="noStrike">
                          <a:solidFill>
                            <a:srgbClr val="000000"/>
                          </a:solidFill>
                          <a:latin typeface="Arial"/>
                        </a:rPr>
                        <a:t>25.10.2015</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neděle</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10:00, 12:00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D</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FK Junior Děčín B</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11</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36"/>
                  </a:ext>
                </a:extLst>
              </a:tr>
              <a:tr h="133580">
                <a:tc>
                  <a:txBody>
                    <a:bodyPr/>
                    <a:lstStyle/>
                    <a:p>
                      <a:pPr algn="ctr" fontAlgn="ctr"/>
                      <a:r>
                        <a:rPr lang="cs-CZ" sz="400" b="0" i="0" u="none" strike="noStrike">
                          <a:solidFill>
                            <a:srgbClr val="000000"/>
                          </a:solidFill>
                          <a:latin typeface="Arial"/>
                        </a:rPr>
                        <a:t>28.10.2015</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středa</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10:00, 12:00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D</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FK Duchcov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16</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dirty="0">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37"/>
                  </a:ext>
                </a:extLst>
              </a:tr>
              <a:tr h="133580">
                <a:tc>
                  <a:txBody>
                    <a:bodyPr/>
                    <a:lstStyle/>
                    <a:p>
                      <a:pPr algn="ctr" fontAlgn="ctr"/>
                      <a:r>
                        <a:rPr lang="cs-CZ" sz="400" b="0" i="0" u="none" strike="noStrike">
                          <a:solidFill>
                            <a:srgbClr val="000000"/>
                          </a:solidFill>
                          <a:latin typeface="Arial"/>
                        </a:rPr>
                        <a:t>31.10.2015</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sobota</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14:00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TJ Sokol Srbice</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13</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10:15, 12:30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D</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Most.fotb.klub/Obrnice</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13</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10:00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TJ Viktorie Budyně</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9</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10:00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Turnaj Bezděkov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Pohár</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10:00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Turnaj Bezděkov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Pohár</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38"/>
                  </a:ext>
                </a:extLst>
              </a:tr>
              <a:tr h="133580">
                <a:tc>
                  <a:txBody>
                    <a:bodyPr/>
                    <a:lstStyle/>
                    <a:p>
                      <a:pPr algn="ctr" fontAlgn="ctr"/>
                      <a:r>
                        <a:rPr lang="cs-CZ" sz="400" b="0" i="0" u="none" strike="noStrike">
                          <a:solidFill>
                            <a:srgbClr val="000000"/>
                          </a:solidFill>
                          <a:latin typeface="Arial"/>
                        </a:rPr>
                        <a:t>1.11.2015</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neděle</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10:00, 12:00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D</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SK Sokol Brozany</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12</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10:00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FK Junior Teplice</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11</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39"/>
                  </a:ext>
                </a:extLst>
              </a:tr>
              <a:tr h="133580">
                <a:tc>
                  <a:txBody>
                    <a:bodyPr/>
                    <a:lstStyle/>
                    <a:p>
                      <a:pPr algn="ctr" fontAlgn="ctr"/>
                      <a:r>
                        <a:rPr lang="cs-CZ" sz="400" b="0" i="0" u="none" strike="noStrike">
                          <a:solidFill>
                            <a:srgbClr val="000000"/>
                          </a:solidFill>
                          <a:latin typeface="Arial"/>
                        </a:rPr>
                        <a:t>7.11.2015</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sobota</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10:15</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D</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FK Duchcov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14</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dirty="0">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40"/>
                  </a:ext>
                </a:extLst>
              </a:tr>
              <a:tr h="174737">
                <a:tc>
                  <a:txBody>
                    <a:bodyPr/>
                    <a:lstStyle/>
                    <a:p>
                      <a:pPr algn="ctr" fontAlgn="ctr"/>
                      <a:r>
                        <a:rPr lang="cs-CZ" sz="400" b="0" i="0" u="none" strike="noStrike">
                          <a:solidFill>
                            <a:srgbClr val="000000"/>
                          </a:solidFill>
                          <a:latin typeface="Arial"/>
                        </a:rPr>
                        <a:t>8.11.2015</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neděle</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10:00, 12:15</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FK Junior Děčín</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14</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10:00, 12:00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V-Mlékojedy</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FK Litoměřice/Žitenice</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13</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41"/>
                  </a:ext>
                </a:extLst>
              </a:tr>
              <a:tr h="174737">
                <a:tc>
                  <a:txBody>
                    <a:bodyPr/>
                    <a:lstStyle/>
                    <a:p>
                      <a:pPr algn="ctr" fontAlgn="ctr"/>
                      <a:r>
                        <a:rPr lang="cs-CZ" sz="400" b="0" i="0" u="none" strike="noStrike">
                          <a:solidFill>
                            <a:srgbClr val="000000"/>
                          </a:solidFill>
                          <a:latin typeface="Arial"/>
                        </a:rPr>
                        <a:t>14.11.2015</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sobota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13:30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FK Bílina</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15</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10:15, 12:30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D</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TJ Svádov/Velké Březno</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15</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10:00, 12:00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TJ Sokol Košťany/Oldřichov</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10</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dirty="0">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42"/>
                  </a:ext>
                </a:extLst>
              </a:tr>
              <a:tr h="133580">
                <a:tc>
                  <a:txBody>
                    <a:bodyPr/>
                    <a:lstStyle/>
                    <a:p>
                      <a:pPr algn="ctr" fontAlgn="ctr"/>
                      <a:r>
                        <a:rPr lang="cs-CZ" sz="400" b="0" i="0" u="none" strike="noStrike">
                          <a:solidFill>
                            <a:srgbClr val="000000"/>
                          </a:solidFill>
                          <a:latin typeface="Arial"/>
                        </a:rPr>
                        <a:t>15.11.2015</a:t>
                      </a:r>
                    </a:p>
                  </a:txBody>
                  <a:tcPr marL="1202" marR="1202" marT="1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neděle</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0" i="0" u="none" strike="noStrike" dirty="0">
                          <a:solidFill>
                            <a:srgbClr val="000000"/>
                          </a:solidFill>
                          <a:latin typeface="Arial"/>
                        </a:rPr>
                        <a:t> </a:t>
                      </a:r>
                    </a:p>
                  </a:txBody>
                  <a:tcPr marL="1202" marR="1202" marT="12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43"/>
                  </a:ext>
                </a:extLst>
              </a:tr>
            </a:tbl>
          </a:graphicData>
        </a:graphic>
      </p:graphicFrame>
      <p:sp>
        <p:nvSpPr>
          <p:cNvPr id="14" name="TextovéPole 13"/>
          <p:cNvSpPr txBox="1"/>
          <p:nvPr/>
        </p:nvSpPr>
        <p:spPr>
          <a:xfrm>
            <a:off x="7519764"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17</a:t>
            </a:r>
          </a:p>
        </p:txBody>
      </p:sp>
      <p:pic>
        <p:nvPicPr>
          <p:cNvPr id="9218" name="Picture 10"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19" name="Picture 9"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0" name="Picture 8"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1" name="Picture 7"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2" name="Picture 6"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3" name="Picture 5"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4" name="Picture 4"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5" name="Picture 3"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6" name="Picture 2"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7" name="Picture 1"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5359524" y="2539380"/>
            <a:ext cx="184150" cy="276225"/>
          </a:xfrm>
          <a:prstGeom prst="rect">
            <a:avLst/>
          </a:prstGeom>
          <a:noFill/>
          <a:ln w="9525">
            <a:noFill/>
            <a:miter lim="800000"/>
            <a:headEnd/>
            <a:tailEnd/>
          </a:ln>
          <a:effectLst/>
        </p:spPr>
        <p:txBody>
          <a:bodyPr wrap="none" lIns="91425" tIns="45713" rIns="91425" bIns="45713" anchor="ctr">
            <a:spAutoFit/>
          </a:bodyPr>
          <a:lstStyle/>
          <a:p>
            <a:pPr algn="ctr" eaLnBrk="0" hangingPunct="0">
              <a:defRPr/>
            </a:pPr>
            <a:endParaRPr lang="cs-CZ" dirty="0">
              <a:effectLst>
                <a:outerShdw blurRad="38100" dist="38100" dir="2700000" algn="tl">
                  <a:srgbClr val="000000">
                    <a:alpha val="43137"/>
                  </a:srgbClr>
                </a:outerShdw>
              </a:effectLst>
            </a:endParaRPr>
          </a:p>
        </p:txBody>
      </p:sp>
      <p:pic>
        <p:nvPicPr>
          <p:cNvPr id="12291" name="Picture 48" descr="Home page">
            <a:hlinkClick r:id="rId3"/>
          </p:cNvPr>
          <p:cNvPicPr>
            <a:picLocks noChangeAspect="1" noChangeArrowheads="1"/>
          </p:cNvPicPr>
          <p:nvPr/>
        </p:nvPicPr>
        <p:blipFill>
          <a:blip r:embed="rId4"/>
          <a:srcRect/>
          <a:stretch>
            <a:fillRect/>
          </a:stretch>
        </p:blipFill>
        <p:spPr bwMode="auto">
          <a:xfrm>
            <a:off x="166688" y="46038"/>
            <a:ext cx="9525" cy="9525"/>
          </a:xfrm>
          <a:prstGeom prst="rect">
            <a:avLst/>
          </a:prstGeom>
          <a:noFill/>
          <a:ln w="9525">
            <a:noFill/>
            <a:miter lim="800000"/>
            <a:headEnd/>
            <a:tailEnd/>
          </a:ln>
        </p:spPr>
      </p:pic>
      <p:sp>
        <p:nvSpPr>
          <p:cNvPr id="15" name="Rectangle 87"/>
          <p:cNvSpPr>
            <a:spLocks noChangeArrowheads="1"/>
          </p:cNvSpPr>
          <p:nvPr/>
        </p:nvSpPr>
        <p:spPr bwMode="auto">
          <a:xfrm>
            <a:off x="102940" y="39798"/>
            <a:ext cx="4824536" cy="1015663"/>
          </a:xfrm>
          <a:prstGeom prst="rect">
            <a:avLst/>
          </a:prstGeom>
          <a:blipFill>
            <a:blip r:embed="rId5" cstate="print"/>
            <a:stretch>
              <a:fillRect/>
            </a:stretch>
          </a:blipFill>
          <a:ln w="57150">
            <a:solidFill>
              <a:srgbClr val="009900"/>
            </a:solidFill>
            <a:prstDash val="sysDash"/>
            <a:headEnd/>
            <a:tailEnd/>
          </a:ln>
        </p:spPr>
        <p:style>
          <a:lnRef idx="2">
            <a:schemeClr val="accent2"/>
          </a:lnRef>
          <a:fillRef idx="1">
            <a:schemeClr val="lt1"/>
          </a:fillRef>
          <a:effectRef idx="0">
            <a:schemeClr val="accent2"/>
          </a:effectRef>
          <a:fontRef idx="minor">
            <a:schemeClr val="dk1"/>
          </a:fontRef>
        </p:style>
        <p:txBody>
          <a:bodyPr wrap="square" lIns="0" tIns="0" rIns="0" bIns="0" anchor="b">
            <a:spAutoFit/>
            <a:scene3d>
              <a:camera prst="orthographicFront"/>
              <a:lightRig rig="twoPt" dir="t"/>
            </a:scene3d>
            <a:sp3d extrusionH="57150" contourW="38100">
              <a:bevelT w="38100" h="38100"/>
              <a:extrusionClr>
                <a:schemeClr val="bg1"/>
              </a:extrusionClr>
              <a:contourClr>
                <a:schemeClr val="bg1"/>
              </a:contourClr>
            </a:sp3d>
          </a:bodyPr>
          <a:lstStyle/>
          <a:p>
            <a:pPr algn="ctr" eaLnBrk="0" hangingPunct="0">
              <a:defRPr/>
            </a:pPr>
            <a:r>
              <a:rPr lang="cs-CZ" sz="6600" dirty="0">
                <a:blipFill>
                  <a:blip r:embed="rId6"/>
                  <a:tile tx="0" ty="0" sx="100000" sy="100000" flip="none" algn="tl"/>
                </a:blipFill>
                <a:latin typeface="KodchiangUPC" pitchFamily="18" charset="-34"/>
                <a:cs typeface="KodchiangUPC" pitchFamily="18" charset="-34"/>
              </a:rPr>
              <a:t> </a:t>
            </a:r>
            <a:r>
              <a:rPr lang="cs-CZ" sz="5400" dirty="0">
                <a:ln w="19050">
                  <a:solidFill>
                    <a:srgbClr val="008000"/>
                  </a:solidFill>
                </a:ln>
                <a:solidFill>
                  <a:schemeClr val="accent2">
                    <a:lumMod val="50000"/>
                  </a:schemeClr>
                </a:solidFill>
                <a:effectLst>
                  <a:outerShdw blurRad="50800" dist="50800" dir="5400000" algn="ctr" rotWithShape="0">
                    <a:srgbClr val="FFCC00"/>
                  </a:outerShdw>
                </a:effectLst>
                <a:latin typeface="Britannic Bold" pitchFamily="34" charset="0"/>
                <a:ea typeface="SimHei" pitchFamily="49" charset="-122"/>
                <a:cs typeface="LilyUPC" pitchFamily="34" charset="-34"/>
              </a:rPr>
              <a:t>V Í T Á M E </a:t>
            </a:r>
            <a:endParaRPr lang="cs-CZ" sz="5400" b="0" dirty="0">
              <a:ln w="19050">
                <a:solidFill>
                  <a:srgbClr val="008000"/>
                </a:solidFill>
              </a:ln>
              <a:solidFill>
                <a:schemeClr val="accent2">
                  <a:lumMod val="50000"/>
                </a:schemeClr>
              </a:solidFill>
              <a:effectLst>
                <a:outerShdw blurRad="50800" dist="50800" dir="5400000" algn="ctr" rotWithShape="0">
                  <a:srgbClr val="FFCC00"/>
                </a:outerShdw>
              </a:effectLst>
              <a:latin typeface="Britannic Bold" pitchFamily="34" charset="0"/>
              <a:ea typeface="SimHei" pitchFamily="49" charset="-122"/>
              <a:cs typeface="LilyUPC" pitchFamily="34" charset="-34"/>
            </a:endParaRPr>
          </a:p>
        </p:txBody>
      </p:sp>
      <p:sp>
        <p:nvSpPr>
          <p:cNvPr id="7178" name="Rectangle 129"/>
          <p:cNvSpPr>
            <a:spLocks noChangeArrowheads="1"/>
          </p:cNvSpPr>
          <p:nvPr/>
        </p:nvSpPr>
        <p:spPr bwMode="auto">
          <a:xfrm>
            <a:off x="102940" y="1891396"/>
            <a:ext cx="4752528" cy="792000"/>
          </a:xfrm>
          <a:prstGeom prst="rect">
            <a:avLst/>
          </a:prstGeom>
          <a:blipFill>
            <a:blip r:embed="rId7" cstate="print"/>
            <a:stretch>
              <a:fillRect/>
            </a:stretch>
          </a:blipFill>
          <a:ln w="63500">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4200000" scaled="0"/>
              <a:tileRect r="-100000" b="-100000"/>
            </a:gradFill>
            <a:miter lim="800000"/>
            <a:headEnd/>
            <a:tailEnd/>
          </a:ln>
        </p:spPr>
        <p:txBody>
          <a:bodyPr lIns="91425" tIns="45713" rIns="91425" bIns="45713"/>
          <a:lstStyle/>
          <a:p>
            <a:pPr algn="ctr" eaLnBrk="0" hangingPunct="0">
              <a:defRPr/>
            </a:pPr>
            <a:r>
              <a:rPr lang="cs-CZ" sz="4800" dirty="0" smtClean="0">
                <a:solidFill>
                  <a:srgbClr val="FF6699"/>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SK </a:t>
            </a:r>
            <a:r>
              <a:rPr lang="cs-CZ" sz="4400" dirty="0">
                <a:solidFill>
                  <a:srgbClr val="FF6699"/>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Š</a:t>
            </a:r>
            <a:r>
              <a:rPr lang="cs-CZ" sz="4800" dirty="0">
                <a:solidFill>
                  <a:srgbClr val="FF6699"/>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tětí</a:t>
            </a:r>
          </a:p>
        </p:txBody>
      </p:sp>
      <p:sp>
        <p:nvSpPr>
          <p:cNvPr id="7179" name="Rectangle 146"/>
          <p:cNvSpPr>
            <a:spLocks noChangeArrowheads="1"/>
          </p:cNvSpPr>
          <p:nvPr/>
        </p:nvSpPr>
        <p:spPr bwMode="auto">
          <a:xfrm>
            <a:off x="102940" y="2827412"/>
            <a:ext cx="4752528" cy="792088"/>
          </a:xfrm>
          <a:prstGeom prst="rect">
            <a:avLst/>
          </a:prstGeom>
          <a:blipFill>
            <a:blip r:embed="rId8" cstate="print"/>
            <a:stretch>
              <a:fillRect/>
            </a:stretch>
          </a:blipFill>
          <a:ln w="41275">
            <a:solidFill>
              <a:schemeClr val="accent6">
                <a:lumMod val="60000"/>
                <a:lumOff val="40000"/>
              </a:schemeClr>
            </a:solidFill>
            <a:miter lim="800000"/>
            <a:headEnd/>
            <a:tailEnd/>
          </a:ln>
          <a:effectLst>
            <a:outerShdw blurRad="50800" dist="50800" dir="5400000" algn="ctr" rotWithShape="0">
              <a:srgbClr val="FFCC00"/>
            </a:outerShdw>
          </a:effectLst>
          <a:scene3d>
            <a:camera prst="orthographicFront"/>
            <a:lightRig rig="threePt" dir="t"/>
          </a:scene3d>
          <a:sp3d extrusionH="95250" contourW="12700" prstMaterial="legacyWireframe">
            <a:bevelB prst="relaxedInset"/>
            <a:extrusionClr>
              <a:srgbClr val="FFFF00"/>
            </a:extrusionClr>
            <a:contourClr>
              <a:srgbClr val="0000FF"/>
            </a:contourClr>
          </a:sp3d>
        </p:spPr>
        <p:txBody>
          <a:bodyPr lIns="91425" tIns="45713" rIns="91425" bIns="45713"/>
          <a:lstStyle/>
          <a:p>
            <a:pPr algn="ctr" eaLnBrk="0" hangingPunct="0">
              <a:defRPr/>
            </a:pPr>
            <a:r>
              <a:rPr lang="cs-CZ" sz="4000" dirty="0" smtClean="0">
                <a:solidFill>
                  <a:srgbClr val="0000FF"/>
                </a:solidFill>
                <a:effectLst>
                  <a:outerShdw blurRad="38100" sx="1000" sy="1000" algn="tl">
                    <a:srgbClr val="000000"/>
                  </a:outerShdw>
                </a:effectLst>
                <a:latin typeface="Verdana" pitchFamily="34" charset="0"/>
                <a:ea typeface="Verdana" pitchFamily="34" charset="0"/>
                <a:cs typeface="Verdana" pitchFamily="34" charset="0"/>
              </a:rPr>
              <a:t>TJ Krupka</a:t>
            </a:r>
            <a:endParaRPr lang="cs-CZ" sz="4000" dirty="0" smtClean="0">
              <a:solidFill>
                <a:srgbClr val="0000FF"/>
              </a:solidFill>
              <a:effectLst>
                <a:outerShdw blurRad="38100" dist="38100" dir="2700000" algn="tl">
                  <a:srgbClr val="000000"/>
                </a:outerShdw>
              </a:effectLst>
              <a:latin typeface="Verdana" pitchFamily="34" charset="0"/>
              <a:ea typeface="Verdana" pitchFamily="34" charset="0"/>
              <a:cs typeface="Verdana" pitchFamily="34" charset="0"/>
            </a:endParaRPr>
          </a:p>
        </p:txBody>
      </p:sp>
      <p:sp>
        <p:nvSpPr>
          <p:cNvPr id="12298" name="Text Box 147"/>
          <p:cNvSpPr txBox="1">
            <a:spLocks noChangeArrowheads="1"/>
          </p:cNvSpPr>
          <p:nvPr/>
        </p:nvSpPr>
        <p:spPr bwMode="auto">
          <a:xfrm>
            <a:off x="2335188" y="2539380"/>
            <a:ext cx="339725" cy="338540"/>
          </a:xfrm>
          <a:prstGeom prst="rect">
            <a:avLst/>
          </a:prstGeom>
          <a:noFill/>
          <a:ln w="9525">
            <a:noFill/>
            <a:miter lim="800000"/>
            <a:headEnd/>
            <a:tailEnd/>
          </a:ln>
        </p:spPr>
        <p:txBody>
          <a:bodyPr lIns="91425" tIns="45713" rIns="91425" bIns="45713">
            <a:spAutoFit/>
          </a:bodyPr>
          <a:lstStyle/>
          <a:p>
            <a:pPr algn="ctr" eaLnBrk="0" hangingPunct="0"/>
            <a:r>
              <a:rPr lang="cs-CZ" sz="1600" dirty="0">
                <a:latin typeface="Albertus MT" pitchFamily="18" charset="0"/>
              </a:rPr>
              <a:t>a</a:t>
            </a:r>
          </a:p>
        </p:txBody>
      </p:sp>
      <p:sp>
        <p:nvSpPr>
          <p:cNvPr id="7181" name="Text Box 148"/>
          <p:cNvSpPr txBox="1">
            <a:spLocks noChangeArrowheads="1"/>
          </p:cNvSpPr>
          <p:nvPr/>
        </p:nvSpPr>
        <p:spPr bwMode="auto">
          <a:xfrm>
            <a:off x="102940" y="3812886"/>
            <a:ext cx="4752528" cy="2677642"/>
          </a:xfrm>
          <a:prstGeom prst="rect">
            <a:avLst/>
          </a:prstGeom>
          <a:blipFill>
            <a:blip r:embed="rId9" cstate="print"/>
            <a:stretch>
              <a:fillRect/>
            </a:stretch>
          </a:blipFill>
          <a:ln w="28575">
            <a:solidFill>
              <a:srgbClr val="663300"/>
            </a:solidFill>
            <a:miter lim="800000"/>
            <a:headEnd/>
            <a:tailEnd/>
          </a:ln>
          <a:scene3d>
            <a:camera prst="orthographicFront"/>
            <a:lightRig rig="threePt" dir="t"/>
          </a:scene3d>
          <a:sp3d contourW="12700">
            <a:contourClr>
              <a:schemeClr val="accent2">
                <a:lumMod val="20000"/>
                <a:lumOff val="80000"/>
              </a:schemeClr>
            </a:contourClr>
          </a:sp3d>
        </p:spPr>
        <p:txBody>
          <a:bodyPr wrap="square" lIns="91425" tIns="45713" rIns="91425" bIns="45713">
            <a:spAutoFit/>
          </a:bodyPr>
          <a:lstStyle/>
          <a:p>
            <a:pPr algn="ctr" eaLnBrk="0" hangingPunct="0">
              <a:defRPr/>
            </a:pPr>
            <a:r>
              <a:rPr lang="cs-CZ" sz="2400" u="sng" dirty="0">
                <a:ln w="3175">
                  <a:noFill/>
                </a:ln>
                <a:solidFill>
                  <a:srgbClr val="009900"/>
                </a:solidFill>
                <a:effectLst>
                  <a:outerShdw blurRad="38100" dist="38100" dir="2700000" algn="tl">
                    <a:srgbClr val="000000">
                      <a:alpha val="43137"/>
                    </a:srgbClr>
                  </a:outerShdw>
                </a:effectLst>
                <a:latin typeface="Maiandra GD" pitchFamily="34" charset="0"/>
                <a:ea typeface="MS PGothic" pitchFamily="34" charset="-128"/>
                <a:cs typeface="FrankRuehl" pitchFamily="34" charset="-79"/>
              </a:rPr>
              <a:t>Hlavního rozhodčího</a:t>
            </a:r>
          </a:p>
          <a:p>
            <a:pPr algn="ctr" eaLnBrk="0" hangingPunct="0">
              <a:defRPr/>
            </a:pPr>
            <a:r>
              <a:rPr lang="cs-CZ" sz="2400" dirty="0" smtClean="0">
                <a:ln w="3175">
                  <a:noFill/>
                </a:ln>
                <a:solidFill>
                  <a:srgbClr val="003399"/>
                </a:solidFill>
                <a:effectLst>
                  <a:outerShdw blurRad="38100" dist="38100" dir="2700000" algn="tl">
                    <a:srgbClr val="000000">
                      <a:alpha val="43137"/>
                    </a:srgbClr>
                  </a:outerShdw>
                </a:effectLst>
                <a:latin typeface="Britannic Bold" pitchFamily="34" charset="0"/>
                <a:ea typeface="KaiTi" pitchFamily="49" charset="-122"/>
                <a:cs typeface="Aharoni" pitchFamily="2" charset="-79"/>
              </a:rPr>
              <a:t>Antonína </a:t>
            </a:r>
            <a:r>
              <a:rPr lang="cs-CZ" sz="2400" dirty="0" err="1" smtClean="0">
                <a:ln w="3175">
                  <a:noFill/>
                </a:ln>
                <a:solidFill>
                  <a:srgbClr val="003399"/>
                </a:solidFill>
                <a:effectLst>
                  <a:outerShdw blurRad="38100" dist="38100" dir="2700000" algn="tl">
                    <a:srgbClr val="000000">
                      <a:alpha val="43137"/>
                    </a:srgbClr>
                  </a:outerShdw>
                </a:effectLst>
                <a:latin typeface="Britannic Bold" pitchFamily="34" charset="0"/>
                <a:ea typeface="KaiTi" pitchFamily="49" charset="-122"/>
                <a:cs typeface="Aharoni" pitchFamily="2" charset="-79"/>
              </a:rPr>
              <a:t>Medera</a:t>
            </a:r>
            <a:r>
              <a:rPr lang="cs-CZ" sz="2400" dirty="0" smtClean="0">
                <a:ln w="3175">
                  <a:noFill/>
                </a:ln>
                <a:solidFill>
                  <a:srgbClr val="003399"/>
                </a:solidFill>
                <a:effectLst>
                  <a:outerShdw blurRad="38100" dist="38100" dir="2700000" algn="tl">
                    <a:srgbClr val="000000">
                      <a:alpha val="43137"/>
                    </a:srgbClr>
                  </a:outerShdw>
                </a:effectLst>
                <a:latin typeface="Britannic Bold" pitchFamily="34" charset="0"/>
                <a:ea typeface="KaiTi" pitchFamily="49" charset="-122"/>
                <a:cs typeface="Aharoni" pitchFamily="2" charset="-79"/>
              </a:rPr>
              <a:t> z Žatce</a:t>
            </a:r>
          </a:p>
          <a:p>
            <a:pPr algn="ctr" eaLnBrk="0" hangingPunct="0">
              <a:defRPr/>
            </a:pPr>
            <a:r>
              <a:rPr lang="cs-CZ" sz="2400" dirty="0" smtClean="0">
                <a:ln w="3175">
                  <a:noFill/>
                </a:ln>
                <a:effectLst>
                  <a:outerShdw blurRad="38100" dist="38100" dir="2700000" algn="tl">
                    <a:srgbClr val="000000">
                      <a:alpha val="43137"/>
                    </a:srgbClr>
                  </a:outerShdw>
                </a:effectLst>
                <a:latin typeface="Modern No. 20" pitchFamily="18" charset="0"/>
                <a:ea typeface="Gungsuh" pitchFamily="18" charset="-127"/>
                <a:cs typeface="FrankRuehl" pitchFamily="34" charset="-79"/>
              </a:rPr>
              <a:t>   </a:t>
            </a:r>
            <a:r>
              <a:rPr lang="cs-CZ" sz="2400" u="sng" dirty="0" smtClean="0">
                <a:ln w="3175">
                  <a:noFill/>
                </a:ln>
                <a:solidFill>
                  <a:srgbClr val="009900"/>
                </a:solidFill>
                <a:effectLst>
                  <a:outerShdw blurRad="38100" dist="38100" dir="2700000" algn="tl">
                    <a:srgbClr val="000000">
                      <a:alpha val="43137"/>
                    </a:srgbClr>
                  </a:outerShdw>
                </a:effectLst>
                <a:latin typeface="Maiandra GD" pitchFamily="34" charset="0"/>
                <a:ea typeface="Gungsuh" pitchFamily="18" charset="-127"/>
                <a:cs typeface="FrankRuehl" pitchFamily="34" charset="-79"/>
              </a:rPr>
              <a:t>Asistenty hlavního rozhodčího</a:t>
            </a:r>
          </a:p>
          <a:p>
            <a:pPr marL="0" lvl="1" indent="0" algn="ctr">
              <a:defRPr/>
            </a:pPr>
            <a:r>
              <a:rPr lang="cs-CZ" sz="2400" dirty="0" smtClean="0">
                <a:ln w="3175">
                  <a:noFill/>
                </a:ln>
                <a:solidFill>
                  <a:srgbClr val="003399"/>
                </a:solidFill>
                <a:effectLst>
                  <a:outerShdw blurRad="38100" dist="38100" dir="2700000" algn="tl">
                    <a:srgbClr val="000000">
                      <a:alpha val="43137"/>
                    </a:srgbClr>
                  </a:outerShdw>
                </a:effectLst>
                <a:latin typeface="Britannic Bold" pitchFamily="34" charset="0"/>
                <a:ea typeface="KaiTi" pitchFamily="49" charset="-122"/>
                <a:cs typeface="Aharoni" pitchFamily="2" charset="-79"/>
              </a:rPr>
              <a:t>Jakuba Zavadila z Žatce</a:t>
            </a:r>
          </a:p>
          <a:p>
            <a:pPr marL="0" lvl="1" indent="0" algn="ctr">
              <a:defRPr/>
            </a:pPr>
            <a:r>
              <a:rPr lang="cs-CZ" sz="2400" dirty="0" smtClean="0">
                <a:ln w="3175">
                  <a:noFill/>
                </a:ln>
                <a:solidFill>
                  <a:srgbClr val="003399"/>
                </a:solidFill>
                <a:effectLst>
                  <a:outerShdw blurRad="38100" dist="38100" dir="2700000" algn="tl">
                    <a:srgbClr val="000000">
                      <a:alpha val="43137"/>
                    </a:srgbClr>
                  </a:outerShdw>
                </a:effectLst>
                <a:latin typeface="Britannic Bold" pitchFamily="34" charset="0"/>
                <a:ea typeface="KaiTi" pitchFamily="49" charset="-122"/>
                <a:cs typeface="Aharoni" pitchFamily="2" charset="-79"/>
              </a:rPr>
              <a:t>Dušana </a:t>
            </a:r>
            <a:r>
              <a:rPr lang="cs-CZ" sz="2400" dirty="0" err="1" smtClean="0">
                <a:ln w="3175">
                  <a:noFill/>
                </a:ln>
                <a:solidFill>
                  <a:srgbClr val="003399"/>
                </a:solidFill>
                <a:effectLst>
                  <a:outerShdw blurRad="38100" dist="38100" dir="2700000" algn="tl">
                    <a:srgbClr val="000000">
                      <a:alpha val="43137"/>
                    </a:srgbClr>
                  </a:outerShdw>
                </a:effectLst>
                <a:latin typeface="Britannic Bold" pitchFamily="34" charset="0"/>
                <a:ea typeface="KaiTi" pitchFamily="49" charset="-122"/>
                <a:cs typeface="Aharoni" pitchFamily="2" charset="-79"/>
              </a:rPr>
              <a:t>Spišáka</a:t>
            </a:r>
            <a:r>
              <a:rPr lang="cs-CZ" sz="2400" dirty="0" smtClean="0">
                <a:ln w="3175">
                  <a:noFill/>
                </a:ln>
                <a:solidFill>
                  <a:srgbClr val="003399"/>
                </a:solidFill>
                <a:effectLst>
                  <a:outerShdw blurRad="38100" dist="38100" dir="2700000" algn="tl">
                    <a:srgbClr val="000000">
                      <a:alpha val="43137"/>
                    </a:srgbClr>
                  </a:outerShdw>
                </a:effectLst>
                <a:latin typeface="Britannic Bold" pitchFamily="34" charset="0"/>
                <a:ea typeface="KaiTi" pitchFamily="49" charset="-122"/>
                <a:cs typeface="Aharoni" pitchFamily="2" charset="-79"/>
              </a:rPr>
              <a:t> z Loun</a:t>
            </a:r>
          </a:p>
          <a:p>
            <a:pPr marL="0" lvl="1" indent="0" algn="ctr">
              <a:defRPr/>
            </a:pPr>
            <a:r>
              <a:rPr lang="cs-CZ" sz="2400" u="sng" dirty="0" smtClean="0">
                <a:ln w="3175">
                  <a:noFill/>
                </a:ln>
                <a:solidFill>
                  <a:srgbClr val="009900"/>
                </a:solidFill>
                <a:effectLst>
                  <a:outerShdw blurRad="38100" dist="38100" dir="2700000" algn="tl">
                    <a:srgbClr val="000000">
                      <a:alpha val="43137"/>
                    </a:srgbClr>
                  </a:outerShdw>
                </a:effectLst>
                <a:latin typeface="Maiandra GD" pitchFamily="34" charset="0"/>
                <a:ea typeface="Gungsuh" pitchFamily="18" charset="-127"/>
                <a:cs typeface="FrankRuehl" pitchFamily="34" charset="-79"/>
              </a:rPr>
              <a:t>Delegáta FAČR</a:t>
            </a:r>
          </a:p>
          <a:p>
            <a:pPr marL="0" lvl="1" indent="0" algn="ctr">
              <a:defRPr/>
            </a:pPr>
            <a:r>
              <a:rPr lang="cs-CZ" sz="2400" dirty="0" smtClean="0">
                <a:ln w="3175">
                  <a:noFill/>
                </a:ln>
                <a:solidFill>
                  <a:srgbClr val="003399"/>
                </a:solidFill>
                <a:effectLst>
                  <a:outerShdw blurRad="38100" dist="38100" dir="2700000" algn="tl">
                    <a:srgbClr val="000000">
                      <a:alpha val="43137"/>
                    </a:srgbClr>
                  </a:outerShdw>
                </a:effectLst>
                <a:latin typeface="Britannic Bold" pitchFamily="34" charset="0"/>
                <a:ea typeface="KaiTi" pitchFamily="49" charset="-122"/>
                <a:cs typeface="Aharoni" pitchFamily="2" charset="-79"/>
              </a:rPr>
              <a:t>Miloslava Žilku z Roudnice </a:t>
            </a:r>
            <a:r>
              <a:rPr lang="cs-CZ" sz="2400" dirty="0" err="1" smtClean="0">
                <a:ln w="3175">
                  <a:noFill/>
                </a:ln>
                <a:solidFill>
                  <a:srgbClr val="003399"/>
                </a:solidFill>
                <a:effectLst>
                  <a:outerShdw blurRad="38100" dist="38100" dir="2700000" algn="tl">
                    <a:srgbClr val="000000">
                      <a:alpha val="43137"/>
                    </a:srgbClr>
                  </a:outerShdw>
                </a:effectLst>
                <a:latin typeface="Britannic Bold" pitchFamily="34" charset="0"/>
                <a:ea typeface="KaiTi" pitchFamily="49" charset="-122"/>
                <a:cs typeface="Aharoni" pitchFamily="2" charset="-79"/>
              </a:rPr>
              <a:t>n.L.</a:t>
            </a:r>
            <a:endParaRPr lang="cs-CZ" sz="2400" u="sng" dirty="0" smtClean="0">
              <a:ln w="3175">
                <a:noFill/>
              </a:ln>
              <a:solidFill>
                <a:srgbClr val="003399"/>
              </a:solidFill>
              <a:effectLst>
                <a:outerShdw blurRad="38100" dist="38100" dir="2700000" algn="tl">
                  <a:srgbClr val="000000">
                    <a:alpha val="43137"/>
                  </a:srgbClr>
                </a:outerShdw>
              </a:effectLst>
              <a:latin typeface="Britannic Bold" pitchFamily="34" charset="0"/>
              <a:ea typeface="KaiTi" pitchFamily="49" charset="-122"/>
              <a:cs typeface="Aharoni" pitchFamily="2" charset="-79"/>
            </a:endParaRPr>
          </a:p>
        </p:txBody>
      </p:sp>
      <p:sp>
        <p:nvSpPr>
          <p:cNvPr id="12" name="TextovéPole 11"/>
          <p:cNvSpPr txBox="1"/>
          <p:nvPr/>
        </p:nvSpPr>
        <p:spPr>
          <a:xfrm>
            <a:off x="102940" y="1172969"/>
            <a:ext cx="4824536" cy="646331"/>
          </a:xfrm>
          <a:prstGeom prst="rect">
            <a:avLst/>
          </a:prstGeom>
          <a:blipFill dpi="0" rotWithShape="1">
            <a:blip r:embed="rId10" cstate="print">
              <a:alphaModFix amt="41000"/>
            </a:blip>
            <a:srcRect/>
            <a:stretch>
              <a:fillRect/>
            </a:stretch>
          </a:blipFill>
          <a:ln>
            <a:solidFill>
              <a:schemeClr val="accent6">
                <a:lumMod val="50000"/>
              </a:schemeClr>
            </a:solidFill>
          </a:ln>
        </p:spPr>
        <p:txBody>
          <a:bodyPr wrap="square" rtlCol="0">
            <a:spAutoFit/>
          </a:bodyPr>
          <a:lstStyle/>
          <a:p>
            <a:pPr algn="ctr"/>
            <a:r>
              <a:rPr lang="cs-CZ" sz="1800" dirty="0" smtClean="0">
                <a:solidFill>
                  <a:srgbClr val="0000FF"/>
                </a:solidFill>
                <a:effectLst>
                  <a:outerShdw blurRad="38100" dist="38100" dir="2700000" algn="tl">
                    <a:srgbClr val="000000">
                      <a:alpha val="43137"/>
                    </a:srgbClr>
                  </a:outerShdw>
                </a:effectLst>
                <a:latin typeface="Centaur" pitchFamily="18" charset="0"/>
              </a:rPr>
              <a:t>Při příležitosti dnešního utkání Ústeckého přeboru funkcionáře, hráče a příznivce</a:t>
            </a:r>
          </a:p>
        </p:txBody>
      </p:sp>
      <p:pic>
        <p:nvPicPr>
          <p:cNvPr id="3" name="Picture 1"/>
          <p:cNvPicPr>
            <a:picLocks noChangeAspect="1" noChangeArrowheads="1"/>
          </p:cNvPicPr>
          <p:nvPr/>
        </p:nvPicPr>
        <p:blipFill>
          <a:blip r:embed="rId11" cstate="print"/>
          <a:srcRect/>
          <a:stretch>
            <a:fillRect/>
          </a:stretch>
        </p:blipFill>
        <p:spPr bwMode="auto">
          <a:xfrm>
            <a:off x="1759124" y="6571828"/>
            <a:ext cx="525611" cy="360040"/>
          </a:xfrm>
          <a:prstGeom prst="rect">
            <a:avLst/>
          </a:prstGeom>
          <a:noFill/>
          <a:ln w="9525">
            <a:noFill/>
            <a:miter lim="800000"/>
            <a:headEnd/>
            <a:tailEnd/>
          </a:ln>
        </p:spPr>
      </p:pic>
      <p:pic>
        <p:nvPicPr>
          <p:cNvPr id="4" name="Picture 2"/>
          <p:cNvPicPr>
            <a:picLocks noChangeAspect="1" noChangeArrowheads="1"/>
          </p:cNvPicPr>
          <p:nvPr/>
        </p:nvPicPr>
        <p:blipFill>
          <a:blip r:embed="rId12" cstate="print"/>
          <a:srcRect/>
          <a:stretch>
            <a:fillRect/>
          </a:stretch>
        </p:blipFill>
        <p:spPr bwMode="auto">
          <a:xfrm>
            <a:off x="2839244" y="6499820"/>
            <a:ext cx="1368152" cy="595164"/>
          </a:xfrm>
          <a:prstGeom prst="rect">
            <a:avLst/>
          </a:prstGeom>
          <a:noFill/>
          <a:ln w="9525">
            <a:noFill/>
            <a:miter lim="800000"/>
            <a:headEnd/>
            <a:tailEnd/>
          </a:ln>
        </p:spPr>
      </p:pic>
      <p:pic>
        <p:nvPicPr>
          <p:cNvPr id="5" name="Picture 3"/>
          <p:cNvPicPr>
            <a:picLocks noChangeAspect="1" noChangeArrowheads="1"/>
          </p:cNvPicPr>
          <p:nvPr/>
        </p:nvPicPr>
        <p:blipFill>
          <a:blip r:embed="rId13" cstate="print"/>
          <a:srcRect/>
          <a:stretch>
            <a:fillRect/>
          </a:stretch>
        </p:blipFill>
        <p:spPr bwMode="auto">
          <a:xfrm>
            <a:off x="246956" y="6627440"/>
            <a:ext cx="1238250" cy="520452"/>
          </a:xfrm>
          <a:prstGeom prst="rect">
            <a:avLst/>
          </a:prstGeom>
          <a:noFill/>
          <a:ln w="9525">
            <a:noFill/>
            <a:miter lim="800000"/>
            <a:headEnd/>
            <a:tailEnd/>
          </a:ln>
        </p:spPr>
      </p:pic>
      <p:sp>
        <p:nvSpPr>
          <p:cNvPr id="13" name="TextovéPole 12"/>
          <p:cNvSpPr txBox="1"/>
          <p:nvPr/>
        </p:nvSpPr>
        <p:spPr>
          <a:xfrm>
            <a:off x="1903140" y="7004456"/>
            <a:ext cx="18000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a:t>
            </a:r>
          </a:p>
        </p:txBody>
      </p:sp>
      <p:sp>
        <p:nvSpPr>
          <p:cNvPr id="14" name="Obdélník 13"/>
          <p:cNvSpPr/>
          <p:nvPr/>
        </p:nvSpPr>
        <p:spPr>
          <a:xfrm>
            <a:off x="5647556" y="163116"/>
            <a:ext cx="4480339" cy="1077218"/>
          </a:xfrm>
          <a:prstGeom prst="rect">
            <a:avLst/>
          </a:prstGeom>
          <a:solidFill>
            <a:srgbClr val="66FFFF"/>
          </a:solidFill>
          <a:ln w="85725">
            <a:solidFill>
              <a:srgbClr val="FFFF00"/>
            </a:solidFill>
          </a:ln>
          <a:effectLst>
            <a:outerShdw blurRad="50800" dist="50800" dir="5400000" algn="ctr" rotWithShape="0">
              <a:schemeClr val="accent1">
                <a:lumMod val="40000"/>
                <a:lumOff val="60000"/>
              </a:schemeClr>
            </a:outerShdw>
          </a:effectLst>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Pozvánka na další </a:t>
            </a:r>
          </a:p>
          <a:p>
            <a:pPr algn="ctr"/>
            <a:r>
              <a:rPr lang="cs-CZ"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domácí zápas</a:t>
            </a:r>
            <a:endParaRPr lang="cs-CZ"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TextovéPole 15"/>
          <p:cNvSpPr txBox="1"/>
          <p:nvPr/>
        </p:nvSpPr>
        <p:spPr>
          <a:xfrm>
            <a:off x="5647556" y="1459260"/>
            <a:ext cx="4536504" cy="3662541"/>
          </a:xfrm>
          <a:prstGeom prst="rect">
            <a:avLst/>
          </a:prstGeom>
          <a:blipFill dpi="0" rotWithShape="1">
            <a:blip r:embed="rId14" cstate="print">
              <a:alphaModFix amt="78000"/>
            </a:blip>
            <a:srcRect/>
            <a:stretch>
              <a:fillRect/>
            </a:stretch>
          </a:blipFill>
          <a:ln w="57150" cmpd="thinThick">
            <a:solidFill>
              <a:srgbClr val="FF3399"/>
            </a:solidFill>
          </a:ln>
          <a:effectLst>
            <a:outerShdw blurRad="50800" dist="50800" dir="5400000" algn="ctr" rotWithShape="0">
              <a:srgbClr val="FFFF00"/>
            </a:outerShdw>
          </a:effectLst>
        </p:spPr>
        <p:txBody>
          <a:bodyPr wrap="square" rtlCol="0">
            <a:spAutoFit/>
          </a:bodyPr>
          <a:lstStyle/>
          <a:p>
            <a:pPr algn="ctr"/>
            <a:r>
              <a:rPr lang="cs-CZ" sz="4800" dirty="0" smtClean="0">
                <a:latin typeface="Rockwell" pitchFamily="18" charset="0"/>
              </a:rPr>
              <a:t>SK </a:t>
            </a:r>
            <a:r>
              <a:rPr lang="cs-CZ" sz="4800" dirty="0" err="1" smtClean="0">
                <a:latin typeface="Rockwell" pitchFamily="18" charset="0"/>
              </a:rPr>
              <a:t>Štětí</a:t>
            </a:r>
            <a:endParaRPr lang="cs-CZ" sz="4800" dirty="0" smtClean="0">
              <a:latin typeface="Rockwell" pitchFamily="18" charset="0"/>
            </a:endParaRPr>
          </a:p>
          <a:p>
            <a:pPr algn="ctr"/>
            <a:r>
              <a:rPr lang="cs-CZ" sz="4800" dirty="0" smtClean="0">
                <a:solidFill>
                  <a:srgbClr val="FF00FF"/>
                </a:solidFill>
                <a:effectLst>
                  <a:outerShdw blurRad="38100" dist="38100" dir="2700000" algn="tl">
                    <a:srgbClr val="000000">
                      <a:alpha val="43137"/>
                    </a:srgbClr>
                  </a:outerShdw>
                </a:effectLst>
                <a:latin typeface="Rockwell" pitchFamily="18" charset="0"/>
              </a:rPr>
              <a:t>Sokol </a:t>
            </a:r>
          </a:p>
          <a:p>
            <a:pPr algn="ctr"/>
            <a:r>
              <a:rPr lang="cs-CZ" sz="4800" dirty="0" smtClean="0">
                <a:solidFill>
                  <a:srgbClr val="FF00FF"/>
                </a:solidFill>
                <a:effectLst>
                  <a:outerShdw blurRad="38100" dist="38100" dir="2700000" algn="tl">
                    <a:srgbClr val="000000">
                      <a:alpha val="43137"/>
                    </a:srgbClr>
                  </a:outerShdw>
                </a:effectLst>
                <a:latin typeface="Rockwell" pitchFamily="18" charset="0"/>
              </a:rPr>
              <a:t>Horní </a:t>
            </a:r>
            <a:r>
              <a:rPr lang="cs-CZ" sz="4800" dirty="0" err="1" smtClean="0">
                <a:solidFill>
                  <a:srgbClr val="FF00FF"/>
                </a:solidFill>
                <a:effectLst>
                  <a:outerShdw blurRad="38100" dist="38100" dir="2700000" algn="tl">
                    <a:srgbClr val="000000">
                      <a:alpha val="43137"/>
                    </a:srgbClr>
                  </a:outerShdw>
                </a:effectLst>
                <a:latin typeface="Rockwell" pitchFamily="18" charset="0"/>
              </a:rPr>
              <a:t>Jiřetín</a:t>
            </a:r>
            <a:endParaRPr lang="cs-CZ" sz="3600" dirty="0" smtClean="0">
              <a:solidFill>
                <a:srgbClr val="FF00FF"/>
              </a:solidFill>
              <a:effectLst>
                <a:outerShdw blurRad="38100" dist="38100" dir="2700000" algn="tl">
                  <a:srgbClr val="000000">
                    <a:alpha val="43137"/>
                  </a:srgbClr>
                </a:outerShdw>
              </a:effectLst>
              <a:latin typeface="Rockwell" pitchFamily="18" charset="0"/>
            </a:endParaRPr>
          </a:p>
          <a:p>
            <a:pPr algn="ctr"/>
            <a:r>
              <a:rPr lang="cs-CZ" sz="4400" dirty="0" smtClean="0">
                <a:latin typeface="Rockwell" pitchFamily="18" charset="0"/>
              </a:rPr>
              <a:t>Sobota 5.9.2015  10:15</a:t>
            </a:r>
          </a:p>
        </p:txBody>
      </p:sp>
      <p:pic>
        <p:nvPicPr>
          <p:cNvPr id="29698" name="Picture 2"/>
          <p:cNvPicPr>
            <a:picLocks noChangeAspect="1" noChangeArrowheads="1"/>
          </p:cNvPicPr>
          <p:nvPr/>
        </p:nvPicPr>
        <p:blipFill>
          <a:blip r:embed="rId15" cstate="print"/>
          <a:srcRect/>
          <a:stretch>
            <a:fillRect/>
          </a:stretch>
        </p:blipFill>
        <p:spPr bwMode="auto">
          <a:xfrm>
            <a:off x="6655668" y="5347692"/>
            <a:ext cx="2448272" cy="1695847"/>
          </a:xfrm>
          <a:prstGeom prst="rect">
            <a:avLst/>
          </a:prstGeom>
          <a:noFill/>
          <a:ln w="9525">
            <a:noFill/>
            <a:miter lim="800000"/>
            <a:headEnd/>
            <a:tailEnd/>
          </a:ln>
        </p:spPr>
      </p:pic>
      <p:sp>
        <p:nvSpPr>
          <p:cNvPr id="17" name="TextovéPole 16"/>
          <p:cNvSpPr txBox="1"/>
          <p:nvPr/>
        </p:nvSpPr>
        <p:spPr>
          <a:xfrm>
            <a:off x="7447756"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9752013" y="7004050"/>
            <a:ext cx="53498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TextovéPole 7"/>
          <p:cNvSpPr txBox="1"/>
          <p:nvPr/>
        </p:nvSpPr>
        <p:spPr>
          <a:xfrm>
            <a:off x="5431532" y="94873"/>
            <a:ext cx="4752528" cy="6955750"/>
          </a:xfrm>
          <a:prstGeom prst="rect">
            <a:avLst/>
          </a:prstGeom>
          <a:noFill/>
          <a:ln w="25400">
            <a:solidFill>
              <a:schemeClr val="accent1">
                <a:lumMod val="20000"/>
                <a:lumOff val="80000"/>
              </a:schemeClr>
            </a:solidFill>
          </a:ln>
        </p:spPr>
        <p:txBody>
          <a:bodyPr wrap="square">
            <a:spAutoFit/>
            <a:scene3d>
              <a:camera prst="orthographicFront"/>
              <a:lightRig rig="threePt" dir="t"/>
            </a:scene3d>
            <a:sp3d extrusionH="57150">
              <a:bevelT h="25400" prst="softRound"/>
              <a:extrusionClr>
                <a:srgbClr val="006600"/>
              </a:extrusionClr>
            </a:sp3d>
          </a:bodyPr>
          <a:lstStyle/>
          <a:p>
            <a:pPr algn="ctr" eaLnBrk="0" hangingPunct="0">
              <a:defRPr/>
            </a:pPr>
            <a:r>
              <a:rPr lang="cs-CZ" sz="2800" u="sng" dirty="0">
                <a:ln w="9525" cap="sq">
                  <a:solidFill>
                    <a:srgbClr val="FF9933"/>
                  </a:solidFill>
                  <a:prstDash val="solid"/>
                  <a:miter lim="800000"/>
                </a:ln>
                <a:solidFill>
                  <a:srgbClr val="336600"/>
                </a:solidFill>
                <a:effectLst>
                  <a:outerShdw blurRad="60007" dist="200025" dir="15000000" sy="30000" kx="-1800000" algn="bl" rotWithShape="0">
                    <a:srgbClr val="FF6699">
                      <a:alpha val="32000"/>
                    </a:srgbClr>
                  </a:outerShdw>
                </a:effectLst>
                <a:latin typeface="Cooper Black" pitchFamily="18" charset="0"/>
                <a:cs typeface="Arial" pitchFamily="34" charset="0"/>
              </a:rPr>
              <a:t>Vážení sportovní </a:t>
            </a:r>
            <a:r>
              <a:rPr lang="cs-CZ" sz="2800" u="sng" dirty="0" smtClean="0">
                <a:ln w="9525" cap="sq">
                  <a:solidFill>
                    <a:srgbClr val="FF9933"/>
                  </a:solidFill>
                  <a:prstDash val="solid"/>
                  <a:miter lim="800000"/>
                </a:ln>
                <a:solidFill>
                  <a:srgbClr val="336600"/>
                </a:solidFill>
                <a:effectLst>
                  <a:outerShdw blurRad="60007" dist="200025" dir="15000000" sy="30000" kx="-1800000" algn="bl" rotWithShape="0">
                    <a:srgbClr val="FF6699">
                      <a:alpha val="32000"/>
                    </a:srgbClr>
                  </a:outerShdw>
                </a:effectLst>
                <a:latin typeface="Cooper Black" pitchFamily="18" charset="0"/>
                <a:cs typeface="Arial" pitchFamily="34" charset="0"/>
              </a:rPr>
              <a:t>přátelé</a:t>
            </a:r>
          </a:p>
          <a:p>
            <a:pPr algn="just" eaLnBrk="0" hangingPunct="0">
              <a:defRPr/>
            </a:pPr>
            <a:r>
              <a:rPr lang="cs-CZ" sz="1100" i="1" dirty="0" smtClean="0">
                <a:latin typeface="Arial" pitchFamily="34" charset="0"/>
                <a:cs typeface="Arial" pitchFamily="34" charset="0"/>
              </a:rPr>
              <a:t>      </a:t>
            </a:r>
          </a:p>
          <a:p>
            <a:pPr algn="just" eaLnBrk="0" hangingPunct="0">
              <a:defRPr/>
            </a:pPr>
            <a:r>
              <a:rPr lang="cs-CZ" sz="1100" i="1" dirty="0" smtClean="0">
                <a:latin typeface="Arial" pitchFamily="34" charset="0"/>
                <a:cs typeface="Arial" pitchFamily="34" charset="0"/>
              </a:rPr>
              <a:t>   </a:t>
            </a:r>
            <a:r>
              <a:rPr lang="cs-CZ" i="1" dirty="0" smtClean="0">
                <a:solidFill>
                  <a:srgbClr val="990099"/>
                </a:solidFill>
                <a:latin typeface="Arial" pitchFamily="34" charset="0"/>
                <a:cs typeface="Arial" pitchFamily="34" charset="0"/>
              </a:rPr>
              <a:t>je tu sobota dopoledne a k té každých 14 dní patří  ve </a:t>
            </a:r>
            <a:r>
              <a:rPr lang="cs-CZ" i="1" dirty="0" err="1" smtClean="0">
                <a:solidFill>
                  <a:srgbClr val="990099"/>
                </a:solidFill>
                <a:latin typeface="Arial" pitchFamily="34" charset="0"/>
                <a:cs typeface="Arial" pitchFamily="34" charset="0"/>
              </a:rPr>
              <a:t>Štětí</a:t>
            </a:r>
            <a:r>
              <a:rPr lang="cs-CZ" i="1" dirty="0" smtClean="0">
                <a:solidFill>
                  <a:srgbClr val="990099"/>
                </a:solidFill>
                <a:latin typeface="Arial" pitchFamily="34" charset="0"/>
                <a:cs typeface="Arial" pitchFamily="34" charset="0"/>
              </a:rPr>
              <a:t> fotbalové utkání dospělých. Letošní ročník krajského přeboru má za sebou 2 kola. Vítáme Vás již na 2. domácím zápase tohoto ročníku. Derby, které jste mohli sledovat na zdejším stadionu před 14 dny,  pro nás nakonec podle vývoje zápasu dopadlo ještě dobře. Poslední minuty utkání s </a:t>
            </a:r>
            <a:r>
              <a:rPr lang="cs-CZ" i="1" dirty="0" err="1" smtClean="0">
                <a:solidFill>
                  <a:srgbClr val="990099"/>
                </a:solidFill>
                <a:latin typeface="Arial" pitchFamily="34" charset="0"/>
                <a:cs typeface="Arial" pitchFamily="34" charset="0"/>
              </a:rPr>
              <a:t>Hrobcemi</a:t>
            </a:r>
            <a:r>
              <a:rPr lang="cs-CZ" i="1" dirty="0" smtClean="0">
                <a:solidFill>
                  <a:srgbClr val="990099"/>
                </a:solidFill>
                <a:latin typeface="Arial" pitchFamily="34" charset="0"/>
                <a:cs typeface="Arial" pitchFamily="34" charset="0"/>
              </a:rPr>
              <a:t> nabídly umazání dvougólového náskoku  soupeře a po dlouhé době jsme byli úspěšní i na penalty. Výkon nepatřil k těm nejlepším, ale Hrobce jsou na začátku sezóny plni sil a budou zdatným soupeřem každému. Před týdnem jsme zajížděli, také v sobotu dopoledne, do Chomutova na hřiště místního AFK </a:t>
            </a:r>
            <a:r>
              <a:rPr lang="cs-CZ" i="1" dirty="0" err="1" smtClean="0">
                <a:solidFill>
                  <a:srgbClr val="990099"/>
                </a:solidFill>
                <a:latin typeface="Arial" pitchFamily="34" charset="0"/>
                <a:cs typeface="Arial" pitchFamily="34" charset="0"/>
              </a:rPr>
              <a:t>LoKo</a:t>
            </a:r>
            <a:r>
              <a:rPr lang="cs-CZ" i="1" dirty="0" smtClean="0">
                <a:solidFill>
                  <a:srgbClr val="990099"/>
                </a:solidFill>
                <a:latin typeface="Arial" pitchFamily="34" charset="0"/>
                <a:cs typeface="Arial" pitchFamily="34" charset="0"/>
              </a:rPr>
              <a:t>. Ten v prvním kole vyfasoval v </a:t>
            </a:r>
            <a:r>
              <a:rPr lang="cs-CZ" i="1" dirty="0" err="1" smtClean="0">
                <a:solidFill>
                  <a:srgbClr val="990099"/>
                </a:solidFill>
                <a:latin typeface="Arial" pitchFamily="34" charset="0"/>
                <a:cs typeface="Arial" pitchFamily="34" charset="0"/>
              </a:rPr>
              <a:t>Modlanech</a:t>
            </a:r>
            <a:r>
              <a:rPr lang="cs-CZ" i="1" dirty="0" smtClean="0">
                <a:solidFill>
                  <a:srgbClr val="990099"/>
                </a:solidFill>
                <a:latin typeface="Arial" pitchFamily="34" charset="0"/>
                <a:cs typeface="Arial" pitchFamily="34" charset="0"/>
              </a:rPr>
              <a:t> šestku a doma proti našemu mužstvu si chtěl vylepšit reputaci. Po prvním poločase to také vypadalo, že to s námi dobře nedopadne. Prohrávali jsme totiž 3:0 a ustrašený výkon nesliboval radostnou cestu domů. Do druhého poločasu vyběhla ale úplně jiná jedenáctka. Na brankovou úrodu se sice čekalo dlouho, ale v závěru jsme domácí postavili do role přihlížejících a dokončili dokonalý obrat zápasu na 5:3 pro </a:t>
            </a:r>
            <a:r>
              <a:rPr lang="cs-CZ" i="1" dirty="0" err="1" smtClean="0">
                <a:solidFill>
                  <a:srgbClr val="990099"/>
                </a:solidFill>
                <a:latin typeface="Arial" pitchFamily="34" charset="0"/>
                <a:cs typeface="Arial" pitchFamily="34" charset="0"/>
              </a:rPr>
              <a:t>Štětí</a:t>
            </a:r>
            <a:r>
              <a:rPr lang="cs-CZ" i="1" dirty="0" smtClean="0">
                <a:solidFill>
                  <a:srgbClr val="990099"/>
                </a:solidFill>
                <a:latin typeface="Arial" pitchFamily="34" charset="0"/>
                <a:cs typeface="Arial" pitchFamily="34" charset="0"/>
              </a:rPr>
              <a:t>. Zranění se nám zatím vyhýbají až teda na problémy Slavoje Tichého před zápasem v Chomutově. Rozjezd do sezóny je vždy velmi důležitý, tak ať nám to dnes vyjde. Společně s mužstvem dospělých zahájili sezónu starší a mladší dorostenci. Litvínov a Louny byly, ale těžkými soupeři a bodů jsme moc nezískali. Informace najdete na dalších stránkách zpravodaje. O tomto víkendu vstupují do soutěže i starší a mladší žáci. Na zdejších fotbalovém stadionu je k vidění stále více fotbalistů. Všechna mužstva trénují a těší se na své zápasy. Nabídka je velká. Každý fanoušek si přijde na své a už dnes se těšíme na jeho hlasité</a:t>
            </a:r>
          </a:p>
          <a:p>
            <a:pPr algn="just" eaLnBrk="0" hangingPunct="0">
              <a:defRPr/>
            </a:pPr>
            <a:r>
              <a:rPr lang="cs-CZ" sz="1100" i="1" dirty="0" smtClean="0">
                <a:solidFill>
                  <a:srgbClr val="0000FF"/>
                </a:solidFill>
                <a:latin typeface="Arial" pitchFamily="34" charset="0"/>
                <a:cs typeface="Arial" pitchFamily="34" charset="0"/>
              </a:rPr>
              <a:t>                                     </a:t>
            </a:r>
            <a:r>
              <a:rPr lang="cs-CZ" sz="1100" i="1" dirty="0" smtClean="0">
                <a:solidFill>
                  <a:srgbClr val="990099"/>
                </a:solidFill>
                <a:latin typeface="Arial" pitchFamily="34" charset="0"/>
                <a:cs typeface="Arial" pitchFamily="34" charset="0"/>
              </a:rPr>
              <a:t>                                                                            </a:t>
            </a:r>
          </a:p>
          <a:p>
            <a:pPr algn="just" eaLnBrk="0" hangingPunct="0">
              <a:defRPr/>
            </a:pPr>
            <a:r>
              <a:rPr lang="cs-CZ" sz="1100" i="1" dirty="0" smtClean="0">
                <a:solidFill>
                  <a:srgbClr val="990099"/>
                </a:solidFill>
                <a:latin typeface="Arial" pitchFamily="34" charset="0"/>
                <a:cs typeface="Arial" pitchFamily="34" charset="0"/>
              </a:rPr>
              <a:t>                                                                     </a:t>
            </a:r>
            <a:r>
              <a:rPr lang="cs-CZ" sz="2400" i="1" dirty="0" err="1" smtClean="0">
                <a:solidFill>
                  <a:srgbClr val="990099"/>
                </a:solidFill>
                <a:latin typeface="Aharoni" pitchFamily="2" charset="-79"/>
                <a:cs typeface="Aharoni" pitchFamily="2" charset="-79"/>
              </a:rPr>
              <a:t>Štětí</a:t>
            </a:r>
            <a:r>
              <a:rPr lang="cs-CZ" sz="2400" i="1" dirty="0" smtClean="0">
                <a:solidFill>
                  <a:srgbClr val="990099"/>
                </a:solidFill>
                <a:latin typeface="Aharoni" pitchFamily="2" charset="-79"/>
                <a:cs typeface="Aharoni" pitchFamily="2" charset="-79"/>
              </a:rPr>
              <a:t> do toho </a:t>
            </a:r>
            <a:endParaRPr lang="cs-CZ" sz="1100" i="1" dirty="0" smtClean="0">
              <a:solidFill>
                <a:srgbClr val="990099"/>
              </a:solidFill>
              <a:latin typeface="Arial" pitchFamily="34" charset="0"/>
              <a:cs typeface="Arial" pitchFamily="34" charset="0"/>
            </a:endParaRPr>
          </a:p>
        </p:txBody>
      </p:sp>
      <p:cxnSp>
        <p:nvCxnSpPr>
          <p:cNvPr id="12" name="Přímá spojovací čára 11"/>
          <p:cNvCxnSpPr/>
          <p:nvPr/>
        </p:nvCxnSpPr>
        <p:spPr bwMode="auto">
          <a:xfrm>
            <a:off x="246956" y="5635724"/>
            <a:ext cx="2520280" cy="72008"/>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čára 15"/>
          <p:cNvCxnSpPr/>
          <p:nvPr/>
        </p:nvCxnSpPr>
        <p:spPr bwMode="auto">
          <a:xfrm>
            <a:off x="4711452" y="1387252"/>
            <a:ext cx="792088" cy="864096"/>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0" name="Přímá spojovací šipka 9"/>
          <p:cNvCxnSpPr/>
          <p:nvPr/>
        </p:nvCxnSpPr>
        <p:spPr bwMode="auto">
          <a:xfrm>
            <a:off x="9824020" y="7003876"/>
            <a:ext cx="46298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3" name="Přímá spojovací šipka 12"/>
          <p:cNvCxnSpPr/>
          <p:nvPr/>
        </p:nvCxnSpPr>
        <p:spPr bwMode="auto">
          <a:xfrm>
            <a:off x="10688116" y="4843636"/>
            <a:ext cx="1152128" cy="216024"/>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555788" y="7004456"/>
            <a:ext cx="18000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a:t>
            </a:r>
          </a:p>
        </p:txBody>
      </p:sp>
      <p:pic>
        <p:nvPicPr>
          <p:cNvPr id="11" name="Picture 2"/>
          <p:cNvPicPr>
            <a:picLocks noChangeAspect="1" noChangeArrowheads="1"/>
          </p:cNvPicPr>
          <p:nvPr/>
        </p:nvPicPr>
        <p:blipFill>
          <a:blip r:embed="rId3" cstate="print"/>
          <a:srcRect/>
          <a:stretch>
            <a:fillRect/>
          </a:stretch>
        </p:blipFill>
        <p:spPr bwMode="auto">
          <a:xfrm>
            <a:off x="174948" y="163116"/>
            <a:ext cx="4680520" cy="2376264"/>
          </a:xfrm>
          <a:prstGeom prst="rect">
            <a:avLst/>
          </a:prstGeom>
          <a:noFill/>
          <a:ln w="50800">
            <a:solidFill>
              <a:srgbClr val="003399"/>
            </a:solidFill>
            <a:miter lim="800000"/>
            <a:headEnd/>
            <a:tailEnd/>
          </a:ln>
        </p:spPr>
      </p:pic>
      <p:pic>
        <p:nvPicPr>
          <p:cNvPr id="25601" name="Picture 1"/>
          <p:cNvPicPr>
            <a:picLocks noChangeAspect="1" noChangeArrowheads="1"/>
          </p:cNvPicPr>
          <p:nvPr/>
        </p:nvPicPr>
        <p:blipFill>
          <a:blip r:embed="rId4" cstate="print"/>
          <a:srcRect/>
          <a:stretch>
            <a:fillRect/>
          </a:stretch>
        </p:blipFill>
        <p:spPr bwMode="auto">
          <a:xfrm>
            <a:off x="102940" y="2683396"/>
            <a:ext cx="4824536" cy="2232248"/>
          </a:xfrm>
          <a:prstGeom prst="rect">
            <a:avLst/>
          </a:prstGeom>
          <a:noFill/>
          <a:ln w="9525">
            <a:noFill/>
            <a:miter lim="800000"/>
            <a:headEnd/>
            <a:tailEnd/>
          </a:ln>
        </p:spPr>
      </p:pic>
      <p:pic>
        <p:nvPicPr>
          <p:cNvPr id="25602" name="Picture 2"/>
          <p:cNvPicPr>
            <a:picLocks noChangeAspect="1" noChangeArrowheads="1"/>
          </p:cNvPicPr>
          <p:nvPr/>
        </p:nvPicPr>
        <p:blipFill>
          <a:blip r:embed="rId5" cstate="print"/>
          <a:srcRect/>
          <a:stretch>
            <a:fillRect/>
          </a:stretch>
        </p:blipFill>
        <p:spPr bwMode="auto">
          <a:xfrm>
            <a:off x="102940" y="5059660"/>
            <a:ext cx="4824536" cy="1946151"/>
          </a:xfrm>
          <a:prstGeom prst="rect">
            <a:avLst/>
          </a:prstGeom>
          <a:noFill/>
          <a:ln w="9525">
            <a:noFill/>
            <a:miter lim="800000"/>
            <a:headEnd/>
            <a:tailEnd/>
          </a:ln>
        </p:spPr>
      </p:pic>
      <p:sp>
        <p:nvSpPr>
          <p:cNvPr id="14" name="TextovéPole 13"/>
          <p:cNvSpPr txBox="1"/>
          <p:nvPr/>
        </p:nvSpPr>
        <p:spPr>
          <a:xfrm>
            <a:off x="1975148"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30</a:t>
            </a: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Text Box 1059"/>
          <p:cNvSpPr txBox="1">
            <a:spLocks noChangeArrowheads="1"/>
          </p:cNvSpPr>
          <p:nvPr/>
        </p:nvSpPr>
        <p:spPr bwMode="auto">
          <a:xfrm>
            <a:off x="390525" y="1027113"/>
            <a:ext cx="182563" cy="279400"/>
          </a:xfrm>
          <a:prstGeom prst="rect">
            <a:avLst/>
          </a:prstGeom>
          <a:noFill/>
          <a:ln w="76200">
            <a:noFill/>
            <a:miter lim="800000"/>
            <a:headEnd/>
            <a:tailEnd/>
          </a:ln>
        </p:spPr>
        <p:txBody>
          <a:bodyPr wrap="none" lIns="89986" tIns="46792" rIns="89986" bIns="46792">
            <a:spAutoFit/>
          </a:bodyPr>
          <a:lstStyle/>
          <a:p>
            <a:pPr eaLnBrk="0" hangingPunct="0"/>
            <a:endParaRPr lang="cs-CZ" u="sng" dirty="0">
              <a:latin typeface="Baskerville Old Face" pitchFamily="18" charset="0"/>
            </a:endParaRPr>
          </a:p>
        </p:txBody>
      </p:sp>
      <p:sp>
        <p:nvSpPr>
          <p:cNvPr id="7" name="TextovéPole 6"/>
          <p:cNvSpPr txBox="1"/>
          <p:nvPr/>
        </p:nvSpPr>
        <p:spPr>
          <a:xfrm>
            <a:off x="1903140" y="7004456"/>
            <a:ext cx="18000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a:t>
            </a:r>
          </a:p>
        </p:txBody>
      </p:sp>
      <p:graphicFrame>
        <p:nvGraphicFramePr>
          <p:cNvPr id="8" name="Tabulka 7"/>
          <p:cNvGraphicFramePr>
            <a:graphicFrameLocks noGrp="1"/>
          </p:cNvGraphicFramePr>
          <p:nvPr/>
        </p:nvGraphicFramePr>
        <p:xfrm>
          <a:off x="102940" y="1099221"/>
          <a:ext cx="4489235" cy="5760639"/>
        </p:xfrm>
        <a:graphic>
          <a:graphicData uri="http://schemas.openxmlformats.org/drawingml/2006/table">
            <a:tbl>
              <a:tblPr/>
              <a:tblGrid>
                <a:gridCol w="589320">
                  <a:extLst>
                    <a:ext uri="{9D8B030D-6E8A-4147-A177-3AD203B41FA5}">
                      <a16:colId xmlns:a16="http://schemas.microsoft.com/office/drawing/2014/main" val="20000"/>
                    </a:ext>
                  </a:extLst>
                </a:gridCol>
                <a:gridCol w="415991">
                  <a:extLst>
                    <a:ext uri="{9D8B030D-6E8A-4147-A177-3AD203B41FA5}">
                      <a16:colId xmlns:a16="http://schemas.microsoft.com/office/drawing/2014/main" val="20001"/>
                    </a:ext>
                  </a:extLst>
                </a:gridCol>
                <a:gridCol w="580654">
                  <a:extLst>
                    <a:ext uri="{9D8B030D-6E8A-4147-A177-3AD203B41FA5}">
                      <a16:colId xmlns:a16="http://schemas.microsoft.com/office/drawing/2014/main" val="20002"/>
                    </a:ext>
                  </a:extLst>
                </a:gridCol>
                <a:gridCol w="918647">
                  <a:extLst>
                    <a:ext uri="{9D8B030D-6E8A-4147-A177-3AD203B41FA5}">
                      <a16:colId xmlns:a16="http://schemas.microsoft.com/office/drawing/2014/main" val="20003"/>
                    </a:ext>
                  </a:extLst>
                </a:gridCol>
                <a:gridCol w="1057310">
                  <a:extLst>
                    <a:ext uri="{9D8B030D-6E8A-4147-A177-3AD203B41FA5}">
                      <a16:colId xmlns:a16="http://schemas.microsoft.com/office/drawing/2014/main" val="20004"/>
                    </a:ext>
                  </a:extLst>
                </a:gridCol>
                <a:gridCol w="251328">
                  <a:extLst>
                    <a:ext uri="{9D8B030D-6E8A-4147-A177-3AD203B41FA5}">
                      <a16:colId xmlns:a16="http://schemas.microsoft.com/office/drawing/2014/main" val="20005"/>
                    </a:ext>
                  </a:extLst>
                </a:gridCol>
                <a:gridCol w="675985">
                  <a:extLst>
                    <a:ext uri="{9D8B030D-6E8A-4147-A177-3AD203B41FA5}">
                      <a16:colId xmlns:a16="http://schemas.microsoft.com/office/drawing/2014/main" val="20006"/>
                    </a:ext>
                  </a:extLst>
                </a:gridCol>
              </a:tblGrid>
              <a:tr h="686225">
                <a:tc gridSpan="7">
                  <a:txBody>
                    <a:bodyPr/>
                    <a:lstStyle/>
                    <a:p>
                      <a:pPr algn="ctr" fontAlgn="ctr"/>
                      <a:r>
                        <a:rPr lang="cs-CZ" sz="1200" b="1" i="1" u="none" strike="noStrike" dirty="0">
                          <a:solidFill>
                            <a:srgbClr val="000000"/>
                          </a:solidFill>
                          <a:latin typeface="Calibri"/>
                        </a:rPr>
                        <a:t>Nejbližší zápasy na stadionu ve </a:t>
                      </a:r>
                      <a:r>
                        <a:rPr lang="cs-CZ" sz="1200" b="1" i="1" u="none" strike="noStrike" dirty="0" err="1">
                          <a:solidFill>
                            <a:srgbClr val="000000"/>
                          </a:solidFill>
                          <a:latin typeface="Calibri"/>
                        </a:rPr>
                        <a:t>Štětí</a:t>
                      </a:r>
                      <a:r>
                        <a:rPr lang="cs-CZ" sz="1200" b="1" i="1" u="none" strike="noStrike" dirty="0">
                          <a:solidFill>
                            <a:srgbClr val="000000"/>
                          </a:solidFill>
                          <a:latin typeface="Calibri"/>
                        </a:rPr>
                        <a:t> . Nenechte si za týden ujít domácí zápas dorostenců.  Žáci hrají doma vložené kolo ve středu.</a:t>
                      </a:r>
                    </a:p>
                  </a:txBody>
                  <a:tcPr marL="6500" marR="6500" marT="650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86042">
                <a:tc>
                  <a:txBody>
                    <a:bodyPr/>
                    <a:lstStyle/>
                    <a:p>
                      <a:pPr algn="ctr" fontAlgn="ctr"/>
                      <a:r>
                        <a:rPr lang="cs-CZ" sz="900" b="1" i="0" u="none" strike="noStrike" dirty="0">
                          <a:solidFill>
                            <a:srgbClr val="000000"/>
                          </a:solidFill>
                          <a:latin typeface="Century Schoolbook"/>
                        </a:rPr>
                        <a:t>22.8.2015</a:t>
                      </a:r>
                    </a:p>
                  </a:txBody>
                  <a:tcPr marL="6500" marR="6500" marT="650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latin typeface="Century Schoolbook"/>
                        </a:rPr>
                        <a:t>sobota</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latin typeface="Century Schoolbook"/>
                        </a:rPr>
                        <a:t>10:15</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Century Schoolbook"/>
                        </a:rPr>
                        <a:t>SK </a:t>
                      </a:r>
                      <a:r>
                        <a:rPr lang="cs-CZ" sz="1000" b="1" i="0" u="none" strike="noStrike" dirty="0" err="1">
                          <a:solidFill>
                            <a:srgbClr val="000000"/>
                          </a:solidFill>
                          <a:latin typeface="Century Schoolbook"/>
                        </a:rPr>
                        <a:t>Štětí</a:t>
                      </a:r>
                      <a:endParaRPr lang="cs-CZ" sz="1000" b="1" i="0" u="none" strike="noStrike" dirty="0">
                        <a:solidFill>
                          <a:srgbClr val="000000"/>
                        </a:solidFill>
                        <a:latin typeface="Century Schoolbook"/>
                      </a:endParaRP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Century Schoolbook"/>
                        </a:rPr>
                        <a:t>TJ Krupka</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latin typeface="Century Schoolbook"/>
                        </a:rPr>
                        <a:t>3</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latin typeface="Century Schoolbook"/>
                        </a:rPr>
                        <a:t>Dospělí</a:t>
                      </a:r>
                    </a:p>
                  </a:txBody>
                  <a:tcPr marL="6500" marR="6500" marT="650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286042">
                <a:tc>
                  <a:txBody>
                    <a:bodyPr/>
                    <a:lstStyle/>
                    <a:p>
                      <a:pPr algn="ctr" fontAlgn="ctr"/>
                      <a:r>
                        <a:rPr lang="cs-CZ" sz="900" b="1" i="0" u="none" strike="noStrike" dirty="0">
                          <a:solidFill>
                            <a:srgbClr val="000000"/>
                          </a:solidFill>
                          <a:latin typeface="Century Schoolbook"/>
                        </a:rPr>
                        <a:t>26.8.2015</a:t>
                      </a:r>
                    </a:p>
                  </a:txBody>
                  <a:tcPr marL="6500" marR="6500" marT="650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dirty="0">
                          <a:solidFill>
                            <a:srgbClr val="000000"/>
                          </a:solidFill>
                          <a:latin typeface="Century Schoolbook"/>
                        </a:rPr>
                        <a:t>středa</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dirty="0">
                          <a:solidFill>
                            <a:srgbClr val="000000"/>
                          </a:solidFill>
                          <a:latin typeface="Century Schoolbook"/>
                        </a:rPr>
                        <a:t>16:30</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latin typeface="Century Schoolbook"/>
                        </a:rPr>
                        <a:t>SK </a:t>
                      </a:r>
                      <a:r>
                        <a:rPr lang="cs-CZ" sz="1000" b="1" i="0" u="none" strike="noStrike" dirty="0" err="1">
                          <a:solidFill>
                            <a:srgbClr val="000000"/>
                          </a:solidFill>
                          <a:latin typeface="Century Schoolbook"/>
                        </a:rPr>
                        <a:t>Štětí</a:t>
                      </a:r>
                      <a:endParaRPr lang="cs-CZ" sz="1000" b="1" i="0" u="none" strike="noStrike" dirty="0">
                        <a:solidFill>
                          <a:srgbClr val="000000"/>
                        </a:solidFill>
                        <a:latin typeface="Century Schoolbook"/>
                      </a:endParaRP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latin typeface="Century Schoolbook"/>
                        </a:rPr>
                        <a:t>TJ Krupka</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700" b="1" i="0" u="none" strike="noStrike">
                          <a:solidFill>
                            <a:srgbClr val="000000"/>
                          </a:solidFill>
                          <a:latin typeface="Century Schoolbook"/>
                        </a:rPr>
                        <a:t>14</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700" b="1" i="0" u="none" strike="noStrike">
                          <a:solidFill>
                            <a:srgbClr val="000000"/>
                          </a:solidFill>
                          <a:latin typeface="Century Schoolbook"/>
                        </a:rPr>
                        <a:t>Starší, mladší žáci</a:t>
                      </a:r>
                    </a:p>
                  </a:txBody>
                  <a:tcPr marL="6500" marR="6500" marT="650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2"/>
                  </a:ext>
                </a:extLst>
              </a:tr>
              <a:tr h="494498">
                <a:tc>
                  <a:txBody>
                    <a:bodyPr/>
                    <a:lstStyle/>
                    <a:p>
                      <a:pPr algn="ctr" fontAlgn="ctr"/>
                      <a:r>
                        <a:rPr lang="cs-CZ" sz="900" b="1" i="0" u="none" strike="noStrike" dirty="0">
                          <a:solidFill>
                            <a:srgbClr val="000000"/>
                          </a:solidFill>
                          <a:latin typeface="Century Schoolbook"/>
                        </a:rPr>
                        <a:t>29.8.2015</a:t>
                      </a:r>
                    </a:p>
                  </a:txBody>
                  <a:tcPr marL="6500" marR="6500" marT="650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dirty="0">
                          <a:solidFill>
                            <a:srgbClr val="000000"/>
                          </a:solidFill>
                          <a:latin typeface="Century Schoolbook"/>
                        </a:rPr>
                        <a:t>sobota</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000000"/>
                          </a:solidFill>
                          <a:latin typeface="Century Schoolbook"/>
                        </a:rPr>
                        <a:t>10:00</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latin typeface="Century Schoolbook"/>
                        </a:rPr>
                        <a:t>SK </a:t>
                      </a:r>
                      <a:r>
                        <a:rPr lang="cs-CZ" sz="1000" b="1" i="0" u="none" strike="noStrike" dirty="0" err="1">
                          <a:solidFill>
                            <a:srgbClr val="000000"/>
                          </a:solidFill>
                          <a:latin typeface="Century Schoolbook"/>
                        </a:rPr>
                        <a:t>Štětí</a:t>
                      </a:r>
                      <a:r>
                        <a:rPr lang="cs-CZ" sz="1000" b="1" i="0" u="none" strike="noStrike" dirty="0">
                          <a:solidFill>
                            <a:srgbClr val="000000"/>
                          </a:solidFill>
                          <a:latin typeface="Century Schoolbook"/>
                        </a:rPr>
                        <a:t>/Roudnice </a:t>
                      </a:r>
                      <a:r>
                        <a:rPr lang="cs-CZ" sz="1000" b="1" i="0" u="none" strike="noStrike" dirty="0" err="1">
                          <a:solidFill>
                            <a:srgbClr val="000000"/>
                          </a:solidFill>
                          <a:latin typeface="Century Schoolbook"/>
                        </a:rPr>
                        <a:t>n.L.</a:t>
                      </a:r>
                      <a:endParaRPr lang="cs-CZ" sz="1000" b="1" i="0" u="none" strike="noStrike" dirty="0">
                        <a:solidFill>
                          <a:srgbClr val="000000"/>
                        </a:solidFill>
                        <a:latin typeface="Century Schoolbook"/>
                      </a:endParaRP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latin typeface="Century Schoolbook"/>
                        </a:rPr>
                        <a:t>Junior Chomutov</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700" b="1" i="0" u="none" strike="noStrike" dirty="0">
                          <a:solidFill>
                            <a:srgbClr val="000000"/>
                          </a:solidFill>
                          <a:latin typeface="Century Schoolbook"/>
                        </a:rPr>
                        <a:t>2</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700" b="1" i="0" u="none" strike="noStrike" dirty="0">
                          <a:solidFill>
                            <a:srgbClr val="000000"/>
                          </a:solidFill>
                          <a:latin typeface="Century Schoolbook"/>
                        </a:rPr>
                        <a:t>Starší přípravka 2005,2006</a:t>
                      </a:r>
                    </a:p>
                  </a:txBody>
                  <a:tcPr marL="6500" marR="6500" marT="650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3"/>
                  </a:ext>
                </a:extLst>
              </a:tr>
              <a:tr h="494498">
                <a:tc>
                  <a:txBody>
                    <a:bodyPr/>
                    <a:lstStyle/>
                    <a:p>
                      <a:pPr algn="ctr" fontAlgn="ctr"/>
                      <a:r>
                        <a:rPr lang="cs-CZ" sz="900" b="1" i="0" u="none" strike="noStrike" dirty="0">
                          <a:solidFill>
                            <a:srgbClr val="000000"/>
                          </a:solidFill>
                          <a:latin typeface="Century Schoolbook"/>
                        </a:rPr>
                        <a:t>29.8.2015</a:t>
                      </a:r>
                    </a:p>
                  </a:txBody>
                  <a:tcPr marL="6500" marR="6500" marT="650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dirty="0">
                          <a:solidFill>
                            <a:srgbClr val="000000"/>
                          </a:solidFill>
                          <a:latin typeface="Century Schoolbook"/>
                        </a:rPr>
                        <a:t>sobota</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000000"/>
                          </a:solidFill>
                          <a:latin typeface="Century Schoolbook"/>
                        </a:rPr>
                        <a:t>10:15, 12:30</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latin typeface="Century Schoolbook"/>
                        </a:rPr>
                        <a:t>SK </a:t>
                      </a:r>
                      <a:r>
                        <a:rPr lang="cs-CZ" sz="1000" b="1" i="0" u="none" strike="noStrike" dirty="0" err="1">
                          <a:solidFill>
                            <a:srgbClr val="000000"/>
                          </a:solidFill>
                          <a:latin typeface="Century Schoolbook"/>
                        </a:rPr>
                        <a:t>Štětí</a:t>
                      </a:r>
                      <a:r>
                        <a:rPr lang="cs-CZ" sz="1000" b="1" i="0" u="none" strike="noStrike" dirty="0">
                          <a:solidFill>
                            <a:srgbClr val="000000"/>
                          </a:solidFill>
                          <a:latin typeface="Century Schoolbook"/>
                        </a:rPr>
                        <a:t>/</a:t>
                      </a:r>
                      <a:r>
                        <a:rPr lang="cs-CZ" sz="1000" b="1" i="0" u="none" strike="noStrike" dirty="0" err="1">
                          <a:solidFill>
                            <a:srgbClr val="000000"/>
                          </a:solidFill>
                          <a:latin typeface="Century Schoolbook"/>
                        </a:rPr>
                        <a:t>Hoštka</a:t>
                      </a:r>
                      <a:endParaRPr lang="cs-CZ" sz="1000" b="1" i="0" u="none" strike="noStrike" dirty="0">
                        <a:solidFill>
                          <a:srgbClr val="000000"/>
                        </a:solidFill>
                        <a:latin typeface="Century Schoolbook"/>
                      </a:endParaRP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latin typeface="Century Schoolbook"/>
                        </a:rPr>
                        <a:t>Junior </a:t>
                      </a:r>
                      <a:r>
                        <a:rPr lang="cs-CZ" sz="1000" b="1" i="0" u="none" strike="noStrike" dirty="0" err="1">
                          <a:solidFill>
                            <a:srgbClr val="000000"/>
                          </a:solidFill>
                          <a:latin typeface="Century Schoolbook"/>
                        </a:rPr>
                        <a:t>Chomutov</a:t>
                      </a:r>
                      <a:r>
                        <a:rPr lang="cs-CZ" sz="1000" b="1" i="0" u="none" strike="noStrike" dirty="0">
                          <a:solidFill>
                            <a:srgbClr val="000000"/>
                          </a:solidFill>
                          <a:latin typeface="Century Schoolbook"/>
                        </a:rPr>
                        <a:t>/</a:t>
                      </a:r>
                      <a:r>
                        <a:rPr lang="cs-CZ" sz="1000" b="1" i="0" u="none" strike="noStrike" dirty="0" err="1">
                          <a:solidFill>
                            <a:srgbClr val="000000"/>
                          </a:solidFill>
                          <a:latin typeface="Century Schoolbook"/>
                        </a:rPr>
                        <a:t>Spořice</a:t>
                      </a:r>
                      <a:endParaRPr lang="cs-CZ" sz="1000" b="1" i="0" u="none" strike="noStrike" dirty="0">
                        <a:solidFill>
                          <a:srgbClr val="000000"/>
                        </a:solidFill>
                        <a:latin typeface="Century Schoolbook"/>
                      </a:endParaRP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700" b="1" i="0" u="none" strike="noStrike">
                          <a:solidFill>
                            <a:srgbClr val="000000"/>
                          </a:solidFill>
                          <a:latin typeface="Century Schoolbook"/>
                        </a:rPr>
                        <a:t>4</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700" b="1" i="0" u="none" strike="noStrike" dirty="0">
                          <a:solidFill>
                            <a:srgbClr val="000000"/>
                          </a:solidFill>
                          <a:latin typeface="Century Schoolbook"/>
                        </a:rPr>
                        <a:t>Starší, mladší dorost</a:t>
                      </a:r>
                    </a:p>
                  </a:txBody>
                  <a:tcPr marL="6500" marR="6500" marT="650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4"/>
                  </a:ext>
                </a:extLst>
              </a:tr>
              <a:tr h="494498">
                <a:tc>
                  <a:txBody>
                    <a:bodyPr/>
                    <a:lstStyle/>
                    <a:p>
                      <a:pPr algn="ctr" fontAlgn="ctr"/>
                      <a:r>
                        <a:rPr lang="cs-CZ" sz="900" b="1" i="0" u="none" strike="noStrike" dirty="0">
                          <a:solidFill>
                            <a:srgbClr val="000000"/>
                          </a:solidFill>
                          <a:latin typeface="Century Schoolbook"/>
                        </a:rPr>
                        <a:t>30.8.2015</a:t>
                      </a:r>
                    </a:p>
                  </a:txBody>
                  <a:tcPr marL="6500" marR="6500" marT="650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dirty="0">
                          <a:solidFill>
                            <a:srgbClr val="000000"/>
                          </a:solidFill>
                          <a:latin typeface="Century Schoolbook"/>
                        </a:rPr>
                        <a:t>neděle</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dirty="0">
                          <a:solidFill>
                            <a:srgbClr val="000000"/>
                          </a:solidFill>
                          <a:latin typeface="Century Schoolbook"/>
                        </a:rPr>
                        <a:t>10:00, 12:00</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Century Schoolbook"/>
                        </a:rPr>
                        <a:t>SK Štětí</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latin typeface="Century Schoolbook"/>
                        </a:rPr>
                        <a:t>FK Litoměřice/</a:t>
                      </a:r>
                      <a:r>
                        <a:rPr lang="cs-CZ" sz="1000" b="1" i="0" u="none" strike="noStrike" dirty="0" err="1">
                          <a:solidFill>
                            <a:srgbClr val="000000"/>
                          </a:solidFill>
                          <a:latin typeface="Century Schoolbook"/>
                        </a:rPr>
                        <a:t>Pokratice</a:t>
                      </a:r>
                      <a:endParaRPr lang="cs-CZ" sz="1000" b="1" i="0" u="none" strike="noStrike" dirty="0">
                        <a:solidFill>
                          <a:srgbClr val="000000"/>
                        </a:solidFill>
                        <a:latin typeface="Century Schoolbook"/>
                      </a:endParaRP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700" b="1" i="0" u="none" strike="noStrike">
                          <a:solidFill>
                            <a:srgbClr val="000000"/>
                          </a:solidFill>
                          <a:latin typeface="Century Schoolbook"/>
                        </a:rPr>
                        <a:t>2</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700" b="1" i="0" u="none" strike="noStrike" dirty="0">
                          <a:solidFill>
                            <a:srgbClr val="000000"/>
                          </a:solidFill>
                          <a:latin typeface="Century Schoolbook"/>
                        </a:rPr>
                        <a:t>Starší, mladší žáci</a:t>
                      </a:r>
                    </a:p>
                  </a:txBody>
                  <a:tcPr marL="6500" marR="6500" marT="650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5"/>
                  </a:ext>
                </a:extLst>
              </a:tr>
              <a:tr h="331976">
                <a:tc>
                  <a:txBody>
                    <a:bodyPr/>
                    <a:lstStyle/>
                    <a:p>
                      <a:pPr algn="ctr" fontAlgn="ctr"/>
                      <a:r>
                        <a:rPr lang="cs-CZ" sz="900" b="1" i="0" u="none" strike="noStrike" dirty="0">
                          <a:solidFill>
                            <a:srgbClr val="000000"/>
                          </a:solidFill>
                          <a:latin typeface="Century Schoolbook"/>
                        </a:rPr>
                        <a:t>5.9.2015</a:t>
                      </a:r>
                    </a:p>
                  </a:txBody>
                  <a:tcPr marL="6500" marR="6500" marT="650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latin typeface="Century Schoolbook"/>
                        </a:rPr>
                        <a:t>sobota</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latin typeface="Century Schoolbook"/>
                        </a:rPr>
                        <a:t>10:15</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Century Schoolbook"/>
                        </a:rPr>
                        <a:t>SK Štětí</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Century Schoolbook"/>
                        </a:rPr>
                        <a:t>Sokol Horní </a:t>
                      </a:r>
                      <a:r>
                        <a:rPr lang="cs-CZ" sz="1000" b="1" i="0" u="none" strike="noStrike" dirty="0" err="1">
                          <a:solidFill>
                            <a:srgbClr val="000000"/>
                          </a:solidFill>
                          <a:latin typeface="Century Schoolbook"/>
                        </a:rPr>
                        <a:t>Jiřetín</a:t>
                      </a:r>
                      <a:endParaRPr lang="cs-CZ" sz="1000" b="1" i="0" u="none" strike="noStrike" dirty="0">
                        <a:solidFill>
                          <a:srgbClr val="000000"/>
                        </a:solidFill>
                        <a:latin typeface="Century Schoolbook"/>
                      </a:endParaRP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dirty="0">
                          <a:solidFill>
                            <a:srgbClr val="000000"/>
                          </a:solidFill>
                          <a:latin typeface="Century Schoolbook"/>
                        </a:rPr>
                        <a:t>5</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dirty="0">
                          <a:solidFill>
                            <a:srgbClr val="000000"/>
                          </a:solidFill>
                          <a:latin typeface="Century Schoolbook"/>
                        </a:rPr>
                        <a:t>Dospělí</a:t>
                      </a:r>
                    </a:p>
                  </a:txBody>
                  <a:tcPr marL="6500" marR="6500" marT="650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415894">
                <a:tc gridSpan="7">
                  <a:txBody>
                    <a:bodyPr/>
                    <a:lstStyle/>
                    <a:p>
                      <a:pPr algn="ctr" fontAlgn="ctr"/>
                      <a:r>
                        <a:rPr lang="cs-CZ" sz="1100" b="1" i="0" u="none" strike="noStrike">
                          <a:solidFill>
                            <a:srgbClr val="000000"/>
                          </a:solidFill>
                          <a:latin typeface="Calibri"/>
                        </a:rPr>
                        <a:t>Stará garda se 2x představí na hřišti soupeře.  Dorostence čeká zítra dlouhá cesta do Jirkova</a:t>
                      </a:r>
                    </a:p>
                  </a:txBody>
                  <a:tcPr marL="6500" marR="6500" marT="650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7"/>
                  </a:ext>
                </a:extLst>
              </a:tr>
              <a:tr h="331976">
                <a:tc>
                  <a:txBody>
                    <a:bodyPr/>
                    <a:lstStyle/>
                    <a:p>
                      <a:pPr algn="ctr" fontAlgn="ctr"/>
                      <a:r>
                        <a:rPr lang="cs-CZ" sz="900" b="1" i="0" u="none" strike="noStrike" dirty="0">
                          <a:solidFill>
                            <a:srgbClr val="000000"/>
                          </a:solidFill>
                          <a:latin typeface="Century Schoolbook"/>
                        </a:rPr>
                        <a:t>21.8.2015</a:t>
                      </a:r>
                    </a:p>
                  </a:txBody>
                  <a:tcPr marL="6500" marR="6500" marT="650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latin typeface="Century Schoolbook"/>
                        </a:rPr>
                        <a:t>pátek</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latin typeface="Century Schoolbook"/>
                        </a:rPr>
                        <a:t>17:30</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Century Schoolbook"/>
                        </a:rPr>
                        <a:t>Sokol  Malé Žernoseky</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Century Schoolbook"/>
                        </a:rPr>
                        <a:t>Sepap Štětí</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latin typeface="Century Schoolbook"/>
                        </a:rPr>
                        <a:t>1</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latin typeface="Century Schoolbook"/>
                        </a:rPr>
                        <a:t>Stará garda</a:t>
                      </a:r>
                    </a:p>
                  </a:txBody>
                  <a:tcPr marL="6500" marR="6500" marT="650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331976">
                <a:tc>
                  <a:txBody>
                    <a:bodyPr/>
                    <a:lstStyle/>
                    <a:p>
                      <a:pPr algn="ctr" fontAlgn="ctr"/>
                      <a:r>
                        <a:rPr lang="cs-CZ" sz="900" b="1" i="0" u="none" strike="noStrike" dirty="0">
                          <a:solidFill>
                            <a:srgbClr val="000000"/>
                          </a:solidFill>
                          <a:latin typeface="Century Schoolbook"/>
                        </a:rPr>
                        <a:t>23.8.2015</a:t>
                      </a:r>
                    </a:p>
                  </a:txBody>
                  <a:tcPr marL="6500" marR="6500" marT="650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latin typeface="Century Schoolbook"/>
                        </a:rPr>
                        <a:t>neděle</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latin typeface="Century Schoolbook"/>
                        </a:rPr>
                        <a:t>10:00, 12:00</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Century Schoolbook"/>
                        </a:rPr>
                        <a:t>SK Sokol Brozany</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Century Schoolbook"/>
                        </a:rPr>
                        <a:t>SK </a:t>
                      </a:r>
                      <a:r>
                        <a:rPr lang="cs-CZ" sz="1000" b="1" i="0" u="none" strike="noStrike" dirty="0" err="1">
                          <a:solidFill>
                            <a:srgbClr val="000000"/>
                          </a:solidFill>
                          <a:latin typeface="Century Schoolbook"/>
                        </a:rPr>
                        <a:t>Štětí</a:t>
                      </a:r>
                      <a:endParaRPr lang="cs-CZ" sz="1000" b="1" i="0" u="none" strike="noStrike" dirty="0">
                        <a:solidFill>
                          <a:srgbClr val="000000"/>
                        </a:solidFill>
                        <a:latin typeface="Century Schoolbook"/>
                      </a:endParaRP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latin typeface="Century Schoolbook"/>
                        </a:rPr>
                        <a:t>1</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dirty="0">
                          <a:solidFill>
                            <a:srgbClr val="000000"/>
                          </a:solidFill>
                          <a:latin typeface="Century Schoolbook"/>
                        </a:rPr>
                        <a:t>Starší, mladší žáci</a:t>
                      </a:r>
                    </a:p>
                  </a:txBody>
                  <a:tcPr marL="6500" marR="6500" marT="650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494498">
                <a:tc>
                  <a:txBody>
                    <a:bodyPr/>
                    <a:lstStyle/>
                    <a:p>
                      <a:pPr algn="ctr" fontAlgn="ctr"/>
                      <a:r>
                        <a:rPr lang="cs-CZ" sz="900" b="1" i="0" u="none" strike="noStrike" dirty="0">
                          <a:solidFill>
                            <a:srgbClr val="000000"/>
                          </a:solidFill>
                          <a:latin typeface="Century Schoolbook"/>
                        </a:rPr>
                        <a:t>23.8.2015</a:t>
                      </a:r>
                    </a:p>
                  </a:txBody>
                  <a:tcPr marL="6500" marR="6500" marT="650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latin typeface="Century Schoolbook"/>
                        </a:rPr>
                        <a:t>neděle</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latin typeface="Century Schoolbook"/>
                        </a:rPr>
                        <a:t>10:00, 12:15</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Century Schoolbook"/>
                        </a:rPr>
                        <a:t>SK Ervěnice/Jirkov</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Century Schoolbook"/>
                        </a:rPr>
                        <a:t>SK </a:t>
                      </a:r>
                      <a:r>
                        <a:rPr lang="cs-CZ" sz="1000" b="1" i="0" u="none" strike="noStrike" dirty="0" err="1">
                          <a:solidFill>
                            <a:srgbClr val="000000"/>
                          </a:solidFill>
                          <a:latin typeface="Century Schoolbook"/>
                        </a:rPr>
                        <a:t>Štětí</a:t>
                      </a:r>
                      <a:r>
                        <a:rPr lang="cs-CZ" sz="1000" b="1" i="0" u="none" strike="noStrike" dirty="0">
                          <a:solidFill>
                            <a:srgbClr val="000000"/>
                          </a:solidFill>
                          <a:latin typeface="Century Schoolbook"/>
                        </a:rPr>
                        <a:t>/</a:t>
                      </a:r>
                      <a:r>
                        <a:rPr lang="cs-CZ" sz="1000" b="1" i="0" u="none" strike="noStrike" dirty="0" err="1">
                          <a:solidFill>
                            <a:srgbClr val="000000"/>
                          </a:solidFill>
                          <a:latin typeface="Century Schoolbook"/>
                        </a:rPr>
                        <a:t>Hoštka</a:t>
                      </a:r>
                      <a:endParaRPr lang="cs-CZ" sz="1000" b="1" i="0" u="none" strike="noStrike" dirty="0">
                        <a:solidFill>
                          <a:srgbClr val="000000"/>
                        </a:solidFill>
                        <a:latin typeface="Century Schoolbook"/>
                      </a:endParaRP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latin typeface="Century Schoolbook"/>
                        </a:rPr>
                        <a:t>3</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latin typeface="Century Schoolbook"/>
                        </a:rPr>
                        <a:t>Starší, mladší dorost</a:t>
                      </a:r>
                    </a:p>
                  </a:txBody>
                  <a:tcPr marL="6500" marR="6500" marT="650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286042">
                <a:tc>
                  <a:txBody>
                    <a:bodyPr/>
                    <a:lstStyle/>
                    <a:p>
                      <a:pPr algn="ctr" fontAlgn="ctr"/>
                      <a:r>
                        <a:rPr lang="cs-CZ" sz="900" b="1" i="0" u="none" strike="noStrike" dirty="0">
                          <a:solidFill>
                            <a:srgbClr val="000000"/>
                          </a:solidFill>
                          <a:latin typeface="Century Schoolbook"/>
                        </a:rPr>
                        <a:t>29.8.2015</a:t>
                      </a:r>
                    </a:p>
                  </a:txBody>
                  <a:tcPr marL="6500" marR="6500" marT="650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000000"/>
                          </a:solidFill>
                          <a:latin typeface="Century Schoolbook"/>
                        </a:rPr>
                        <a:t>sobota</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dirty="0">
                          <a:solidFill>
                            <a:srgbClr val="000000"/>
                          </a:solidFill>
                          <a:latin typeface="Century Schoolbook"/>
                        </a:rPr>
                        <a:t>???</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gridSpan="2">
                  <a:txBody>
                    <a:bodyPr/>
                    <a:lstStyle/>
                    <a:p>
                      <a:pPr algn="ctr" fontAlgn="ctr"/>
                      <a:r>
                        <a:rPr lang="cs-CZ" sz="1000" b="1" i="0" u="none" strike="noStrike" dirty="0">
                          <a:solidFill>
                            <a:srgbClr val="000000"/>
                          </a:solidFill>
                          <a:latin typeface="Century Schoolbook"/>
                        </a:rPr>
                        <a:t>Turnaj v </a:t>
                      </a:r>
                      <a:r>
                        <a:rPr lang="cs-CZ" sz="1000" b="1" i="0" u="none" strike="noStrike" dirty="0" err="1">
                          <a:solidFill>
                            <a:srgbClr val="000000"/>
                          </a:solidFill>
                          <a:latin typeface="Century Schoolbook"/>
                        </a:rPr>
                        <a:t>Předoníně</a:t>
                      </a:r>
                      <a:endParaRPr lang="cs-CZ" sz="1000" b="1" i="0" u="none" strike="noStrike" dirty="0">
                        <a:solidFill>
                          <a:srgbClr val="000000"/>
                        </a:solidFill>
                        <a:latin typeface="Century Schoolbook"/>
                      </a:endParaRP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hMerge="1">
                  <a:txBody>
                    <a:bodyPr/>
                    <a:lstStyle/>
                    <a:p>
                      <a:endParaRPr lang="cs-CZ"/>
                    </a:p>
                  </a:txBody>
                  <a:tcPr/>
                </a:tc>
                <a:tc>
                  <a:txBody>
                    <a:bodyPr/>
                    <a:lstStyle/>
                    <a:p>
                      <a:pPr algn="ctr" fontAlgn="ctr"/>
                      <a:r>
                        <a:rPr lang="cs-CZ" sz="700" b="1" i="0" u="none" strike="noStrike">
                          <a:solidFill>
                            <a:srgbClr val="000000"/>
                          </a:solidFill>
                          <a:latin typeface="Century Schoolbook"/>
                        </a:rPr>
                        <a:t> </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700" b="1" i="0" u="none" strike="noStrike">
                          <a:solidFill>
                            <a:srgbClr val="000000"/>
                          </a:solidFill>
                          <a:latin typeface="Century Schoolbook"/>
                        </a:rPr>
                        <a:t>Mladší přípravka</a:t>
                      </a:r>
                    </a:p>
                  </a:txBody>
                  <a:tcPr marL="6500" marR="6500" marT="650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11"/>
                  </a:ext>
                </a:extLst>
              </a:tr>
              <a:tr h="494498">
                <a:tc>
                  <a:txBody>
                    <a:bodyPr/>
                    <a:lstStyle/>
                    <a:p>
                      <a:pPr algn="ctr" fontAlgn="ctr"/>
                      <a:r>
                        <a:rPr lang="cs-CZ" sz="900" b="1" i="0" u="none" strike="noStrike" dirty="0">
                          <a:solidFill>
                            <a:srgbClr val="000000"/>
                          </a:solidFill>
                          <a:latin typeface="Century Schoolbook"/>
                        </a:rPr>
                        <a:t>29.8.2015</a:t>
                      </a:r>
                    </a:p>
                  </a:txBody>
                  <a:tcPr marL="6500" marR="6500" marT="650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000000"/>
                          </a:solidFill>
                          <a:latin typeface="Century Schoolbook"/>
                        </a:rPr>
                        <a:t>sobota</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dirty="0">
                          <a:solidFill>
                            <a:srgbClr val="000000"/>
                          </a:solidFill>
                          <a:latin typeface="Century Schoolbook"/>
                        </a:rPr>
                        <a:t>17:00</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Century Schoolbook"/>
                        </a:rPr>
                        <a:t>Fotbalový klub Postoloprty</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latin typeface="Century Schoolbook"/>
                        </a:rPr>
                        <a:t>SK </a:t>
                      </a:r>
                      <a:r>
                        <a:rPr lang="cs-CZ" sz="1000" b="1" i="0" u="none" strike="noStrike" dirty="0" err="1">
                          <a:solidFill>
                            <a:srgbClr val="000000"/>
                          </a:solidFill>
                          <a:latin typeface="Century Schoolbook"/>
                        </a:rPr>
                        <a:t>Štětí</a:t>
                      </a:r>
                      <a:endParaRPr lang="cs-CZ" sz="1000" b="1" i="0" u="none" strike="noStrike" dirty="0">
                        <a:solidFill>
                          <a:srgbClr val="000000"/>
                        </a:solidFill>
                        <a:latin typeface="Century Schoolbook"/>
                      </a:endParaRP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700" b="1" i="0" u="none" strike="noStrike">
                          <a:solidFill>
                            <a:srgbClr val="000000"/>
                          </a:solidFill>
                          <a:latin typeface="Century Schoolbook"/>
                        </a:rPr>
                        <a:t>4</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700" b="1" i="0" u="none" strike="noStrike">
                          <a:solidFill>
                            <a:srgbClr val="000000"/>
                          </a:solidFill>
                          <a:latin typeface="Century Schoolbook"/>
                        </a:rPr>
                        <a:t>Dospělí</a:t>
                      </a:r>
                    </a:p>
                  </a:txBody>
                  <a:tcPr marL="6500" marR="6500" marT="650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12"/>
                  </a:ext>
                </a:extLst>
              </a:tr>
              <a:tr h="331976">
                <a:tc>
                  <a:txBody>
                    <a:bodyPr/>
                    <a:lstStyle/>
                    <a:p>
                      <a:pPr algn="ctr" fontAlgn="ctr"/>
                      <a:r>
                        <a:rPr lang="cs-CZ" sz="900" b="1" i="0" u="none" strike="noStrike" dirty="0">
                          <a:solidFill>
                            <a:srgbClr val="000000"/>
                          </a:solidFill>
                          <a:latin typeface="Century Schoolbook"/>
                        </a:rPr>
                        <a:t>4.9.2015</a:t>
                      </a:r>
                    </a:p>
                  </a:txBody>
                  <a:tcPr marL="6500" marR="6500" marT="650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latin typeface="Century Schoolbook"/>
                        </a:rPr>
                        <a:t>pátek</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latin typeface="Century Schoolbook"/>
                        </a:rPr>
                        <a:t>17:30</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Century Schoolbook"/>
                        </a:rPr>
                        <a:t>Tigo Nučnice 1996</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err="1">
                          <a:solidFill>
                            <a:srgbClr val="000000"/>
                          </a:solidFill>
                          <a:latin typeface="Century Schoolbook"/>
                        </a:rPr>
                        <a:t>Sepap</a:t>
                      </a:r>
                      <a:r>
                        <a:rPr lang="cs-CZ" sz="1000" b="1" i="0" u="none" strike="noStrike" dirty="0">
                          <a:solidFill>
                            <a:srgbClr val="000000"/>
                          </a:solidFill>
                          <a:latin typeface="Century Schoolbook"/>
                        </a:rPr>
                        <a:t> </a:t>
                      </a:r>
                      <a:r>
                        <a:rPr lang="cs-CZ" sz="1000" b="1" i="0" u="none" strike="noStrike" dirty="0" err="1">
                          <a:solidFill>
                            <a:srgbClr val="000000"/>
                          </a:solidFill>
                          <a:latin typeface="Century Schoolbook"/>
                        </a:rPr>
                        <a:t>Štětí</a:t>
                      </a:r>
                      <a:endParaRPr lang="cs-CZ" sz="1000" b="1" i="0" u="none" strike="noStrike" dirty="0">
                        <a:solidFill>
                          <a:srgbClr val="000000"/>
                        </a:solidFill>
                        <a:latin typeface="Century Schoolbook"/>
                      </a:endParaRP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latin typeface="Century Schoolbook"/>
                        </a:rPr>
                        <a:t>3</a:t>
                      </a:r>
                    </a:p>
                  </a:txBody>
                  <a:tcPr marL="6500" marR="6500" marT="6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dirty="0">
                          <a:solidFill>
                            <a:srgbClr val="000000"/>
                          </a:solidFill>
                          <a:latin typeface="Century Schoolbook"/>
                        </a:rPr>
                        <a:t>Stará garda</a:t>
                      </a:r>
                    </a:p>
                  </a:txBody>
                  <a:tcPr marL="6500" marR="6500" marT="650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3"/>
                  </a:ext>
                </a:extLst>
              </a:tr>
            </a:tbl>
          </a:graphicData>
        </a:graphic>
      </p:graphicFrame>
      <p:sp>
        <p:nvSpPr>
          <p:cNvPr id="9" name="Obdélník 8"/>
          <p:cNvSpPr/>
          <p:nvPr/>
        </p:nvSpPr>
        <p:spPr>
          <a:xfrm>
            <a:off x="102940" y="19099"/>
            <a:ext cx="4536000" cy="972000"/>
          </a:xfrm>
          <a:prstGeom prst="rect">
            <a:avLst/>
          </a:prstGeom>
          <a:blipFill>
            <a:blip r:embed="rId3" cstate="print"/>
            <a:stretch>
              <a:fillRect/>
            </a:stretch>
          </a:blipFill>
        </p:spPr>
        <p:txBody>
          <a:bodyPr wrap="square" lIns="91440" tIns="45720" rIns="91440" bIns="45720">
            <a:spAutoFit/>
          </a:bodyPr>
          <a:lstStyle/>
          <a:p>
            <a:pPr algn="ctr"/>
            <a:r>
              <a:rPr lang="cs-CZ" sz="3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Fotbalová nabídka</a:t>
            </a:r>
            <a:endParaRPr lang="cs-CZ"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2" name="Picture 106"/>
          <p:cNvPicPr>
            <a:picLocks noChangeAspect="1" noChangeArrowheads="1"/>
          </p:cNvPicPr>
          <p:nvPr/>
        </p:nvPicPr>
        <p:blipFill>
          <a:blip r:embed="rId4" cstate="print"/>
          <a:srcRect/>
          <a:stretch>
            <a:fillRect/>
          </a:stretch>
        </p:blipFill>
        <p:spPr bwMode="auto">
          <a:xfrm>
            <a:off x="5431532" y="1099220"/>
            <a:ext cx="4752528" cy="2880320"/>
          </a:xfrm>
          <a:prstGeom prst="rect">
            <a:avLst/>
          </a:prstGeom>
          <a:noFill/>
          <a:ln w="41275">
            <a:solidFill>
              <a:srgbClr val="FF00FF"/>
            </a:solidFill>
            <a:miter lim="800000"/>
            <a:headEnd/>
            <a:tailEnd/>
          </a:ln>
        </p:spPr>
      </p:pic>
      <p:pic>
        <p:nvPicPr>
          <p:cNvPr id="1131" name="Picture 107"/>
          <p:cNvPicPr>
            <a:picLocks noChangeAspect="1" noChangeArrowheads="1"/>
          </p:cNvPicPr>
          <p:nvPr/>
        </p:nvPicPr>
        <p:blipFill>
          <a:blip r:embed="rId5" cstate="print"/>
          <a:srcRect/>
          <a:stretch>
            <a:fillRect/>
          </a:stretch>
        </p:blipFill>
        <p:spPr bwMode="auto">
          <a:xfrm>
            <a:off x="5431532" y="4123556"/>
            <a:ext cx="4752528" cy="2808312"/>
          </a:xfrm>
          <a:prstGeom prst="rect">
            <a:avLst/>
          </a:prstGeom>
          <a:noFill/>
          <a:ln w="41275">
            <a:solidFill>
              <a:srgbClr val="FF9900"/>
            </a:solidFill>
            <a:miter lim="800000"/>
            <a:headEnd/>
            <a:tailEnd/>
          </a:ln>
        </p:spPr>
      </p:pic>
      <p:sp>
        <p:nvSpPr>
          <p:cNvPr id="10" name="TextovéPole 9"/>
          <p:cNvSpPr txBox="1"/>
          <p:nvPr/>
        </p:nvSpPr>
        <p:spPr>
          <a:xfrm>
            <a:off x="5359524" y="124207"/>
            <a:ext cx="4855468" cy="830997"/>
          </a:xfrm>
          <a:prstGeom prst="rect">
            <a:avLst/>
          </a:prstGeom>
          <a:blipFill>
            <a:blip r:embed="rId6" cstate="print"/>
            <a:tile tx="0" ty="0" sx="100000" sy="100000" flip="none" algn="tl"/>
          </a:blipFill>
          <a:ln w="57150">
            <a:solidFill>
              <a:srgbClr val="666633"/>
            </a:solidFill>
            <a:prstDash val="sysDash"/>
          </a:ln>
        </p:spPr>
        <p:txBody>
          <a:bodyPr wrap="square" rtlCol="0">
            <a:spAutoFit/>
          </a:bodyPr>
          <a:lstStyle/>
          <a:p>
            <a:pPr algn="ctr"/>
            <a:r>
              <a:rPr lang="cs-CZ" sz="2400" dirty="0" err="1" smtClean="0">
                <a:solidFill>
                  <a:srgbClr val="D60093"/>
                </a:solidFill>
                <a:latin typeface="Jokerman" pitchFamily="82" charset="0"/>
              </a:rPr>
              <a:t>Odálosti</a:t>
            </a:r>
            <a:r>
              <a:rPr lang="cs-CZ" sz="2400" dirty="0" smtClean="0">
                <a:solidFill>
                  <a:srgbClr val="D60093"/>
                </a:solidFill>
                <a:latin typeface="Jokerman" pitchFamily="82" charset="0"/>
              </a:rPr>
              <a:t> odplynou . Vzpomínky zůstanou . To byly časy.</a:t>
            </a:r>
          </a:p>
        </p:txBody>
      </p:sp>
      <p:sp>
        <p:nvSpPr>
          <p:cNvPr id="11" name="TextovéPole 10"/>
          <p:cNvSpPr txBox="1"/>
          <p:nvPr/>
        </p:nvSpPr>
        <p:spPr>
          <a:xfrm>
            <a:off x="7447756"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29</a:t>
            </a:r>
          </a:p>
        </p:txBody>
      </p:sp>
      <p:pic>
        <p:nvPicPr>
          <p:cNvPr id="1026" name="Picture 14"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27" name="Picture 13"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28" name="Picture 12"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1029" name="Picture 11"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1030" name="Picture 10"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1031" name="Picture 9"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1032" name="Picture 8"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1033" name="Picture 7"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1034" name="Picture 6"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1035" name="Picture 5"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1036" name="Picture 24"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7" name="Picture 23"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8" name="Picture 22"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9" name="Picture 21"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0" name="Picture 20"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1" name="Picture 19"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2" name="Picture 18"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3" name="Picture 17"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4" name="Picture 16"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5" name="Picture 15"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6" name="Picture 148"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7" name="Picture 147"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8" name="Picture 146"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9" name="Picture 145"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0" name="Picture 144"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1" name="Picture 143"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2" name="Picture 142"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3" name="Picture 141"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4" name="Picture 140"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5" name="Picture 139"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6" name="Picture 138"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7" name="Picture 137"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8" name="Picture 231"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9" name="Picture 230"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60" name="Picture 229"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61" name="Picture 228"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62" name="Picture 227"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63" name="Picture 226"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64" name="Picture 225"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65" name="Picture 224"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66" name="Picture 223"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67" name="Picture 222"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68" name="Picture 221"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69" name="Picture 220"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70" name="Picture 219"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71" name="Picture 218"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72" name="Picture 217"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73" name="Picture 216"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74" name="Picture 215"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75" name="Picture 214"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76" name="Picture 249"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77" name="Picture 248"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78" name="Picture 247"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79" name="Picture 246"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80" name="Picture 245"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81" name="Picture 244"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82" name="Picture 243"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83" name="Picture 242"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84" name="Picture 241"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85" name="Picture 240"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86" name="Picture 239"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87" name="Picture 238"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88" name="Picture 23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89" name="Picture 23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90" name="Picture 23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91" name="Picture 23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92" name="Picture 233"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93" name="Picture 232"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94" name="Picture 349"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5" name="Picture 348"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6" name="Picture 347"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7" name="Picture 346"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8" name="Picture 372"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9" name="Picture 371"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0" name="Picture 370"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1" name="Picture 369"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2" name="Picture 368"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03" name="Picture 367"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04" name="Picture 366"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05" name="Picture 365"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06" name="Picture 380"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7" name="Picture 379"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8" name="Picture 378"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9" name="Picture 377"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10" name="Picture 376"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11" name="Picture 375"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12" name="Picture 374"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13" name="Picture 373"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14" name="Picture 259"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15" name="Picture 258"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16" name="Picture 257"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1117" name="Picture 256"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1118" name="Picture 255"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1119" name="Picture 254"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1120" name="Picture 253"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1121" name="Picture 252"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1122" name="Picture 251"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1123" name="Picture 250"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1124" name="Picture 100"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1125" name="Picture 101"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1126" name="Picture 102"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1127" name="Picture 103"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1128" name="Picture 104"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129" name="Picture 105"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0" name="TextovéPole 9"/>
          <p:cNvSpPr txBox="1">
            <a:spLocks noChangeArrowheads="1"/>
          </p:cNvSpPr>
          <p:nvPr/>
        </p:nvSpPr>
        <p:spPr bwMode="auto">
          <a:xfrm>
            <a:off x="6583660" y="5275684"/>
            <a:ext cx="185737" cy="276225"/>
          </a:xfrm>
          <a:prstGeom prst="rect">
            <a:avLst/>
          </a:prstGeom>
          <a:noFill/>
          <a:ln w="9525">
            <a:noFill/>
            <a:miter lim="800000"/>
            <a:headEnd/>
            <a:tailEnd/>
          </a:ln>
        </p:spPr>
        <p:txBody>
          <a:bodyPr wrap="none">
            <a:spAutoFit/>
          </a:bodyPr>
          <a:lstStyle/>
          <a:p>
            <a:pPr algn="ctr" eaLnBrk="0" hangingPunct="0"/>
            <a:endParaRPr lang="cs-CZ" dirty="0"/>
          </a:p>
        </p:txBody>
      </p:sp>
      <p:sp>
        <p:nvSpPr>
          <p:cNvPr id="9" name="TextovéPole 8"/>
          <p:cNvSpPr txBox="1"/>
          <p:nvPr/>
        </p:nvSpPr>
        <p:spPr>
          <a:xfrm>
            <a:off x="5719564" y="1459260"/>
            <a:ext cx="4464496" cy="3970318"/>
          </a:xfrm>
          <a:prstGeom prst="rect">
            <a:avLst/>
          </a:prstGeom>
          <a:solidFill>
            <a:srgbClr val="FFFF99"/>
          </a:solidFill>
        </p:spPr>
        <p:txBody>
          <a:bodyPr wrap="square" rtlCol="0">
            <a:spAutoFit/>
          </a:bodyPr>
          <a:lstStyle/>
          <a:p>
            <a:pPr algn="just"/>
            <a:r>
              <a:rPr lang="cs-CZ" sz="1400" dirty="0" smtClean="0">
                <a:latin typeface="Bookman Old Style" pitchFamily="18" charset="0"/>
              </a:rPr>
              <a:t>Vítáme na našem stadionu mužstvo TJ Krupka, které v posledních letech prošlo mnoha soutěžemi. V roce 2008 vyhrálo   I. B třídu a po 2 letech v I. A třídě Krupka postoupila do krajského přeboru. Nebyla to však konečná stanice. Po několika letech Ústecký přebor vyhrála a v roce 2014 postoupila do divize. Zde dlouho bojovala o záchranu. Skončila nakonec na 14. místě a to bohužel znamenalo sestup. Letošní ročník zahájila velmi dobře , když vyhrála v Žatci 3:2. Před týdnem doma proti </a:t>
            </a:r>
            <a:r>
              <a:rPr lang="cs-CZ" sz="1400" dirty="0" err="1" smtClean="0">
                <a:latin typeface="Bookman Old Style" pitchFamily="18" charset="0"/>
              </a:rPr>
              <a:t>Modlanům</a:t>
            </a:r>
            <a:r>
              <a:rPr lang="cs-CZ" sz="1400" dirty="0" smtClean="0">
                <a:latin typeface="Bookman Old Style" pitchFamily="18" charset="0"/>
              </a:rPr>
              <a:t> to byla fotbalová přestřelka. Lepším týmem, ale byli hosté, když zvítězili hokejovým výsledkem 7:5. Před zahájením sezóny se mužstvo podařilo vhodně doplnit </a:t>
            </a:r>
            <a:r>
              <a:rPr lang="cs-CZ" sz="1400" dirty="0" err="1" smtClean="0">
                <a:latin typeface="Bookman Old Style" pitchFamily="18" charset="0"/>
              </a:rPr>
              <a:t>exligistou</a:t>
            </a:r>
            <a:r>
              <a:rPr lang="cs-CZ" sz="1400" dirty="0" smtClean="0">
                <a:latin typeface="Bookman Old Style" pitchFamily="18" charset="0"/>
              </a:rPr>
              <a:t> Emilem </a:t>
            </a:r>
            <a:r>
              <a:rPr lang="cs-CZ" sz="1400" dirty="0" err="1" smtClean="0">
                <a:latin typeface="Bookman Old Style" pitchFamily="18" charset="0"/>
              </a:rPr>
              <a:t>Rilkem</a:t>
            </a:r>
            <a:r>
              <a:rPr lang="cs-CZ" sz="1400" dirty="0" smtClean="0">
                <a:latin typeface="Bookman Old Style" pitchFamily="18" charset="0"/>
              </a:rPr>
              <a:t> a střelcem Černohorským z Ústí </a:t>
            </a:r>
            <a:r>
              <a:rPr lang="cs-CZ" sz="1400" dirty="0" err="1" smtClean="0">
                <a:latin typeface="Bookman Old Style" pitchFamily="18" charset="0"/>
              </a:rPr>
              <a:t>n.L.</a:t>
            </a:r>
            <a:r>
              <a:rPr lang="cs-CZ" sz="1400" dirty="0" smtClean="0">
                <a:latin typeface="Bookman Old Style" pitchFamily="18" charset="0"/>
              </a:rPr>
              <a:t> </a:t>
            </a:r>
          </a:p>
        </p:txBody>
      </p:sp>
      <p:sp>
        <p:nvSpPr>
          <p:cNvPr id="12" name="Obdélník 11"/>
          <p:cNvSpPr/>
          <p:nvPr/>
        </p:nvSpPr>
        <p:spPr>
          <a:xfrm>
            <a:off x="5678100" y="91108"/>
            <a:ext cx="4433952" cy="1077218"/>
          </a:xfrm>
          <a:prstGeom prst="rect">
            <a:avLst/>
          </a:prstGeom>
          <a:gradFill>
            <a:gsLst>
              <a:gs pos="27000">
                <a:srgbClr val="FFFF00">
                  <a:alpha val="59000"/>
                </a:srgbClr>
              </a:gs>
              <a:gs pos="13000">
                <a:srgbClr val="F8B049"/>
              </a:gs>
              <a:gs pos="21001">
                <a:srgbClr val="F8B049"/>
              </a:gs>
              <a:gs pos="63000">
                <a:srgbClr val="FEE7F2"/>
              </a:gs>
              <a:gs pos="67000">
                <a:srgbClr val="F952A0"/>
              </a:gs>
              <a:gs pos="69000">
                <a:srgbClr val="C50849"/>
              </a:gs>
              <a:gs pos="82001">
                <a:srgbClr val="B43E85"/>
              </a:gs>
              <a:gs pos="100000">
                <a:srgbClr val="F8B049"/>
              </a:gs>
            </a:gsLst>
            <a:lin ang="2400000" scaled="0"/>
          </a:gradFill>
          <a:ln w="95250" cmpd="sng">
            <a:solidFill>
              <a:srgbClr val="009900"/>
            </a:solidFill>
            <a:prstDash val="sysDot"/>
            <a:beve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Vítáme ve </a:t>
            </a:r>
            <a:r>
              <a:rPr lang="cs-CZ"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Štětí</a:t>
            </a:r>
            <a:endParaRPr lang="cs-CZ"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cs-CZ"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hráče Krupky</a:t>
            </a:r>
            <a:endParaRPr lang="cs-CZ"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11" name="Tabulka 10"/>
          <p:cNvGraphicFramePr>
            <a:graphicFrameLocks noGrp="1"/>
          </p:cNvGraphicFramePr>
          <p:nvPr/>
        </p:nvGraphicFramePr>
        <p:xfrm>
          <a:off x="5791573" y="5491708"/>
          <a:ext cx="4335015" cy="762000"/>
        </p:xfrm>
        <a:graphic>
          <a:graphicData uri="http://schemas.openxmlformats.org/drawingml/2006/table">
            <a:tbl>
              <a:tblPr/>
              <a:tblGrid>
                <a:gridCol w="1181382">
                  <a:extLst>
                    <a:ext uri="{9D8B030D-6E8A-4147-A177-3AD203B41FA5}">
                      <a16:colId xmlns:a16="http://schemas.microsoft.com/office/drawing/2014/main" val="20000"/>
                    </a:ext>
                  </a:extLst>
                </a:gridCol>
                <a:gridCol w="974640">
                  <a:extLst>
                    <a:ext uri="{9D8B030D-6E8A-4147-A177-3AD203B41FA5}">
                      <a16:colId xmlns:a16="http://schemas.microsoft.com/office/drawing/2014/main" val="20001"/>
                    </a:ext>
                  </a:extLst>
                </a:gridCol>
                <a:gridCol w="853220">
                  <a:extLst>
                    <a:ext uri="{9D8B030D-6E8A-4147-A177-3AD203B41FA5}">
                      <a16:colId xmlns:a16="http://schemas.microsoft.com/office/drawing/2014/main" val="20002"/>
                    </a:ext>
                  </a:extLst>
                </a:gridCol>
                <a:gridCol w="1325773">
                  <a:extLst>
                    <a:ext uri="{9D8B030D-6E8A-4147-A177-3AD203B41FA5}">
                      <a16:colId xmlns:a16="http://schemas.microsoft.com/office/drawing/2014/main" val="20003"/>
                    </a:ext>
                  </a:extLst>
                </a:gridCol>
              </a:tblGrid>
              <a:tr h="381000">
                <a:tc>
                  <a:txBody>
                    <a:bodyPr/>
                    <a:lstStyle/>
                    <a:p>
                      <a:pPr algn="ctr" fontAlgn="ctr"/>
                      <a:r>
                        <a:rPr lang="cs-CZ" sz="1200" b="0" i="0" u="none" strike="noStrike" dirty="0">
                          <a:solidFill>
                            <a:srgbClr val="000000"/>
                          </a:solidFill>
                          <a:latin typeface="Franklin Gothic Heavy"/>
                        </a:rPr>
                        <a:t>8.8.2015 0:00</a:t>
                      </a:r>
                    </a:p>
                  </a:txBody>
                  <a:tcPr marL="9525" marR="9525" marT="9525" marB="0" anchor="ctr">
                    <a:lnL w="19050" cap="flat" cmpd="sng" algn="ctr">
                      <a:solidFill>
                        <a:srgbClr val="FF505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505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0" i="0" u="none" strike="noStrike" dirty="0">
                          <a:solidFill>
                            <a:srgbClr val="000000"/>
                          </a:solidFill>
                          <a:latin typeface="Franklin Gothic Heavy"/>
                        </a:rPr>
                        <a:t>FK Žatec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505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0" i="0" u="none" strike="noStrike">
                          <a:solidFill>
                            <a:srgbClr val="000000"/>
                          </a:solidFill>
                          <a:latin typeface="Franklin Gothic Heavy"/>
                        </a:rPr>
                        <a:t>TJ Krupka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505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0" i="0" u="none" strike="noStrike" dirty="0">
                          <a:solidFill>
                            <a:srgbClr val="000000"/>
                          </a:solidFill>
                          <a:latin typeface="Franklin Gothic Heavy"/>
                        </a:rPr>
                        <a:t>2:3</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FF5050"/>
                      </a:solidFill>
                      <a:prstDash val="solid"/>
                      <a:round/>
                      <a:headEnd type="none" w="med" len="med"/>
                      <a:tailEnd type="none" w="med" len="med"/>
                    </a:lnR>
                    <a:lnT w="19050" cap="flat" cmpd="sng" algn="ctr">
                      <a:solidFill>
                        <a:srgbClr val="FF505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81000">
                <a:tc>
                  <a:txBody>
                    <a:bodyPr/>
                    <a:lstStyle/>
                    <a:p>
                      <a:pPr algn="ctr" fontAlgn="ctr"/>
                      <a:r>
                        <a:rPr lang="cs-CZ" sz="1200" b="0" i="0" u="none" strike="noStrike">
                          <a:solidFill>
                            <a:srgbClr val="000000"/>
                          </a:solidFill>
                          <a:latin typeface="Franklin Gothic Heavy"/>
                        </a:rPr>
                        <a:t>15.8.2015 0:00</a:t>
                      </a:r>
                    </a:p>
                  </a:txBody>
                  <a:tcPr marL="9525" marR="9525" marT="9525" marB="0" anchor="ctr">
                    <a:lnL w="19050" cap="flat" cmpd="sng" algn="ctr">
                      <a:solidFill>
                        <a:srgbClr val="FF505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505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000000"/>
                          </a:solidFill>
                          <a:latin typeface="Franklin Gothic Heavy"/>
                        </a:rPr>
                        <a:t>TJ Krupka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5050"/>
                      </a:solidFill>
                      <a:prstDash val="solid"/>
                      <a:round/>
                      <a:headEnd type="none" w="med" len="med"/>
                      <a:tailEnd type="none" w="med" len="med"/>
                    </a:lnB>
                    <a:solidFill>
                      <a:srgbClr val="CCFFFF"/>
                    </a:solidFill>
                  </a:tcPr>
                </a:tc>
                <a:tc>
                  <a:txBody>
                    <a:bodyPr/>
                    <a:lstStyle/>
                    <a:p>
                      <a:pPr algn="ctr" fontAlgn="ctr"/>
                      <a:r>
                        <a:rPr lang="cs-CZ" sz="1200" b="0" i="0" u="none" strike="noStrike" dirty="0">
                          <a:solidFill>
                            <a:srgbClr val="000000"/>
                          </a:solidFill>
                          <a:latin typeface="Franklin Gothic Heavy"/>
                        </a:rPr>
                        <a:t>TJ </a:t>
                      </a:r>
                      <a:r>
                        <a:rPr lang="cs-CZ" sz="1200" b="0" i="0" u="none" strike="noStrike" dirty="0" err="1">
                          <a:solidFill>
                            <a:srgbClr val="000000"/>
                          </a:solidFill>
                          <a:latin typeface="Franklin Gothic Heavy"/>
                        </a:rPr>
                        <a:t>Modlany</a:t>
                      </a:r>
                      <a:endParaRPr lang="cs-CZ" sz="1200" b="0" i="0" u="none" strike="noStrike" dirty="0">
                        <a:solidFill>
                          <a:srgbClr val="000000"/>
                        </a:solidFill>
                        <a:latin typeface="Franklin Gothic Heavy"/>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5050"/>
                      </a:solidFill>
                      <a:prstDash val="solid"/>
                      <a:round/>
                      <a:headEnd type="none" w="med" len="med"/>
                      <a:tailEnd type="none" w="med" len="med"/>
                    </a:lnB>
                    <a:solidFill>
                      <a:srgbClr val="CCFFFF"/>
                    </a:solidFill>
                  </a:tcPr>
                </a:tc>
                <a:tc>
                  <a:txBody>
                    <a:bodyPr/>
                    <a:lstStyle/>
                    <a:p>
                      <a:pPr algn="ctr" fontAlgn="ctr"/>
                      <a:r>
                        <a:rPr lang="cs-CZ" sz="1200" b="0" i="0" u="none" strike="noStrike" dirty="0">
                          <a:solidFill>
                            <a:srgbClr val="000000"/>
                          </a:solidFill>
                          <a:latin typeface="Franklin Gothic Heavy"/>
                        </a:rPr>
                        <a:t>5:7</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FF505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5050"/>
                      </a:solidFill>
                      <a:prstDash val="solid"/>
                      <a:round/>
                      <a:headEnd type="none" w="med" len="med"/>
                      <a:tailEnd type="none" w="med" len="med"/>
                    </a:lnB>
                    <a:solidFill>
                      <a:srgbClr val="CCFFFF"/>
                    </a:solidFill>
                  </a:tcPr>
                </a:tc>
                <a:extLst>
                  <a:ext uri="{0D108BD9-81ED-4DB2-BD59-A6C34878D82A}">
                    <a16:rowId xmlns:a16="http://schemas.microsoft.com/office/drawing/2014/main" val="10001"/>
                  </a:ext>
                </a:extLst>
              </a:tr>
            </a:tbl>
          </a:graphicData>
        </a:graphic>
      </p:graphicFrame>
      <p:pic>
        <p:nvPicPr>
          <p:cNvPr id="2" name="Picture 212"/>
          <p:cNvPicPr>
            <a:picLocks noChangeAspect="1" noChangeArrowheads="1"/>
          </p:cNvPicPr>
          <p:nvPr/>
        </p:nvPicPr>
        <p:blipFill>
          <a:blip r:embed="rId3" cstate="print"/>
          <a:srcRect/>
          <a:stretch>
            <a:fillRect/>
          </a:stretch>
        </p:blipFill>
        <p:spPr bwMode="auto">
          <a:xfrm>
            <a:off x="5791572" y="6283796"/>
            <a:ext cx="4356000" cy="648072"/>
          </a:xfrm>
          <a:prstGeom prst="rect">
            <a:avLst/>
          </a:prstGeom>
          <a:noFill/>
          <a:ln w="9525">
            <a:noFill/>
            <a:miter lim="800000"/>
            <a:headEnd/>
            <a:tailEnd/>
          </a:ln>
        </p:spPr>
      </p:pic>
      <p:sp>
        <p:nvSpPr>
          <p:cNvPr id="13" name="TextovéPole 12"/>
          <p:cNvSpPr txBox="1"/>
          <p:nvPr/>
        </p:nvSpPr>
        <p:spPr>
          <a:xfrm>
            <a:off x="7771812" y="7004456"/>
            <a:ext cx="18000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5</a:t>
            </a:r>
          </a:p>
        </p:txBody>
      </p:sp>
      <p:sp>
        <p:nvSpPr>
          <p:cNvPr id="8" name="TextovéPole 7"/>
          <p:cNvSpPr txBox="1"/>
          <p:nvPr/>
        </p:nvSpPr>
        <p:spPr>
          <a:xfrm>
            <a:off x="1975148"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28</a:t>
            </a:r>
          </a:p>
        </p:txBody>
      </p:sp>
      <p:pic>
        <p:nvPicPr>
          <p:cNvPr id="3" name="Picture 212"/>
          <p:cNvPicPr>
            <a:picLocks noChangeAspect="1" noChangeArrowheads="1"/>
          </p:cNvPicPr>
          <p:nvPr/>
        </p:nvPicPr>
        <p:blipFill>
          <a:blip r:embed="rId4" cstate="print"/>
          <a:srcRect/>
          <a:stretch>
            <a:fillRect/>
          </a:stretch>
        </p:blipFill>
        <p:spPr bwMode="auto">
          <a:xfrm>
            <a:off x="102940" y="163116"/>
            <a:ext cx="4896544" cy="6696744"/>
          </a:xfrm>
          <a:prstGeom prst="rect">
            <a:avLst/>
          </a:prstGeom>
          <a:noFill/>
          <a:ln w="60325">
            <a:solidFill>
              <a:srgbClr val="CC0066"/>
            </a:solidFill>
            <a:miter lim="800000"/>
            <a:headEnd/>
            <a:tailEnd/>
          </a:ln>
        </p:spPr>
      </p:pic>
      <p:pic>
        <p:nvPicPr>
          <p:cNvPr id="2050" name="Picture 62"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1" name="Picture 6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2" name="Picture 6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3" name="Picture 5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4" name="Picture 5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5" name="Picture 5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6" name="Picture 5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7" name="Picture 5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8" name="Picture 5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9" name="Picture 5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0" name="Picture 52"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1" name="Picture 51"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2" name="Picture 74"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3" name="Picture 73"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4" name="Picture 72"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5" name="Picture 71"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6" name="Picture 70"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7" name="Picture 69"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8" name="Picture 68"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9" name="Picture 67"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0" name="Picture 66"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1" name="Picture 65"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2" name="Picture 64"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3" name="Picture 63"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4" name="Picture 9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5" name="Picture 9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6" name="Picture 8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77" name="Picture 8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78" name="Picture 8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79" name="Picture 8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80" name="Picture 8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81" name="Picture 8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82" name="Picture 8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83" name="Picture 8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84" name="Picture 81"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085" name="Picture 8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086" name="Picture 7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087" name="Picture 7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088" name="Picture 77"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089" name="Picture 76"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090" name="Picture 107"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91" name="Picture 106"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92" name="Picture 105"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93" name="Picture 104"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94" name="Picture 103"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95" name="Picture 102"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96" name="Picture 101"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97" name="Picture 100"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98" name="Picture 99"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99" name="Picture 98"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00" name="Picture 97"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01" name="Picture 96"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02" name="Picture 95"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03" name="Picture 94"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04" name="Picture 9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05" name="Picture 9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06" name="Picture 133"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7" name="Picture 132"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8" name="Picture 131"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9" name="Picture 130"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0" name="Picture 129"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1" name="Picture 128"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2" name="Picture 127"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3" name="Picture 126"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4" name="Picture 125"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5" name="Picture 124"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6" name="Picture 123"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7" name="Picture 122"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8" name="Picture 121"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9" name="Picture 120"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0" name="Picture 119"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1" name="Picture 118"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2" name="Picture 117"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3" name="Picture 116"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4" name="Picture 115"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5" name="Picture 114"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6" name="Picture 153"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7" name="Picture 152"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8" name="Picture 151"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9" name="Picture 150"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0" name="Picture 149"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1" name="Picture 148"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2" name="Picture 147"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3" name="Picture 146"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4" name="Picture 145"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5" name="Picture 144"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6" name="Picture 143"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7" name="Picture 142"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8" name="Picture 141"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9" name="Picture 140"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0" name="Picture 139"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1" name="Picture 138"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2" name="Picture 137"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3" name="Picture 136"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4" name="Picture 135"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5" name="Picture 134"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6" name="Picture 177"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47" name="Picture 176"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48" name="Picture 175"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149" name="Picture 174"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150" name="Picture 173"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151" name="Picture 172"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152" name="Picture 171"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153" name="Picture 170"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154" name="Picture 169"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55" name="Picture 168"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56" name="Picture 167"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57" name="Picture 166"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58" name="Picture 165"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59" name="Picture 164"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60" name="Picture 163"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61" name="Picture 162"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62" name="Picture 161"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163" name="Picture 160"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164" name="Picture 159"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165" name="Picture 158"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166" name="Picture 157"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2167" name="Picture 156"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2168" name="Picture 155"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2169" name="Picture 154"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2170" name="Picture 326"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1" name="Picture 325"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2" name="Picture 324"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3" name="Picture 323"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4" name="Picture 322"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5" name="Picture 321"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6" name="Picture 320"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7" name="Picture 319"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8" name="Picture 318"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9" name="Picture 317"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0" name="Picture 316"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1" name="Picture 315"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2" name="Picture 314"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3" name="Picture 313"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4" name="Picture 312"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5" name="Picture 311"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6" name="Picture 310"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7" name="Picture 309"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8" name="Picture 308"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9" name="Picture 307"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0" name="Picture 306"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1" name="Picture 305"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2" name="Picture 304"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3" name="Picture 303"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4" name="Picture 302"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5" name="Picture 301"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6" name="Picture 300"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7" name="Picture 299"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8" name="Picture 391"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9" name="Picture 390"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0" name="Picture 389"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2201" name="Picture 388"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2202" name="Picture 387"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2203" name="Picture 386"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2204" name="Picture 385"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2205" name="Picture 384" hidden="1"/>
          <p:cNvPicPr preferRelativeResize="0">
            <a:picLocks noChangeArrowheads="1" noChangeShapeType="1"/>
          </p:cNvPicPr>
          <p:nvPr/>
        </p:nvPicPr>
        <p:blipFill>
          <a:blip r:embed="rId112">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2206" name="Picture 288" hidden="1"/>
          <p:cNvPicPr preferRelativeResize="0">
            <a:picLocks noChangeArrowheads="1" noChangeShapeType="1"/>
          </p:cNvPicPr>
          <p:nvPr/>
        </p:nvPicPr>
        <p:blipFill>
          <a:blip r:embed="rId1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7" name="Picture 287" hidden="1"/>
          <p:cNvPicPr preferRelativeResize="0">
            <a:picLocks noChangeArrowheads="1" noChangeShapeType="1"/>
          </p:cNvPicPr>
          <p:nvPr/>
        </p:nvPicPr>
        <p:blipFill>
          <a:blip r:embed="rId1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8" name="Picture 286" hidden="1"/>
          <p:cNvPicPr preferRelativeResize="0">
            <a:picLocks noChangeArrowheads="1" noChangeShapeType="1"/>
          </p:cNvPicPr>
          <p:nvPr/>
        </p:nvPicPr>
        <p:blipFill>
          <a:blip r:embed="rId1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9" name="Picture 285" hidden="1"/>
          <p:cNvPicPr preferRelativeResize="0">
            <a:picLocks noChangeArrowheads="1" noChangeShapeType="1"/>
          </p:cNvPicPr>
          <p:nvPr/>
        </p:nvPicPr>
        <p:blipFill>
          <a:blip r:embed="rId1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0" name="Picture 284" hidden="1"/>
          <p:cNvPicPr preferRelativeResize="0">
            <a:picLocks noChangeArrowheads="1" noChangeShapeType="1"/>
          </p:cNvPicPr>
          <p:nvPr/>
        </p:nvPicPr>
        <p:blipFill>
          <a:blip r:embed="rId1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1" name="Picture 283" hidden="1"/>
          <p:cNvPicPr preferRelativeResize="0">
            <a:picLocks noChangeArrowheads="1" noChangeShapeType="1"/>
          </p:cNvPicPr>
          <p:nvPr/>
        </p:nvPicPr>
        <p:blipFill>
          <a:blip r:embed="rId1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2" name="Picture 282" hidden="1"/>
          <p:cNvPicPr preferRelativeResize="0">
            <a:picLocks noChangeArrowheads="1" noChangeShapeType="1"/>
          </p:cNvPicPr>
          <p:nvPr/>
        </p:nvPicPr>
        <p:blipFill>
          <a:blip r:embed="rId1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3" name="Picture 281" hidden="1"/>
          <p:cNvPicPr preferRelativeResize="0">
            <a:picLocks noChangeArrowheads="1" noChangeShapeType="1"/>
          </p:cNvPicPr>
          <p:nvPr/>
        </p:nvPicPr>
        <p:blipFill>
          <a:blip r:embed="rId1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4" name="Picture 280" hidden="1"/>
          <p:cNvPicPr preferRelativeResize="0">
            <a:picLocks noChangeArrowheads="1" noChangeShapeType="1"/>
          </p:cNvPicPr>
          <p:nvPr/>
        </p:nvPicPr>
        <p:blipFill>
          <a:blip r:embed="rId1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5" name="Picture 279" hidden="1"/>
          <p:cNvPicPr preferRelativeResize="0">
            <a:picLocks noChangeArrowheads="1" noChangeShapeType="1"/>
          </p:cNvPicPr>
          <p:nvPr/>
        </p:nvPicPr>
        <p:blipFill>
          <a:blip r:embed="rId1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6" name="Picture 278" hidden="1"/>
          <p:cNvPicPr preferRelativeResize="0">
            <a:picLocks noChangeArrowheads="1" noChangeShapeType="1"/>
          </p:cNvPicPr>
          <p:nvPr/>
        </p:nvPicPr>
        <p:blipFill>
          <a:blip r:embed="rId1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7" name="Picture 277" hidden="1"/>
          <p:cNvPicPr preferRelativeResize="0">
            <a:picLocks noChangeArrowheads="1" noChangeShapeType="1"/>
          </p:cNvPicPr>
          <p:nvPr/>
        </p:nvPicPr>
        <p:blipFill>
          <a:blip r:embed="rId1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8" name="Picture 247" hidden="1"/>
          <p:cNvPicPr preferRelativeResize="0">
            <a:picLocks noChangeArrowheads="1" noChangeShapeType="1"/>
          </p:cNvPicPr>
          <p:nvPr/>
        </p:nvPicPr>
        <p:blipFill>
          <a:blip r:embed="rId1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9" name="Picture 246" hidden="1"/>
          <p:cNvPicPr preferRelativeResize="0">
            <a:picLocks noChangeArrowheads="1" noChangeShapeType="1"/>
          </p:cNvPicPr>
          <p:nvPr/>
        </p:nvPicPr>
        <p:blipFill>
          <a:blip r:embed="rId1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0" name="Picture 245" hidden="1"/>
          <p:cNvPicPr preferRelativeResize="0">
            <a:picLocks noChangeArrowheads="1" noChangeShapeType="1"/>
          </p:cNvPicPr>
          <p:nvPr/>
        </p:nvPicPr>
        <p:blipFill>
          <a:blip r:embed="rId1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1" name="Picture 244" hidden="1"/>
          <p:cNvPicPr preferRelativeResize="0">
            <a:picLocks noChangeArrowheads="1" noChangeShapeType="1"/>
          </p:cNvPicPr>
          <p:nvPr/>
        </p:nvPicPr>
        <p:blipFill>
          <a:blip r:embed="rId1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2" name="Picture 243" hidden="1"/>
          <p:cNvPicPr preferRelativeResize="0">
            <a:picLocks noChangeArrowheads="1" noChangeShapeType="1"/>
          </p:cNvPicPr>
          <p:nvPr/>
        </p:nvPicPr>
        <p:blipFill>
          <a:blip r:embed="rId1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3" name="Picture 242" hidden="1"/>
          <p:cNvPicPr preferRelativeResize="0">
            <a:picLocks noChangeArrowheads="1" noChangeShapeType="1"/>
          </p:cNvPicPr>
          <p:nvPr/>
        </p:nvPicPr>
        <p:blipFill>
          <a:blip r:embed="rId1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4" name="Picture 241" hidden="1"/>
          <p:cNvPicPr preferRelativeResize="0">
            <a:picLocks noChangeArrowheads="1" noChangeShapeType="1"/>
          </p:cNvPicPr>
          <p:nvPr/>
        </p:nvPicPr>
        <p:blipFill>
          <a:blip r:embed="rId1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5" name="Picture 240" hidden="1"/>
          <p:cNvPicPr preferRelativeResize="0">
            <a:picLocks noChangeArrowheads="1" noChangeShapeType="1"/>
          </p:cNvPicPr>
          <p:nvPr/>
        </p:nvPicPr>
        <p:blipFill>
          <a:blip r:embed="rId1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6" name="Picture 239" hidden="1"/>
          <p:cNvPicPr preferRelativeResize="0">
            <a:picLocks noChangeArrowheads="1" noChangeShapeType="1"/>
          </p:cNvPicPr>
          <p:nvPr/>
        </p:nvPicPr>
        <p:blipFill>
          <a:blip r:embed="rId1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7" name="Picture 238" hidden="1"/>
          <p:cNvPicPr preferRelativeResize="0">
            <a:picLocks noChangeArrowheads="1" noChangeShapeType="1"/>
          </p:cNvPicPr>
          <p:nvPr/>
        </p:nvPicPr>
        <p:blipFill>
          <a:blip r:embed="rId1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8" name="Picture 237" hidden="1"/>
          <p:cNvPicPr preferRelativeResize="0">
            <a:picLocks noChangeArrowheads="1" noChangeShapeType="1"/>
          </p:cNvPicPr>
          <p:nvPr/>
        </p:nvPicPr>
        <p:blipFill>
          <a:blip r:embed="rId1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9" name="Picture 236" hidden="1"/>
          <p:cNvPicPr preferRelativeResize="0">
            <a:picLocks noChangeArrowheads="1" noChangeShapeType="1"/>
          </p:cNvPicPr>
          <p:nvPr/>
        </p:nvPicPr>
        <p:blipFill>
          <a:blip r:embed="rId1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0" name="Picture 235" hidden="1"/>
          <p:cNvPicPr preferRelativeResize="0">
            <a:picLocks noChangeArrowheads="1" noChangeShapeType="1"/>
          </p:cNvPicPr>
          <p:nvPr/>
        </p:nvPicPr>
        <p:blipFill>
          <a:blip r:embed="rId1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1" name="Picture 234" hidden="1"/>
          <p:cNvPicPr preferRelativeResize="0">
            <a:picLocks noChangeArrowheads="1" noChangeShapeType="1"/>
          </p:cNvPicPr>
          <p:nvPr/>
        </p:nvPicPr>
        <p:blipFill>
          <a:blip r:embed="rId1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2" name="Picture 256" hidden="1"/>
          <p:cNvPicPr preferRelativeResize="0">
            <a:picLocks noChangeArrowheads="1" noChangeShapeType="1"/>
          </p:cNvPicPr>
          <p:nvPr/>
        </p:nvPicPr>
        <p:blipFill>
          <a:blip r:embed="rId13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3" name="Picture 255" hidden="1"/>
          <p:cNvPicPr preferRelativeResize="0">
            <a:picLocks noChangeArrowheads="1" noChangeShapeType="1"/>
          </p:cNvPicPr>
          <p:nvPr/>
        </p:nvPicPr>
        <p:blipFill>
          <a:blip r:embed="rId14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4" name="Picture 254" hidden="1"/>
          <p:cNvPicPr preferRelativeResize="0">
            <a:picLocks noChangeArrowheads="1" noChangeShapeType="1"/>
          </p:cNvPicPr>
          <p:nvPr/>
        </p:nvPicPr>
        <p:blipFill>
          <a:blip r:embed="rId141">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235" name="Picture 253" hidden="1"/>
          <p:cNvPicPr preferRelativeResize="0">
            <a:picLocks noChangeArrowheads="1" noChangeShapeType="1"/>
          </p:cNvPicPr>
          <p:nvPr/>
        </p:nvPicPr>
        <p:blipFill>
          <a:blip r:embed="rId142">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236" name="Picture 252" hidden="1"/>
          <p:cNvPicPr preferRelativeResize="0">
            <a:picLocks noChangeArrowheads="1" noChangeShapeType="1"/>
          </p:cNvPicPr>
          <p:nvPr/>
        </p:nvPicPr>
        <p:blipFill>
          <a:blip r:embed="rId143">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237" name="Picture 251" hidden="1"/>
          <p:cNvPicPr preferRelativeResize="0">
            <a:picLocks noChangeArrowheads="1" noChangeShapeType="1"/>
          </p:cNvPicPr>
          <p:nvPr/>
        </p:nvPicPr>
        <p:blipFill>
          <a:blip r:embed="rId144">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238" name="Picture 250" hidden="1"/>
          <p:cNvPicPr preferRelativeResize="0">
            <a:picLocks noChangeArrowheads="1" noChangeShapeType="1"/>
          </p:cNvPicPr>
          <p:nvPr/>
        </p:nvPicPr>
        <p:blipFill>
          <a:blip r:embed="rId145">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239" name="Picture 249" hidden="1"/>
          <p:cNvPicPr preferRelativeResize="0">
            <a:picLocks noChangeArrowheads="1" noChangeShapeType="1"/>
          </p:cNvPicPr>
          <p:nvPr/>
        </p:nvPicPr>
        <p:blipFill>
          <a:blip r:embed="rId146">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240" name="Picture 248" hidden="1"/>
          <p:cNvPicPr preferRelativeResize="0">
            <a:picLocks noChangeArrowheads="1" noChangeShapeType="1"/>
          </p:cNvPicPr>
          <p:nvPr/>
        </p:nvPicPr>
        <p:blipFill>
          <a:blip r:embed="rId147">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241" name="Picture 193" hidden="1"/>
          <p:cNvPicPr preferRelativeResize="0">
            <a:picLocks noChangeArrowheads="1" noChangeShapeType="1"/>
          </p:cNvPicPr>
          <p:nvPr/>
        </p:nvPicPr>
        <p:blipFill>
          <a:blip r:embed="rId148">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242" name="Picture 194" hidden="1"/>
          <p:cNvPicPr preferRelativeResize="0">
            <a:picLocks noChangeArrowheads="1" noChangeShapeType="1"/>
          </p:cNvPicPr>
          <p:nvPr/>
        </p:nvPicPr>
        <p:blipFill>
          <a:blip r:embed="rId149">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243" name="Picture 195" hidden="1"/>
          <p:cNvPicPr preferRelativeResize="0">
            <a:picLocks noChangeArrowheads="1" noChangeShapeType="1"/>
          </p:cNvPicPr>
          <p:nvPr/>
        </p:nvPicPr>
        <p:blipFill>
          <a:blip r:embed="rId150">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244" name="Picture 196" hidden="1"/>
          <p:cNvPicPr preferRelativeResize="0">
            <a:picLocks noChangeArrowheads="1" noChangeShapeType="1"/>
          </p:cNvPicPr>
          <p:nvPr/>
        </p:nvPicPr>
        <p:blipFill>
          <a:blip r:embed="rId151">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245" name="Picture 197" hidden="1"/>
          <p:cNvPicPr preferRelativeResize="0">
            <a:picLocks noChangeArrowheads="1" noChangeShapeType="1"/>
          </p:cNvPicPr>
          <p:nvPr/>
        </p:nvPicPr>
        <p:blipFill>
          <a:blip r:embed="rId152">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246" name="Picture 198" hidden="1"/>
          <p:cNvPicPr preferRelativeResize="0">
            <a:picLocks noChangeArrowheads="1" noChangeShapeType="1"/>
          </p:cNvPicPr>
          <p:nvPr/>
        </p:nvPicPr>
        <p:blipFill>
          <a:blip r:embed="rId15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247" name="Picture 199" hidden="1"/>
          <p:cNvPicPr preferRelativeResize="0">
            <a:picLocks noChangeArrowheads="1" noChangeShapeType="1"/>
          </p:cNvPicPr>
          <p:nvPr/>
        </p:nvPicPr>
        <p:blipFill>
          <a:blip r:embed="rId154">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248" name="Picture 200" hidden="1"/>
          <p:cNvPicPr preferRelativeResize="0">
            <a:picLocks noChangeArrowheads="1" noChangeShapeType="1"/>
          </p:cNvPicPr>
          <p:nvPr/>
        </p:nvPicPr>
        <p:blipFill>
          <a:blip r:embed="rId155">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249" name="Picture 201" hidden="1"/>
          <p:cNvPicPr preferRelativeResize="0">
            <a:picLocks noChangeArrowheads="1" noChangeShapeType="1"/>
          </p:cNvPicPr>
          <p:nvPr/>
        </p:nvPicPr>
        <p:blipFill>
          <a:blip r:embed="rId156">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250" name="Picture 202" hidden="1"/>
          <p:cNvPicPr preferRelativeResize="0">
            <a:picLocks noChangeArrowheads="1" noChangeShapeType="1"/>
          </p:cNvPicPr>
          <p:nvPr/>
        </p:nvPicPr>
        <p:blipFill>
          <a:blip r:embed="rId157">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251" name="Picture 203" hidden="1"/>
          <p:cNvPicPr preferRelativeResize="0">
            <a:picLocks noChangeArrowheads="1" noChangeShapeType="1"/>
          </p:cNvPicPr>
          <p:nvPr/>
        </p:nvPicPr>
        <p:blipFill>
          <a:blip r:embed="rId158">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252" name="Picture 204" hidden="1"/>
          <p:cNvPicPr preferRelativeResize="0">
            <a:picLocks noChangeArrowheads="1" noChangeShapeType="1"/>
          </p:cNvPicPr>
          <p:nvPr/>
        </p:nvPicPr>
        <p:blipFill>
          <a:blip r:embed="rId159">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2253" name="Picture 205" hidden="1"/>
          <p:cNvPicPr preferRelativeResize="0">
            <a:picLocks noChangeArrowheads="1" noChangeShapeType="1"/>
          </p:cNvPicPr>
          <p:nvPr/>
        </p:nvPicPr>
        <p:blipFill>
          <a:blip r:embed="rId160">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2254" name="Picture 206" hidden="1"/>
          <p:cNvPicPr preferRelativeResize="0">
            <a:picLocks noChangeArrowheads="1" noChangeShapeType="1"/>
          </p:cNvPicPr>
          <p:nvPr/>
        </p:nvPicPr>
        <p:blipFill>
          <a:blip r:embed="rId161">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2255" name="Picture 233" hidden="1"/>
          <p:cNvPicPr preferRelativeResize="0">
            <a:picLocks noChangeArrowheads="1" noChangeShapeType="1"/>
          </p:cNvPicPr>
          <p:nvPr/>
        </p:nvPicPr>
        <p:blipFill>
          <a:blip r:embed="rId162">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2256" name="Picture 232" hidden="1"/>
          <p:cNvPicPr preferRelativeResize="0">
            <a:picLocks noChangeArrowheads="1" noChangeShapeType="1"/>
          </p:cNvPicPr>
          <p:nvPr/>
        </p:nvPicPr>
        <p:blipFill>
          <a:blip r:embed="rId163">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2257" name="Picture 231" hidden="1"/>
          <p:cNvPicPr preferRelativeResize="0">
            <a:picLocks noChangeArrowheads="1" noChangeShapeType="1"/>
          </p:cNvPicPr>
          <p:nvPr/>
        </p:nvPicPr>
        <p:blipFill>
          <a:blip r:embed="rId164">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2258" name="Picture 230" hidden="1"/>
          <p:cNvPicPr preferRelativeResize="0">
            <a:picLocks noChangeArrowheads="1" noChangeShapeType="1"/>
          </p:cNvPicPr>
          <p:nvPr/>
        </p:nvPicPr>
        <p:blipFill>
          <a:blip r:embed="rId165">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2259" name="Picture 229" hidden="1"/>
          <p:cNvPicPr preferRelativeResize="0">
            <a:picLocks noChangeArrowheads="1" noChangeShapeType="1"/>
          </p:cNvPicPr>
          <p:nvPr/>
        </p:nvPicPr>
        <p:blipFill>
          <a:blip r:embed="rId166">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4948" y="91109"/>
            <a:ext cx="4752528" cy="1323439"/>
          </a:xfrm>
          <a:prstGeom prst="rect">
            <a:avLst/>
          </a:prstGeom>
          <a:blipFill>
            <a:blip r:embed="rId3" cstate="print"/>
            <a:tile tx="0" ty="0" sx="100000" sy="100000" flip="none" algn="tl"/>
          </a:blipFill>
          <a:ln w="60325">
            <a:solidFill>
              <a:srgbClr val="FF99CC"/>
            </a:solidFill>
            <a:prstDash val="lgDashDot"/>
          </a:ln>
        </p:spPr>
        <p:txBody>
          <a:bodyPr wrap="square" rtlCol="0">
            <a:spAutoFit/>
          </a:bodyPr>
          <a:lstStyle/>
          <a:p>
            <a:pPr algn="ctr"/>
            <a:r>
              <a:rPr lang="cs-CZ" sz="2000" dirty="0" smtClean="0">
                <a:solidFill>
                  <a:schemeClr val="accent1">
                    <a:lumMod val="50000"/>
                  </a:schemeClr>
                </a:solidFill>
                <a:latin typeface="Bookman Old Style" pitchFamily="18" charset="0"/>
              </a:rPr>
              <a:t>Pátrali jsme v  minulosti a nabízíme výsledky s Krupkou v krajském přeboru, které se nám podařilo najít.</a:t>
            </a:r>
          </a:p>
        </p:txBody>
      </p:sp>
      <p:graphicFrame>
        <p:nvGraphicFramePr>
          <p:cNvPr id="9" name="Tabulka 8"/>
          <p:cNvGraphicFramePr>
            <a:graphicFrameLocks noGrp="1"/>
          </p:cNvGraphicFramePr>
          <p:nvPr/>
        </p:nvGraphicFramePr>
        <p:xfrm>
          <a:off x="174948" y="1531268"/>
          <a:ext cx="4752528" cy="2177415"/>
        </p:xfrm>
        <a:graphic>
          <a:graphicData uri="http://schemas.openxmlformats.org/drawingml/2006/table">
            <a:tbl>
              <a:tblPr/>
              <a:tblGrid>
                <a:gridCol w="931331">
                  <a:extLst>
                    <a:ext uri="{9D8B030D-6E8A-4147-A177-3AD203B41FA5}">
                      <a16:colId xmlns:a16="http://schemas.microsoft.com/office/drawing/2014/main" val="20000"/>
                    </a:ext>
                  </a:extLst>
                </a:gridCol>
                <a:gridCol w="803501">
                  <a:extLst>
                    <a:ext uri="{9D8B030D-6E8A-4147-A177-3AD203B41FA5}">
                      <a16:colId xmlns:a16="http://schemas.microsoft.com/office/drawing/2014/main" val="20001"/>
                    </a:ext>
                  </a:extLst>
                </a:gridCol>
                <a:gridCol w="980899">
                  <a:extLst>
                    <a:ext uri="{9D8B030D-6E8A-4147-A177-3AD203B41FA5}">
                      <a16:colId xmlns:a16="http://schemas.microsoft.com/office/drawing/2014/main" val="20002"/>
                    </a:ext>
                  </a:extLst>
                </a:gridCol>
                <a:gridCol w="626103">
                  <a:extLst>
                    <a:ext uri="{9D8B030D-6E8A-4147-A177-3AD203B41FA5}">
                      <a16:colId xmlns:a16="http://schemas.microsoft.com/office/drawing/2014/main" val="20003"/>
                    </a:ext>
                  </a:extLst>
                </a:gridCol>
                <a:gridCol w="1410694">
                  <a:extLst>
                    <a:ext uri="{9D8B030D-6E8A-4147-A177-3AD203B41FA5}">
                      <a16:colId xmlns:a16="http://schemas.microsoft.com/office/drawing/2014/main" val="20004"/>
                    </a:ext>
                  </a:extLst>
                </a:gridCol>
              </a:tblGrid>
              <a:tr h="190500">
                <a:tc gridSpan="5">
                  <a:txBody>
                    <a:bodyPr/>
                    <a:lstStyle/>
                    <a:p>
                      <a:pPr algn="ctr" fontAlgn="ctr"/>
                      <a:r>
                        <a:rPr lang="cs-CZ" sz="1600" b="1" i="0" u="none" strike="noStrike" dirty="0">
                          <a:solidFill>
                            <a:srgbClr val="FF0000"/>
                          </a:solidFill>
                          <a:effectLst>
                            <a:outerShdw blurRad="38100" dist="38100" dir="2700000" algn="tl">
                              <a:srgbClr val="000000">
                                <a:alpha val="43137"/>
                              </a:srgbClr>
                            </a:outerShdw>
                          </a:effectLst>
                          <a:latin typeface="Calibri"/>
                        </a:rPr>
                        <a:t>Zápasy s Krupkou  v krajském přeboru</a:t>
                      </a:r>
                    </a:p>
                  </a:txBody>
                  <a:tcPr marL="9525" marR="9525" marT="9525" marB="0" anchor="ctr">
                    <a:lnL>
                      <a:noFill/>
                    </a:lnL>
                    <a:lnR>
                      <a:noFill/>
                    </a:lnR>
                    <a:lnT>
                      <a:noFill/>
                    </a:lnT>
                    <a:lnB>
                      <a:noFill/>
                    </a:lnB>
                    <a:solidFill>
                      <a:srgbClr val="CCFF66"/>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42875">
                <a:tc>
                  <a:txBody>
                    <a:bodyPr/>
                    <a:lstStyle/>
                    <a:p>
                      <a:pPr algn="ctr" fontAlgn="ctr"/>
                      <a:r>
                        <a:rPr lang="cs-CZ" sz="1100" b="1" i="0" u="none" strike="noStrike" dirty="0">
                          <a:solidFill>
                            <a:srgbClr val="C00000"/>
                          </a:solidFill>
                          <a:latin typeface="Arial" pitchFamily="34" charset="0"/>
                          <a:cs typeface="Arial" pitchFamily="34" charset="0"/>
                        </a:rPr>
                        <a:t>22.8.1970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C00000"/>
                          </a:solidFill>
                          <a:latin typeface="Arial" pitchFamily="34" charset="0"/>
                          <a:cs typeface="Arial" pitchFamily="34" charset="0"/>
                        </a:rPr>
                        <a:t>SK </a:t>
                      </a:r>
                      <a:r>
                        <a:rPr lang="cs-CZ" sz="1200" b="1" i="0" u="none" strike="noStrike" dirty="0" err="1">
                          <a:solidFill>
                            <a:srgbClr val="C00000"/>
                          </a:solidFill>
                          <a:latin typeface="Arial" pitchFamily="34" charset="0"/>
                          <a:cs typeface="Arial" pitchFamily="34" charset="0"/>
                        </a:rPr>
                        <a:t>Štětí</a:t>
                      </a:r>
                      <a:endParaRPr lang="cs-CZ" sz="1200" b="1" i="0" u="none" strike="noStrike" dirty="0">
                        <a:solidFill>
                          <a:srgbClr val="C00000"/>
                        </a:solidFill>
                        <a:latin typeface="Arial" pitchFamily="34" charset="0"/>
                        <a:cs typeface="Arial"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C00000"/>
                          </a:solidFill>
                          <a:latin typeface="Arial" pitchFamily="34" charset="0"/>
                          <a:cs typeface="Arial" pitchFamily="34" charset="0"/>
                        </a:rPr>
                        <a:t>TJ Krupka</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C00000"/>
                          </a:solidFill>
                          <a:latin typeface="Arial" pitchFamily="34" charset="0"/>
                          <a:cs typeface="Arial" pitchFamily="34" charset="0"/>
                        </a:rPr>
                        <a:t>0:3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smtClean="0">
                          <a:solidFill>
                            <a:srgbClr val="C00000"/>
                          </a:solidFill>
                          <a:latin typeface="Arial" pitchFamily="34" charset="0"/>
                          <a:cs typeface="Arial" pitchFamily="34" charset="0"/>
                        </a:rPr>
                        <a:t>Sever. </a:t>
                      </a:r>
                      <a:r>
                        <a:rPr lang="cs-CZ" sz="1100" b="1" i="0" u="none" strike="noStrike" dirty="0">
                          <a:solidFill>
                            <a:srgbClr val="C00000"/>
                          </a:solidFill>
                          <a:latin typeface="Arial" pitchFamily="34" charset="0"/>
                          <a:cs typeface="Arial" pitchFamily="34" charset="0"/>
                        </a:rPr>
                        <a:t>přebor</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01"/>
                  </a:ext>
                </a:extLst>
              </a:tr>
              <a:tr h="142875">
                <a:tc>
                  <a:txBody>
                    <a:bodyPr/>
                    <a:lstStyle/>
                    <a:p>
                      <a:pPr algn="ctr" fontAlgn="ctr"/>
                      <a:r>
                        <a:rPr lang="cs-CZ" sz="1100" b="1" i="0" u="none" strike="noStrike">
                          <a:solidFill>
                            <a:srgbClr val="C00000"/>
                          </a:solidFill>
                          <a:latin typeface="Arial" pitchFamily="34" charset="0"/>
                          <a:cs typeface="Arial" pitchFamily="34" charset="0"/>
                        </a:rPr>
                        <a:t>3.4.1971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C00000"/>
                          </a:solidFill>
                          <a:latin typeface="Arial" pitchFamily="34" charset="0"/>
                          <a:cs typeface="Arial" pitchFamily="34" charset="0"/>
                        </a:rPr>
                        <a:t>TJ Krupka</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C00000"/>
                          </a:solidFill>
                          <a:latin typeface="Arial" pitchFamily="34" charset="0"/>
                          <a:cs typeface="Arial" pitchFamily="34" charset="0"/>
                        </a:rPr>
                        <a:t>SK </a:t>
                      </a:r>
                      <a:r>
                        <a:rPr lang="cs-CZ" sz="1200" b="1" i="0" u="none" strike="noStrike" dirty="0" err="1">
                          <a:solidFill>
                            <a:srgbClr val="C00000"/>
                          </a:solidFill>
                          <a:latin typeface="Arial" pitchFamily="34" charset="0"/>
                          <a:cs typeface="Arial" pitchFamily="34" charset="0"/>
                        </a:rPr>
                        <a:t>Štětí</a:t>
                      </a:r>
                      <a:endParaRPr lang="cs-CZ" sz="1200" b="1" i="0" u="none" strike="noStrike" dirty="0">
                        <a:solidFill>
                          <a:srgbClr val="C00000"/>
                        </a:solidFill>
                        <a:latin typeface="Arial" pitchFamily="34" charset="0"/>
                        <a:cs typeface="Arial"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C00000"/>
                          </a:solidFill>
                          <a:latin typeface="Arial" pitchFamily="34" charset="0"/>
                          <a:cs typeface="Arial"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smtClean="0">
                          <a:solidFill>
                            <a:srgbClr val="C00000"/>
                          </a:solidFill>
                          <a:latin typeface="Arial" pitchFamily="34" charset="0"/>
                          <a:cs typeface="Arial" pitchFamily="34" charset="0"/>
                        </a:rPr>
                        <a:t>Sever. </a:t>
                      </a:r>
                      <a:r>
                        <a:rPr lang="cs-CZ" sz="1100" b="1" i="0" u="none" strike="noStrike" dirty="0">
                          <a:solidFill>
                            <a:srgbClr val="C00000"/>
                          </a:solidFill>
                          <a:latin typeface="Arial" pitchFamily="34" charset="0"/>
                          <a:cs typeface="Arial" pitchFamily="34" charset="0"/>
                        </a:rPr>
                        <a:t>přebor</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02"/>
                  </a:ext>
                </a:extLst>
              </a:tr>
              <a:tr h="142875">
                <a:tc>
                  <a:txBody>
                    <a:bodyPr/>
                    <a:lstStyle/>
                    <a:p>
                      <a:pPr algn="ctr" fontAlgn="ctr"/>
                      <a:r>
                        <a:rPr lang="cs-CZ" sz="1100" b="1" i="0" u="none" strike="noStrike">
                          <a:solidFill>
                            <a:srgbClr val="006600"/>
                          </a:solidFill>
                          <a:latin typeface="Arial" pitchFamily="34" charset="0"/>
                          <a:cs typeface="Arial" pitchFamily="34" charset="0"/>
                        </a:rPr>
                        <a:t>21.8.1971</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a:solidFill>
                            <a:srgbClr val="006600"/>
                          </a:solidFill>
                          <a:latin typeface="Arial" pitchFamily="34" charset="0"/>
                          <a:cs typeface="Arial" pitchFamily="34" charset="0"/>
                        </a:rPr>
                        <a:t>SK Štětí</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dirty="0">
                          <a:solidFill>
                            <a:srgbClr val="006600"/>
                          </a:solidFill>
                          <a:latin typeface="Arial" pitchFamily="34" charset="0"/>
                          <a:cs typeface="Arial" pitchFamily="34" charset="0"/>
                        </a:rPr>
                        <a:t>TJ Krupka</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dirty="0">
                          <a:solidFill>
                            <a:srgbClr val="006600"/>
                          </a:solidFill>
                          <a:latin typeface="Arial" pitchFamily="34" charset="0"/>
                          <a:cs typeface="Arial" pitchFamily="34" charset="0"/>
                        </a:rPr>
                        <a:t>4:0</a:t>
                      </a:r>
                    </a:p>
                  </a:txBody>
                  <a:tcPr marL="9525" marR="9525" marT="9525" marB="0" anchor="ctr">
                    <a:lnL>
                      <a:noFill/>
                    </a:lnL>
                    <a:lnR>
                      <a:noFill/>
                    </a:lnR>
                    <a:lnT>
                      <a:noFill/>
                    </a:lnT>
                    <a:lnB>
                      <a:noFill/>
                    </a:lnB>
                    <a:solidFill>
                      <a:srgbClr val="CCFF99"/>
                    </a:solidFill>
                  </a:tcPr>
                </a:tc>
                <a:tc>
                  <a:txBody>
                    <a:bodyPr/>
                    <a:lstStyle/>
                    <a:p>
                      <a:pPr algn="ctr" fontAlgn="ctr"/>
                      <a:r>
                        <a:rPr lang="cs-CZ" sz="1100" b="1" i="0" u="none" strike="noStrike" dirty="0" smtClean="0">
                          <a:solidFill>
                            <a:srgbClr val="006600"/>
                          </a:solidFill>
                          <a:latin typeface="Arial" pitchFamily="34" charset="0"/>
                          <a:cs typeface="Arial" pitchFamily="34" charset="0"/>
                        </a:rPr>
                        <a:t>Sever. </a:t>
                      </a:r>
                      <a:r>
                        <a:rPr lang="cs-CZ" sz="1100" b="1" i="0" u="none" strike="noStrike" dirty="0">
                          <a:solidFill>
                            <a:srgbClr val="006600"/>
                          </a:solidFill>
                          <a:latin typeface="Arial" pitchFamily="34" charset="0"/>
                          <a:cs typeface="Arial" pitchFamily="34" charset="0"/>
                        </a:rPr>
                        <a:t>přebor</a:t>
                      </a:r>
                    </a:p>
                  </a:txBody>
                  <a:tcPr marL="9525" marR="9525" marT="9525" marB="0" anchor="ctr">
                    <a:lnL>
                      <a:noFill/>
                    </a:lnL>
                    <a:lnR>
                      <a:noFill/>
                    </a:lnR>
                    <a:lnT>
                      <a:noFill/>
                    </a:lnT>
                    <a:lnB>
                      <a:noFill/>
                    </a:lnB>
                    <a:solidFill>
                      <a:srgbClr val="CCFF99"/>
                    </a:solidFill>
                  </a:tcPr>
                </a:tc>
                <a:extLst>
                  <a:ext uri="{0D108BD9-81ED-4DB2-BD59-A6C34878D82A}">
                    <a16:rowId xmlns:a16="http://schemas.microsoft.com/office/drawing/2014/main" val="10003"/>
                  </a:ext>
                </a:extLst>
              </a:tr>
              <a:tr h="142875">
                <a:tc>
                  <a:txBody>
                    <a:bodyPr/>
                    <a:lstStyle/>
                    <a:p>
                      <a:pPr algn="ctr" fontAlgn="ctr"/>
                      <a:r>
                        <a:rPr lang="cs-CZ" sz="1100" b="1" i="0" u="none" strike="noStrike">
                          <a:solidFill>
                            <a:srgbClr val="006600"/>
                          </a:solidFill>
                          <a:latin typeface="Arial" pitchFamily="34" charset="0"/>
                          <a:cs typeface="Arial" pitchFamily="34" charset="0"/>
                        </a:rPr>
                        <a:t>1.4.1972</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a:solidFill>
                            <a:srgbClr val="006600"/>
                          </a:solidFill>
                          <a:latin typeface="Arial" pitchFamily="34" charset="0"/>
                          <a:cs typeface="Arial" pitchFamily="34" charset="0"/>
                        </a:rPr>
                        <a:t>TJ Krupka</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dirty="0">
                          <a:solidFill>
                            <a:srgbClr val="006600"/>
                          </a:solidFill>
                          <a:latin typeface="Arial" pitchFamily="34" charset="0"/>
                          <a:cs typeface="Arial" pitchFamily="34" charset="0"/>
                        </a:rPr>
                        <a:t>SK </a:t>
                      </a:r>
                      <a:r>
                        <a:rPr lang="cs-CZ" sz="1200" b="1" i="0" u="none" strike="noStrike" dirty="0" err="1">
                          <a:solidFill>
                            <a:srgbClr val="006600"/>
                          </a:solidFill>
                          <a:latin typeface="Arial" pitchFamily="34" charset="0"/>
                          <a:cs typeface="Arial" pitchFamily="34" charset="0"/>
                        </a:rPr>
                        <a:t>Štětí</a:t>
                      </a:r>
                      <a:endParaRPr lang="cs-CZ" sz="1200" b="1" i="0" u="none" strike="noStrike" dirty="0">
                        <a:solidFill>
                          <a:srgbClr val="006600"/>
                        </a:solidFill>
                        <a:latin typeface="Arial" pitchFamily="34" charset="0"/>
                        <a:cs typeface="Arial" pitchFamily="34" charset="0"/>
                      </a:endParaRP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dirty="0">
                          <a:solidFill>
                            <a:srgbClr val="006600"/>
                          </a:solidFill>
                          <a:latin typeface="Arial" pitchFamily="34" charset="0"/>
                          <a:cs typeface="Arial" pitchFamily="34" charset="0"/>
                        </a:rPr>
                        <a:t>3:0</a:t>
                      </a:r>
                    </a:p>
                  </a:txBody>
                  <a:tcPr marL="9525" marR="9525" marT="9525" marB="0" anchor="ctr">
                    <a:lnL>
                      <a:noFill/>
                    </a:lnL>
                    <a:lnR>
                      <a:noFill/>
                    </a:lnR>
                    <a:lnT>
                      <a:noFill/>
                    </a:lnT>
                    <a:lnB>
                      <a:noFill/>
                    </a:lnB>
                    <a:solidFill>
                      <a:srgbClr val="CCFF99"/>
                    </a:solidFill>
                  </a:tcPr>
                </a:tc>
                <a:tc>
                  <a:txBody>
                    <a:bodyPr/>
                    <a:lstStyle/>
                    <a:p>
                      <a:pPr algn="ctr" fontAlgn="ctr"/>
                      <a:r>
                        <a:rPr lang="cs-CZ" sz="1100" b="1" i="0" u="none" strike="noStrike" dirty="0" smtClean="0">
                          <a:solidFill>
                            <a:srgbClr val="006600"/>
                          </a:solidFill>
                          <a:latin typeface="Arial" pitchFamily="34" charset="0"/>
                          <a:cs typeface="Arial" pitchFamily="34" charset="0"/>
                        </a:rPr>
                        <a:t>Sever. </a:t>
                      </a:r>
                      <a:r>
                        <a:rPr lang="cs-CZ" sz="1100" b="1" i="0" u="none" strike="noStrike" dirty="0">
                          <a:solidFill>
                            <a:srgbClr val="006600"/>
                          </a:solidFill>
                          <a:latin typeface="Arial" pitchFamily="34" charset="0"/>
                          <a:cs typeface="Arial" pitchFamily="34" charset="0"/>
                        </a:rPr>
                        <a:t>přebor</a:t>
                      </a:r>
                    </a:p>
                  </a:txBody>
                  <a:tcPr marL="9525" marR="9525" marT="9525" marB="0" anchor="ctr">
                    <a:lnL>
                      <a:noFill/>
                    </a:lnL>
                    <a:lnR>
                      <a:noFill/>
                    </a:lnR>
                    <a:lnT>
                      <a:noFill/>
                    </a:lnT>
                    <a:lnB>
                      <a:noFill/>
                    </a:lnB>
                    <a:solidFill>
                      <a:srgbClr val="CCFF99"/>
                    </a:solidFill>
                  </a:tcPr>
                </a:tc>
                <a:extLst>
                  <a:ext uri="{0D108BD9-81ED-4DB2-BD59-A6C34878D82A}">
                    <a16:rowId xmlns:a16="http://schemas.microsoft.com/office/drawing/2014/main" val="10004"/>
                  </a:ext>
                </a:extLst>
              </a:tr>
              <a:tr h="142875">
                <a:tc>
                  <a:txBody>
                    <a:bodyPr/>
                    <a:lstStyle/>
                    <a:p>
                      <a:pPr algn="ctr" fontAlgn="ctr"/>
                      <a:r>
                        <a:rPr lang="cs-CZ" sz="1100" b="1" i="0" u="none" strike="noStrike">
                          <a:solidFill>
                            <a:srgbClr val="C00000"/>
                          </a:solidFill>
                          <a:latin typeface="Arial" pitchFamily="34" charset="0"/>
                          <a:cs typeface="Arial" pitchFamily="34" charset="0"/>
                        </a:rPr>
                        <a:t>28.8.2010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C00000"/>
                          </a:solidFill>
                          <a:latin typeface="Arial" pitchFamily="34" charset="0"/>
                          <a:cs typeface="Arial" pitchFamily="34" charset="0"/>
                        </a:rPr>
                        <a:t>SK </a:t>
                      </a:r>
                      <a:r>
                        <a:rPr lang="cs-CZ" sz="1200" b="1" i="0" u="none" strike="noStrike" dirty="0" err="1">
                          <a:solidFill>
                            <a:srgbClr val="C00000"/>
                          </a:solidFill>
                          <a:latin typeface="Arial" pitchFamily="34" charset="0"/>
                          <a:cs typeface="Arial" pitchFamily="34" charset="0"/>
                        </a:rPr>
                        <a:t>Štětí</a:t>
                      </a:r>
                      <a:endParaRPr lang="cs-CZ" sz="1200" b="1" i="0" u="none" strike="noStrike" dirty="0">
                        <a:solidFill>
                          <a:srgbClr val="C00000"/>
                        </a:solidFill>
                        <a:latin typeface="Arial" pitchFamily="34" charset="0"/>
                        <a:cs typeface="Arial"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C00000"/>
                          </a:solidFill>
                          <a:latin typeface="Arial" pitchFamily="34" charset="0"/>
                          <a:cs typeface="Arial" pitchFamily="34" charset="0"/>
                        </a:rPr>
                        <a:t>TJ Krupka</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C00000"/>
                          </a:solidFill>
                          <a:latin typeface="Arial" pitchFamily="34" charset="0"/>
                          <a:cs typeface="Arial"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C00000"/>
                          </a:solidFill>
                          <a:latin typeface="Arial" pitchFamily="34" charset="0"/>
                          <a:cs typeface="Arial" pitchFamily="34" charset="0"/>
                        </a:rPr>
                        <a:t>Ústecký přebor</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05"/>
                  </a:ext>
                </a:extLst>
              </a:tr>
              <a:tr h="142875">
                <a:tc>
                  <a:txBody>
                    <a:bodyPr/>
                    <a:lstStyle/>
                    <a:p>
                      <a:pPr algn="ctr" fontAlgn="ctr"/>
                      <a:r>
                        <a:rPr lang="cs-CZ" sz="1100" b="1" i="0" u="none" strike="noStrike">
                          <a:solidFill>
                            <a:srgbClr val="C00000"/>
                          </a:solidFill>
                          <a:latin typeface="Arial" pitchFamily="34" charset="0"/>
                          <a:cs typeface="Arial" pitchFamily="34" charset="0"/>
                        </a:rPr>
                        <a:t>2.4.2011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C00000"/>
                          </a:solidFill>
                          <a:latin typeface="Arial" pitchFamily="34" charset="0"/>
                          <a:cs typeface="Arial" pitchFamily="34" charset="0"/>
                        </a:rPr>
                        <a:t>TJ Krupka</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C00000"/>
                          </a:solidFill>
                          <a:latin typeface="Arial" pitchFamily="34" charset="0"/>
                          <a:cs typeface="Arial" pitchFamily="34" charset="0"/>
                        </a:rPr>
                        <a:t>SK Štětí</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C00000"/>
                          </a:solidFill>
                          <a:latin typeface="Arial" pitchFamily="34" charset="0"/>
                          <a:cs typeface="Arial" pitchFamily="34" charset="0"/>
                        </a:rPr>
                        <a:t>4:1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C00000"/>
                          </a:solidFill>
                          <a:latin typeface="Arial" pitchFamily="34" charset="0"/>
                          <a:cs typeface="Arial" pitchFamily="34" charset="0"/>
                        </a:rPr>
                        <a:t>Ústecký přebor</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06"/>
                  </a:ext>
                </a:extLst>
              </a:tr>
              <a:tr h="142875">
                <a:tc>
                  <a:txBody>
                    <a:bodyPr/>
                    <a:lstStyle/>
                    <a:p>
                      <a:pPr algn="ctr" fontAlgn="ctr"/>
                      <a:r>
                        <a:rPr lang="cs-CZ" sz="1100" b="1" i="0" u="none" strike="noStrike">
                          <a:solidFill>
                            <a:srgbClr val="006600"/>
                          </a:solidFill>
                          <a:latin typeface="Arial" pitchFamily="34" charset="0"/>
                          <a:cs typeface="Arial" pitchFamily="34" charset="0"/>
                        </a:rPr>
                        <a:t>24.9.2011</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a:solidFill>
                            <a:srgbClr val="006600"/>
                          </a:solidFill>
                          <a:latin typeface="Arial" pitchFamily="34" charset="0"/>
                          <a:cs typeface="Arial" pitchFamily="34" charset="0"/>
                        </a:rPr>
                        <a:t>SK Štětí</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a:solidFill>
                            <a:srgbClr val="006600"/>
                          </a:solidFill>
                          <a:latin typeface="Arial" pitchFamily="34" charset="0"/>
                          <a:cs typeface="Arial" pitchFamily="34" charset="0"/>
                        </a:rPr>
                        <a:t>TJ Krupka</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dirty="0">
                          <a:solidFill>
                            <a:srgbClr val="006600"/>
                          </a:solidFill>
                          <a:latin typeface="Arial" pitchFamily="34" charset="0"/>
                          <a:cs typeface="Arial" pitchFamily="34" charset="0"/>
                        </a:rPr>
                        <a:t>4:2</a:t>
                      </a:r>
                    </a:p>
                  </a:txBody>
                  <a:tcPr marL="9525" marR="9525" marT="9525" marB="0" anchor="ctr">
                    <a:lnL>
                      <a:noFill/>
                    </a:lnL>
                    <a:lnR>
                      <a:noFill/>
                    </a:lnR>
                    <a:lnT>
                      <a:noFill/>
                    </a:lnT>
                    <a:lnB>
                      <a:noFill/>
                    </a:lnB>
                    <a:solidFill>
                      <a:srgbClr val="CCFF99"/>
                    </a:solidFill>
                  </a:tcPr>
                </a:tc>
                <a:tc>
                  <a:txBody>
                    <a:bodyPr/>
                    <a:lstStyle/>
                    <a:p>
                      <a:pPr algn="ctr" fontAlgn="ctr"/>
                      <a:r>
                        <a:rPr lang="cs-CZ" sz="1100" b="1" i="0" u="none" strike="noStrike" dirty="0">
                          <a:solidFill>
                            <a:srgbClr val="006600"/>
                          </a:solidFill>
                          <a:latin typeface="Arial" pitchFamily="34" charset="0"/>
                          <a:cs typeface="Arial" pitchFamily="34" charset="0"/>
                        </a:rPr>
                        <a:t>Ústecký přebor</a:t>
                      </a:r>
                    </a:p>
                  </a:txBody>
                  <a:tcPr marL="9525" marR="9525" marT="9525" marB="0" anchor="ctr">
                    <a:lnL>
                      <a:noFill/>
                    </a:lnL>
                    <a:lnR>
                      <a:noFill/>
                    </a:lnR>
                    <a:lnT>
                      <a:noFill/>
                    </a:lnT>
                    <a:lnB>
                      <a:noFill/>
                    </a:lnB>
                    <a:solidFill>
                      <a:srgbClr val="CCFF99"/>
                    </a:solidFill>
                  </a:tcPr>
                </a:tc>
                <a:extLst>
                  <a:ext uri="{0D108BD9-81ED-4DB2-BD59-A6C34878D82A}">
                    <a16:rowId xmlns:a16="http://schemas.microsoft.com/office/drawing/2014/main" val="10007"/>
                  </a:ext>
                </a:extLst>
              </a:tr>
              <a:tr h="142875">
                <a:tc>
                  <a:txBody>
                    <a:bodyPr/>
                    <a:lstStyle/>
                    <a:p>
                      <a:pPr algn="ctr" fontAlgn="ctr"/>
                      <a:r>
                        <a:rPr lang="cs-CZ" sz="1100" b="1" i="0" u="none" strike="noStrike">
                          <a:solidFill>
                            <a:srgbClr val="006600"/>
                          </a:solidFill>
                          <a:latin typeface="Arial" pitchFamily="34" charset="0"/>
                          <a:cs typeface="Arial" pitchFamily="34" charset="0"/>
                        </a:rPr>
                        <a:t>21.4.2012</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a:solidFill>
                            <a:srgbClr val="006600"/>
                          </a:solidFill>
                          <a:latin typeface="Arial" pitchFamily="34" charset="0"/>
                          <a:cs typeface="Arial" pitchFamily="34" charset="0"/>
                        </a:rPr>
                        <a:t>TJ Krupka</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a:solidFill>
                            <a:srgbClr val="006600"/>
                          </a:solidFill>
                          <a:latin typeface="Arial" pitchFamily="34" charset="0"/>
                          <a:cs typeface="Arial" pitchFamily="34" charset="0"/>
                        </a:rPr>
                        <a:t>SK Štětí</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dirty="0">
                          <a:solidFill>
                            <a:srgbClr val="006600"/>
                          </a:solidFill>
                          <a:latin typeface="Arial" pitchFamily="34" charset="0"/>
                          <a:cs typeface="Arial" pitchFamily="34" charset="0"/>
                        </a:rPr>
                        <a:t>2:1</a:t>
                      </a:r>
                    </a:p>
                  </a:txBody>
                  <a:tcPr marL="9525" marR="9525" marT="9525" marB="0" anchor="ctr">
                    <a:lnL>
                      <a:noFill/>
                    </a:lnL>
                    <a:lnR>
                      <a:noFill/>
                    </a:lnR>
                    <a:lnT>
                      <a:noFill/>
                    </a:lnT>
                    <a:lnB>
                      <a:noFill/>
                    </a:lnB>
                    <a:solidFill>
                      <a:srgbClr val="CCFF99"/>
                    </a:solidFill>
                  </a:tcPr>
                </a:tc>
                <a:tc>
                  <a:txBody>
                    <a:bodyPr/>
                    <a:lstStyle/>
                    <a:p>
                      <a:pPr algn="ctr" fontAlgn="ctr"/>
                      <a:r>
                        <a:rPr lang="cs-CZ" sz="1100" b="1" i="0" u="none" strike="noStrike" dirty="0">
                          <a:solidFill>
                            <a:srgbClr val="006600"/>
                          </a:solidFill>
                          <a:latin typeface="Arial" pitchFamily="34" charset="0"/>
                          <a:cs typeface="Arial" pitchFamily="34" charset="0"/>
                        </a:rPr>
                        <a:t>Ústecký přebor</a:t>
                      </a:r>
                    </a:p>
                  </a:txBody>
                  <a:tcPr marL="9525" marR="9525" marT="9525" marB="0" anchor="ctr">
                    <a:lnL>
                      <a:noFill/>
                    </a:lnL>
                    <a:lnR>
                      <a:noFill/>
                    </a:lnR>
                    <a:lnT>
                      <a:noFill/>
                    </a:lnT>
                    <a:lnB>
                      <a:noFill/>
                    </a:lnB>
                    <a:solidFill>
                      <a:srgbClr val="CCFF99"/>
                    </a:solidFill>
                  </a:tcPr>
                </a:tc>
                <a:extLst>
                  <a:ext uri="{0D108BD9-81ED-4DB2-BD59-A6C34878D82A}">
                    <a16:rowId xmlns:a16="http://schemas.microsoft.com/office/drawing/2014/main" val="10008"/>
                  </a:ext>
                </a:extLst>
              </a:tr>
              <a:tr h="142875">
                <a:tc>
                  <a:txBody>
                    <a:bodyPr/>
                    <a:lstStyle/>
                    <a:p>
                      <a:pPr algn="ctr" fontAlgn="ctr"/>
                      <a:r>
                        <a:rPr lang="cs-CZ" sz="1100" b="1" i="0" u="none" strike="noStrike">
                          <a:solidFill>
                            <a:srgbClr val="C00000"/>
                          </a:solidFill>
                          <a:latin typeface="Arial" pitchFamily="34" charset="0"/>
                          <a:cs typeface="Arial" pitchFamily="34" charset="0"/>
                        </a:rPr>
                        <a:t>20.10.2012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C00000"/>
                          </a:solidFill>
                          <a:latin typeface="Arial" pitchFamily="34" charset="0"/>
                          <a:cs typeface="Arial" pitchFamily="34" charset="0"/>
                        </a:rPr>
                        <a:t>TJ Krupka </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C00000"/>
                          </a:solidFill>
                          <a:latin typeface="Arial" pitchFamily="34" charset="0"/>
                          <a:cs typeface="Arial" pitchFamily="34" charset="0"/>
                        </a:rPr>
                        <a:t>SK Štětí</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C00000"/>
                          </a:solidFill>
                          <a:latin typeface="Arial" pitchFamily="34" charset="0"/>
                          <a:cs typeface="Arial"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C00000"/>
                          </a:solidFill>
                          <a:latin typeface="Arial" pitchFamily="34" charset="0"/>
                          <a:cs typeface="Arial" pitchFamily="34" charset="0"/>
                        </a:rPr>
                        <a:t>Ústecký přebor</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09"/>
                  </a:ext>
                </a:extLst>
              </a:tr>
              <a:tr h="142875">
                <a:tc>
                  <a:txBody>
                    <a:bodyPr/>
                    <a:lstStyle/>
                    <a:p>
                      <a:pPr algn="ctr" fontAlgn="ctr"/>
                      <a:r>
                        <a:rPr lang="cs-CZ" sz="1100" b="1" i="0" u="none" strike="noStrike">
                          <a:solidFill>
                            <a:srgbClr val="C00000"/>
                          </a:solidFill>
                          <a:latin typeface="Arial" pitchFamily="34" charset="0"/>
                          <a:cs typeface="Arial" pitchFamily="34" charset="0"/>
                        </a:rPr>
                        <a:t>19.5.2013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C00000"/>
                          </a:solidFill>
                          <a:latin typeface="Arial" pitchFamily="34" charset="0"/>
                          <a:cs typeface="Arial" pitchFamily="34" charset="0"/>
                        </a:rPr>
                        <a:t>SK Štětí</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C00000"/>
                          </a:solidFill>
                          <a:latin typeface="Arial" pitchFamily="34" charset="0"/>
                          <a:cs typeface="Arial" pitchFamily="34" charset="0"/>
                        </a:rPr>
                        <a:t>TJ Krupka</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C00000"/>
                          </a:solidFill>
                          <a:latin typeface="Arial" pitchFamily="34" charset="0"/>
                          <a:cs typeface="Arial" pitchFamily="34" charset="0"/>
                        </a:rPr>
                        <a:t>0:0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C00000"/>
                          </a:solidFill>
                          <a:latin typeface="Arial" pitchFamily="34" charset="0"/>
                          <a:cs typeface="Arial" pitchFamily="34" charset="0"/>
                        </a:rPr>
                        <a:t>Ústecký přebor</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10"/>
                  </a:ext>
                </a:extLst>
              </a:tr>
            </a:tbl>
          </a:graphicData>
        </a:graphic>
      </p:graphicFrame>
      <p:pic>
        <p:nvPicPr>
          <p:cNvPr id="11" name="Picture 7"/>
          <p:cNvPicPr>
            <a:picLocks noChangeAspect="1" noChangeArrowheads="1"/>
          </p:cNvPicPr>
          <p:nvPr/>
        </p:nvPicPr>
        <p:blipFill>
          <a:blip r:embed="rId4" cstate="print"/>
          <a:srcRect/>
          <a:stretch>
            <a:fillRect/>
          </a:stretch>
        </p:blipFill>
        <p:spPr bwMode="auto">
          <a:xfrm>
            <a:off x="102940" y="4339580"/>
            <a:ext cx="4855468" cy="2683396"/>
          </a:xfrm>
          <a:prstGeom prst="rect">
            <a:avLst/>
          </a:prstGeom>
          <a:noFill/>
          <a:ln w="1">
            <a:noFill/>
            <a:miter lim="800000"/>
            <a:headEnd/>
            <a:tailEnd type="none" w="med" len="med"/>
          </a:ln>
          <a:effectLst/>
        </p:spPr>
      </p:pic>
      <p:sp>
        <p:nvSpPr>
          <p:cNvPr id="12" name="TextovéPole 11"/>
          <p:cNvSpPr txBox="1"/>
          <p:nvPr/>
        </p:nvSpPr>
        <p:spPr>
          <a:xfrm>
            <a:off x="174948" y="3907532"/>
            <a:ext cx="4752528" cy="338554"/>
          </a:xfrm>
          <a:prstGeom prst="rect">
            <a:avLst/>
          </a:prstGeom>
          <a:gradFill>
            <a:gsLst>
              <a:gs pos="0">
                <a:srgbClr val="FBEAC7"/>
              </a:gs>
              <a:gs pos="17999">
                <a:srgbClr val="FEE7F2"/>
              </a:gs>
              <a:gs pos="36000">
                <a:srgbClr val="FAC77D"/>
              </a:gs>
              <a:gs pos="61000">
                <a:schemeClr val="accent1">
                  <a:lumMod val="60000"/>
                  <a:lumOff val="40000"/>
                </a:schemeClr>
              </a:gs>
              <a:gs pos="82001">
                <a:srgbClr val="FBD49C"/>
              </a:gs>
              <a:gs pos="100000">
                <a:srgbClr val="FEE7F2"/>
              </a:gs>
            </a:gsLst>
            <a:lin ang="4200000" scaled="0"/>
          </a:gradFill>
        </p:spPr>
        <p:txBody>
          <a:bodyPr wrap="square" rtlCol="0">
            <a:spAutoFit/>
          </a:bodyPr>
          <a:lstStyle/>
          <a:p>
            <a:pPr algn="ctr"/>
            <a:r>
              <a:rPr lang="cs-CZ" sz="1600" u="sng" dirty="0" smtClean="0">
                <a:latin typeface="Bookman Old Style" pitchFamily="18" charset="0"/>
              </a:rPr>
              <a:t>Konečná tabulka přeboru 1971/1972</a:t>
            </a:r>
          </a:p>
        </p:txBody>
      </p:sp>
      <p:sp>
        <p:nvSpPr>
          <p:cNvPr id="10" name="TextovéPole 9"/>
          <p:cNvSpPr txBox="1"/>
          <p:nvPr/>
        </p:nvSpPr>
        <p:spPr>
          <a:xfrm>
            <a:off x="1687116" y="7004456"/>
            <a:ext cx="18000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6</a:t>
            </a:r>
          </a:p>
        </p:txBody>
      </p:sp>
      <p:sp>
        <p:nvSpPr>
          <p:cNvPr id="7" name="TextovéPole 6"/>
          <p:cNvSpPr txBox="1"/>
          <p:nvPr/>
        </p:nvSpPr>
        <p:spPr>
          <a:xfrm>
            <a:off x="5647556" y="163116"/>
            <a:ext cx="4392488" cy="1631216"/>
          </a:xfrm>
          <a:prstGeom prst="rect">
            <a:avLst/>
          </a:prstGeom>
          <a:blipFill>
            <a:blip r:embed="rId5" cstate="print"/>
            <a:stretch>
              <a:fillRect/>
            </a:stretch>
          </a:blipFill>
          <a:ln w="60325">
            <a:solidFill>
              <a:schemeClr val="accent2">
                <a:lumMod val="50000"/>
              </a:schemeClr>
            </a:solidFill>
            <a:prstDash val="dashDot"/>
          </a:ln>
        </p:spPr>
        <p:txBody>
          <a:bodyPr wrap="square" rtlCol="0">
            <a:spAutoFit/>
          </a:bodyPr>
          <a:lstStyle/>
          <a:p>
            <a:r>
              <a:rPr lang="cs-CZ" sz="2000" dirty="0" smtClean="0">
                <a:solidFill>
                  <a:schemeClr val="accent1">
                    <a:lumMod val="50000"/>
                  </a:schemeClr>
                </a:solidFill>
                <a:latin typeface="Berlin Sans FB Demi" pitchFamily="34" charset="0"/>
              </a:rPr>
              <a:t>Stará garda </a:t>
            </a:r>
            <a:r>
              <a:rPr lang="cs-CZ" sz="2000" dirty="0" err="1" smtClean="0">
                <a:solidFill>
                  <a:schemeClr val="accent1">
                    <a:lumMod val="50000"/>
                  </a:schemeClr>
                </a:solidFill>
                <a:latin typeface="Berlin Sans FB Demi" pitchFamily="34" charset="0"/>
              </a:rPr>
              <a:t>Sepapu</a:t>
            </a:r>
            <a:r>
              <a:rPr lang="cs-CZ" sz="2000" dirty="0" smtClean="0">
                <a:solidFill>
                  <a:schemeClr val="accent1">
                    <a:lumMod val="50000"/>
                  </a:schemeClr>
                </a:solidFill>
                <a:latin typeface="Berlin Sans FB Demi" pitchFamily="34" charset="0"/>
              </a:rPr>
              <a:t> </a:t>
            </a:r>
            <a:r>
              <a:rPr lang="cs-CZ" sz="2000" dirty="0" err="1" smtClean="0">
                <a:solidFill>
                  <a:schemeClr val="accent1">
                    <a:lumMod val="50000"/>
                  </a:schemeClr>
                </a:solidFill>
                <a:latin typeface="Berlin Sans FB Demi" pitchFamily="34" charset="0"/>
              </a:rPr>
              <a:t>Štětí</a:t>
            </a:r>
            <a:r>
              <a:rPr lang="cs-CZ" sz="2000" dirty="0" smtClean="0">
                <a:solidFill>
                  <a:schemeClr val="accent1">
                    <a:lumMod val="50000"/>
                  </a:schemeClr>
                </a:solidFill>
                <a:latin typeface="Berlin Sans FB Demi" pitchFamily="34" charset="0"/>
              </a:rPr>
              <a:t> zná své soupeře pro podzimní část soutěže. Po postupu do okresního přeboru je čeká 8 těžkých zápasů. Už včera hrála v Malých 	Žernosekách</a:t>
            </a:r>
          </a:p>
        </p:txBody>
      </p:sp>
      <p:graphicFrame>
        <p:nvGraphicFramePr>
          <p:cNvPr id="8" name="Tabulka 7"/>
          <p:cNvGraphicFramePr>
            <a:graphicFrameLocks noGrp="1"/>
          </p:cNvGraphicFramePr>
          <p:nvPr/>
        </p:nvGraphicFramePr>
        <p:xfrm>
          <a:off x="5647556" y="1963313"/>
          <a:ext cx="4536504" cy="5059795"/>
        </p:xfrm>
        <a:graphic>
          <a:graphicData uri="http://schemas.openxmlformats.org/drawingml/2006/table">
            <a:tbl>
              <a:tblPr/>
              <a:tblGrid>
                <a:gridCol w="697353">
                  <a:extLst>
                    <a:ext uri="{9D8B030D-6E8A-4147-A177-3AD203B41FA5}">
                      <a16:colId xmlns:a16="http://schemas.microsoft.com/office/drawing/2014/main" val="20000"/>
                    </a:ext>
                  </a:extLst>
                </a:gridCol>
                <a:gridCol w="410499">
                  <a:extLst>
                    <a:ext uri="{9D8B030D-6E8A-4147-A177-3AD203B41FA5}">
                      <a16:colId xmlns:a16="http://schemas.microsoft.com/office/drawing/2014/main" val="20001"/>
                    </a:ext>
                  </a:extLst>
                </a:gridCol>
                <a:gridCol w="445119">
                  <a:extLst>
                    <a:ext uri="{9D8B030D-6E8A-4147-A177-3AD203B41FA5}">
                      <a16:colId xmlns:a16="http://schemas.microsoft.com/office/drawing/2014/main" val="20002"/>
                    </a:ext>
                  </a:extLst>
                </a:gridCol>
                <a:gridCol w="450065">
                  <a:extLst>
                    <a:ext uri="{9D8B030D-6E8A-4147-A177-3AD203B41FA5}">
                      <a16:colId xmlns:a16="http://schemas.microsoft.com/office/drawing/2014/main" val="20003"/>
                    </a:ext>
                  </a:extLst>
                </a:gridCol>
                <a:gridCol w="736919">
                  <a:extLst>
                    <a:ext uri="{9D8B030D-6E8A-4147-A177-3AD203B41FA5}">
                      <a16:colId xmlns:a16="http://schemas.microsoft.com/office/drawing/2014/main" val="20004"/>
                    </a:ext>
                  </a:extLst>
                </a:gridCol>
                <a:gridCol w="766593">
                  <a:extLst>
                    <a:ext uri="{9D8B030D-6E8A-4147-A177-3AD203B41FA5}">
                      <a16:colId xmlns:a16="http://schemas.microsoft.com/office/drawing/2014/main" val="20005"/>
                    </a:ext>
                  </a:extLst>
                </a:gridCol>
                <a:gridCol w="662733">
                  <a:extLst>
                    <a:ext uri="{9D8B030D-6E8A-4147-A177-3AD203B41FA5}">
                      <a16:colId xmlns:a16="http://schemas.microsoft.com/office/drawing/2014/main" val="20006"/>
                    </a:ext>
                  </a:extLst>
                </a:gridCol>
                <a:gridCol w="367223">
                  <a:extLst>
                    <a:ext uri="{9D8B030D-6E8A-4147-A177-3AD203B41FA5}">
                      <a16:colId xmlns:a16="http://schemas.microsoft.com/office/drawing/2014/main" val="20007"/>
                    </a:ext>
                  </a:extLst>
                </a:gridCol>
              </a:tblGrid>
              <a:tr h="293351">
                <a:tc gridSpan="8">
                  <a:txBody>
                    <a:bodyPr/>
                    <a:lstStyle/>
                    <a:p>
                      <a:pPr algn="ctr" fontAlgn="b"/>
                      <a:r>
                        <a:rPr lang="cs-CZ" sz="1800" b="1" i="0" u="none" strike="noStrike" dirty="0">
                          <a:solidFill>
                            <a:srgbClr val="000000"/>
                          </a:solidFill>
                          <a:latin typeface="Calibri"/>
                        </a:rPr>
                        <a:t>Stará garda podzim </a:t>
                      </a:r>
                      <a:r>
                        <a:rPr lang="cs-CZ" sz="1800" b="1" i="0" u="none" strike="noStrike" dirty="0" smtClean="0">
                          <a:solidFill>
                            <a:srgbClr val="000000"/>
                          </a:solidFill>
                          <a:latin typeface="Calibri"/>
                        </a:rPr>
                        <a:t>2015-okresní přebor</a:t>
                      </a:r>
                      <a:endParaRPr lang="cs-CZ" sz="1800" b="1" i="0" u="none" strike="noStrike" dirty="0">
                        <a:solidFill>
                          <a:srgbClr val="000000"/>
                        </a:solidFill>
                        <a:latin typeface="Calibri"/>
                      </a:endParaRPr>
                    </a:p>
                  </a:txBody>
                  <a:tcPr marL="3403" marR="3403" marT="340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87585">
                <a:tc>
                  <a:txBody>
                    <a:bodyPr/>
                    <a:lstStyle/>
                    <a:p>
                      <a:pPr algn="ctr" fontAlgn="ctr"/>
                      <a:r>
                        <a:rPr lang="cs-CZ" sz="800" b="1" i="0" u="none" strike="noStrike">
                          <a:solidFill>
                            <a:srgbClr val="000000"/>
                          </a:solidFill>
                          <a:latin typeface="Calibri"/>
                        </a:rPr>
                        <a:t>Datum</a:t>
                      </a:r>
                    </a:p>
                  </a:txBody>
                  <a:tcPr marL="3403" marR="3403" marT="3403"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latin typeface="Calibri"/>
                        </a:rPr>
                        <a:t>Den</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latin typeface="Calibri"/>
                        </a:rPr>
                        <a:t>Čas</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dirty="0">
                          <a:solidFill>
                            <a:srgbClr val="000000"/>
                          </a:solidFill>
                          <a:latin typeface="Calibri"/>
                        </a:rPr>
                        <a:t>Kde</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dirty="0">
                          <a:solidFill>
                            <a:srgbClr val="000000"/>
                          </a:solidFill>
                          <a:latin typeface="Calibri"/>
                        </a:rPr>
                        <a:t>Venku</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dirty="0">
                          <a:solidFill>
                            <a:srgbClr val="000000"/>
                          </a:solidFill>
                          <a:latin typeface="Calibri"/>
                        </a:rPr>
                        <a:t>Doma</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dirty="0">
                          <a:solidFill>
                            <a:srgbClr val="000000"/>
                          </a:solidFill>
                          <a:latin typeface="Calibri"/>
                        </a:rPr>
                        <a:t>Kolo</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600" b="1" i="0" u="none" strike="noStrike">
                          <a:solidFill>
                            <a:srgbClr val="000000"/>
                          </a:solidFill>
                          <a:latin typeface="Calibri"/>
                        </a:rPr>
                        <a:t>Výsledek</a:t>
                      </a:r>
                    </a:p>
                  </a:txBody>
                  <a:tcPr marL="3403" marR="3403" marT="3403"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01"/>
                  </a:ext>
                </a:extLst>
              </a:tr>
              <a:tr h="479069">
                <a:tc>
                  <a:txBody>
                    <a:bodyPr/>
                    <a:lstStyle/>
                    <a:p>
                      <a:pPr algn="ctr" fontAlgn="ctr"/>
                      <a:r>
                        <a:rPr lang="cs-CZ" sz="900" b="1" i="0" u="none" strike="noStrike" dirty="0">
                          <a:solidFill>
                            <a:srgbClr val="000000"/>
                          </a:solidFill>
                          <a:latin typeface="Arial"/>
                        </a:rPr>
                        <a:t>21.8.2015</a:t>
                      </a:r>
                    </a:p>
                  </a:txBody>
                  <a:tcPr marL="3403" marR="3403" marT="3403"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a:rPr>
                        <a:t>pátek</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17:30</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V</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latin typeface="Arial"/>
                        </a:rPr>
                        <a:t>Sokol Malé Žernoseky</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latin typeface="Arial"/>
                        </a:rPr>
                        <a:t>Sepap Štětí </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latin typeface="Arial"/>
                        </a:rPr>
                        <a:t>1</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latin typeface="Arial"/>
                        </a:rPr>
                        <a:t> </a:t>
                      </a:r>
                    </a:p>
                  </a:txBody>
                  <a:tcPr marL="3403" marR="3403" marT="3403"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479069">
                <a:tc>
                  <a:txBody>
                    <a:bodyPr/>
                    <a:lstStyle/>
                    <a:p>
                      <a:pPr algn="ctr" fontAlgn="ctr"/>
                      <a:r>
                        <a:rPr lang="cs-CZ" sz="900" b="1" i="0" u="none" strike="noStrike">
                          <a:solidFill>
                            <a:srgbClr val="000000"/>
                          </a:solidFill>
                          <a:latin typeface="Calibri"/>
                        </a:rPr>
                        <a:t>28.8.2015</a:t>
                      </a:r>
                    </a:p>
                  </a:txBody>
                  <a:tcPr marL="3403" marR="3403" marT="3403"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latin typeface="Arial"/>
                        </a:rPr>
                        <a:t>pátek</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latin typeface="Arial"/>
                        </a:rPr>
                        <a:t>17:30</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latin typeface="Arial"/>
                        </a:rPr>
                        <a:t> </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err="1">
                          <a:solidFill>
                            <a:srgbClr val="000000"/>
                          </a:solidFill>
                          <a:latin typeface="Arial"/>
                        </a:rPr>
                        <a:t>Sepap</a:t>
                      </a:r>
                      <a:r>
                        <a:rPr lang="cs-CZ" sz="1100" b="1" i="0" u="none" strike="noStrike" dirty="0">
                          <a:solidFill>
                            <a:srgbClr val="000000"/>
                          </a:solidFill>
                          <a:latin typeface="Arial"/>
                        </a:rPr>
                        <a:t> </a:t>
                      </a:r>
                      <a:r>
                        <a:rPr lang="cs-CZ" sz="1100" b="1" i="0" u="none" strike="noStrike" dirty="0" err="1">
                          <a:solidFill>
                            <a:srgbClr val="000000"/>
                          </a:solidFill>
                          <a:latin typeface="Arial"/>
                        </a:rPr>
                        <a:t>Štětí</a:t>
                      </a:r>
                      <a:r>
                        <a:rPr lang="cs-CZ" sz="1100" b="1" i="0" u="none" strike="noStrike" dirty="0">
                          <a:solidFill>
                            <a:srgbClr val="000000"/>
                          </a:solidFill>
                          <a:latin typeface="Arial"/>
                        </a:rPr>
                        <a:t> </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000000"/>
                          </a:solidFill>
                          <a:latin typeface="Arial"/>
                        </a:rPr>
                        <a:t>volno</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700" b="1" i="0" u="none" strike="noStrike">
                          <a:solidFill>
                            <a:srgbClr val="000000"/>
                          </a:solidFill>
                          <a:latin typeface="Arial"/>
                        </a:rPr>
                        <a:t>2</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700" b="1" i="0" u="none" strike="noStrike">
                          <a:solidFill>
                            <a:srgbClr val="000000"/>
                          </a:solidFill>
                          <a:latin typeface="Calibri"/>
                        </a:rPr>
                        <a:t> </a:t>
                      </a:r>
                    </a:p>
                  </a:txBody>
                  <a:tcPr marL="3403" marR="3403" marT="3403"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3"/>
                  </a:ext>
                </a:extLst>
              </a:tr>
              <a:tr h="534815">
                <a:tc>
                  <a:txBody>
                    <a:bodyPr/>
                    <a:lstStyle/>
                    <a:p>
                      <a:pPr algn="ctr" fontAlgn="ctr"/>
                      <a:r>
                        <a:rPr lang="cs-CZ" sz="900" b="1" i="0" u="none" strike="noStrike" dirty="0">
                          <a:solidFill>
                            <a:srgbClr val="000000"/>
                          </a:solidFill>
                          <a:latin typeface="Arial"/>
                        </a:rPr>
                        <a:t>4.9.2015</a:t>
                      </a:r>
                    </a:p>
                  </a:txBody>
                  <a:tcPr marL="3403" marR="3403" marT="3403"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a:rPr>
                        <a:t>pátek</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a:rPr>
                        <a:t>17:30</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V-Brňany</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err="1">
                          <a:solidFill>
                            <a:srgbClr val="000000"/>
                          </a:solidFill>
                          <a:latin typeface="Arial"/>
                        </a:rPr>
                        <a:t>Tigo</a:t>
                      </a:r>
                      <a:r>
                        <a:rPr lang="cs-CZ" sz="1100" b="1" i="0" u="none" strike="noStrike" dirty="0">
                          <a:solidFill>
                            <a:srgbClr val="000000"/>
                          </a:solidFill>
                          <a:latin typeface="Arial"/>
                        </a:rPr>
                        <a:t> </a:t>
                      </a:r>
                      <a:r>
                        <a:rPr lang="cs-CZ" sz="1100" b="1" i="0" u="none" strike="noStrike" dirty="0" err="1">
                          <a:solidFill>
                            <a:srgbClr val="000000"/>
                          </a:solidFill>
                          <a:latin typeface="Arial"/>
                        </a:rPr>
                        <a:t>Nučnice</a:t>
                      </a:r>
                      <a:r>
                        <a:rPr lang="cs-CZ" sz="1100" b="1" i="0" u="none" strike="noStrike" dirty="0">
                          <a:solidFill>
                            <a:srgbClr val="000000"/>
                          </a:solidFill>
                          <a:latin typeface="Arial"/>
                        </a:rPr>
                        <a:t> 1996</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err="1">
                          <a:solidFill>
                            <a:srgbClr val="000000"/>
                          </a:solidFill>
                          <a:latin typeface="Arial"/>
                        </a:rPr>
                        <a:t>Sepap</a:t>
                      </a:r>
                      <a:r>
                        <a:rPr lang="cs-CZ" sz="1100" b="1" i="0" u="none" strike="noStrike" dirty="0">
                          <a:solidFill>
                            <a:srgbClr val="000000"/>
                          </a:solidFill>
                          <a:latin typeface="Arial"/>
                        </a:rPr>
                        <a:t> </a:t>
                      </a:r>
                      <a:r>
                        <a:rPr lang="cs-CZ" sz="1100" b="1" i="0" u="none" strike="noStrike" dirty="0" err="1">
                          <a:solidFill>
                            <a:srgbClr val="000000"/>
                          </a:solidFill>
                          <a:latin typeface="Arial"/>
                        </a:rPr>
                        <a:t>Štětí</a:t>
                      </a:r>
                      <a:r>
                        <a:rPr lang="cs-CZ" sz="1100" b="1" i="0" u="none" strike="noStrike" dirty="0">
                          <a:solidFill>
                            <a:srgbClr val="000000"/>
                          </a:solidFill>
                          <a:latin typeface="Arial"/>
                        </a:rPr>
                        <a:t> </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latin typeface="Arial"/>
                        </a:rPr>
                        <a:t>3</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latin typeface="Calibri"/>
                        </a:rPr>
                        <a:t> </a:t>
                      </a:r>
                    </a:p>
                  </a:txBody>
                  <a:tcPr marL="3403" marR="3403" marT="3403"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479069">
                <a:tc>
                  <a:txBody>
                    <a:bodyPr/>
                    <a:lstStyle/>
                    <a:p>
                      <a:pPr algn="ctr" fontAlgn="ctr"/>
                      <a:r>
                        <a:rPr lang="cs-CZ" sz="900" b="1" i="0" u="none" strike="noStrike">
                          <a:solidFill>
                            <a:srgbClr val="000000"/>
                          </a:solidFill>
                          <a:latin typeface="Calibri"/>
                        </a:rPr>
                        <a:t>11.9.2015</a:t>
                      </a:r>
                    </a:p>
                  </a:txBody>
                  <a:tcPr marL="3403" marR="3403" marT="3403"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pátek</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17:30</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D</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Arial"/>
                        </a:rPr>
                        <a:t>Sepap Štětí </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latin typeface="Arial"/>
                        </a:rPr>
                        <a:t>Sokol </a:t>
                      </a:r>
                      <a:r>
                        <a:rPr lang="cs-CZ" sz="1100" b="1" i="0" u="none" strike="noStrike" dirty="0" err="1">
                          <a:solidFill>
                            <a:srgbClr val="000000"/>
                          </a:solidFill>
                          <a:latin typeface="Arial"/>
                        </a:rPr>
                        <a:t>Pokratice</a:t>
                      </a:r>
                      <a:endParaRPr lang="cs-CZ" sz="1100" b="1" i="0" u="none" strike="noStrike" dirty="0">
                        <a:solidFill>
                          <a:srgbClr val="000000"/>
                        </a:solidFill>
                        <a:latin typeface="Arial"/>
                      </a:endParaRP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00"/>
                          </a:solidFill>
                          <a:latin typeface="Arial"/>
                        </a:rPr>
                        <a:t>4</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00"/>
                          </a:solidFill>
                          <a:latin typeface="Calibri"/>
                        </a:rPr>
                        <a:t> </a:t>
                      </a:r>
                    </a:p>
                  </a:txBody>
                  <a:tcPr marL="3403" marR="3403" marT="3403"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5"/>
                  </a:ext>
                </a:extLst>
              </a:tr>
              <a:tr h="534815">
                <a:tc>
                  <a:txBody>
                    <a:bodyPr/>
                    <a:lstStyle/>
                    <a:p>
                      <a:pPr algn="ctr" fontAlgn="ctr"/>
                      <a:r>
                        <a:rPr lang="cs-CZ" sz="900" b="1" i="0" u="none" strike="noStrike">
                          <a:solidFill>
                            <a:srgbClr val="000000"/>
                          </a:solidFill>
                          <a:latin typeface="Arial"/>
                        </a:rPr>
                        <a:t>18.9.2015</a:t>
                      </a:r>
                    </a:p>
                  </a:txBody>
                  <a:tcPr marL="3403" marR="3403" marT="3403"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pátek</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a:rPr>
                        <a:t>17:00</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V</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latin typeface="Arial"/>
                        </a:rPr>
                        <a:t>TJ Sokol České Kopisty</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err="1">
                          <a:solidFill>
                            <a:srgbClr val="000000"/>
                          </a:solidFill>
                          <a:latin typeface="Arial"/>
                        </a:rPr>
                        <a:t>Sepap</a:t>
                      </a:r>
                      <a:r>
                        <a:rPr lang="cs-CZ" sz="1100" b="1" i="0" u="none" strike="noStrike" dirty="0">
                          <a:solidFill>
                            <a:srgbClr val="000000"/>
                          </a:solidFill>
                          <a:latin typeface="Arial"/>
                        </a:rPr>
                        <a:t> </a:t>
                      </a:r>
                      <a:r>
                        <a:rPr lang="cs-CZ" sz="1100" b="1" i="0" u="none" strike="noStrike" dirty="0" err="1">
                          <a:solidFill>
                            <a:srgbClr val="000000"/>
                          </a:solidFill>
                          <a:latin typeface="Arial"/>
                        </a:rPr>
                        <a:t>Štětí</a:t>
                      </a:r>
                      <a:r>
                        <a:rPr lang="cs-CZ" sz="1100" b="1" i="0" u="none" strike="noStrike" dirty="0">
                          <a:solidFill>
                            <a:srgbClr val="000000"/>
                          </a:solidFill>
                          <a:latin typeface="Arial"/>
                        </a:rPr>
                        <a:t> </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latin typeface="Arial"/>
                        </a:rPr>
                        <a:t>5</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latin typeface="Calibri"/>
                        </a:rPr>
                        <a:t> </a:t>
                      </a:r>
                    </a:p>
                  </a:txBody>
                  <a:tcPr marL="3403" marR="3403" marT="3403"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479069">
                <a:tc>
                  <a:txBody>
                    <a:bodyPr/>
                    <a:lstStyle/>
                    <a:p>
                      <a:pPr algn="ctr" fontAlgn="ctr"/>
                      <a:r>
                        <a:rPr lang="cs-CZ" sz="900" b="1" i="0" u="none" strike="noStrike">
                          <a:solidFill>
                            <a:srgbClr val="000000"/>
                          </a:solidFill>
                          <a:latin typeface="Calibri"/>
                        </a:rPr>
                        <a:t>25.9.2015</a:t>
                      </a:r>
                    </a:p>
                  </a:txBody>
                  <a:tcPr marL="3403" marR="3403" marT="3403"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pátek</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17:00</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D</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Arial"/>
                        </a:rPr>
                        <a:t>Sepap Štětí </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latin typeface="Arial"/>
                        </a:rPr>
                        <a:t>TJ </a:t>
                      </a:r>
                      <a:r>
                        <a:rPr lang="cs-CZ" sz="1100" b="1" i="0" u="none" strike="noStrike" dirty="0" err="1">
                          <a:solidFill>
                            <a:srgbClr val="000000"/>
                          </a:solidFill>
                          <a:latin typeface="Arial"/>
                        </a:rPr>
                        <a:t>Žitenice</a:t>
                      </a:r>
                      <a:endParaRPr lang="cs-CZ" sz="1100" b="1" i="0" u="none" strike="noStrike" dirty="0">
                        <a:solidFill>
                          <a:srgbClr val="000000"/>
                        </a:solidFill>
                        <a:latin typeface="Arial"/>
                      </a:endParaRP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00"/>
                          </a:solidFill>
                          <a:latin typeface="Arial"/>
                        </a:rPr>
                        <a:t>6</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00"/>
                          </a:solidFill>
                          <a:latin typeface="Calibri"/>
                        </a:rPr>
                        <a:t> </a:t>
                      </a:r>
                    </a:p>
                  </a:txBody>
                  <a:tcPr marL="3403" marR="3403" marT="3403"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7"/>
                  </a:ext>
                </a:extLst>
              </a:tr>
              <a:tr h="479069">
                <a:tc>
                  <a:txBody>
                    <a:bodyPr/>
                    <a:lstStyle/>
                    <a:p>
                      <a:pPr algn="ctr" fontAlgn="ctr"/>
                      <a:r>
                        <a:rPr lang="cs-CZ" sz="900" b="1" i="0" u="none" strike="noStrike">
                          <a:solidFill>
                            <a:srgbClr val="000000"/>
                          </a:solidFill>
                          <a:latin typeface="Arial"/>
                        </a:rPr>
                        <a:t>2.10.2015</a:t>
                      </a:r>
                    </a:p>
                  </a:txBody>
                  <a:tcPr marL="3403" marR="3403" marT="3403"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pátek</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a:rPr>
                        <a:t>17:00</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V</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latin typeface="Arial"/>
                        </a:rPr>
                        <a:t>Sokol Vražkov</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err="1">
                          <a:solidFill>
                            <a:srgbClr val="000000"/>
                          </a:solidFill>
                          <a:latin typeface="Arial"/>
                        </a:rPr>
                        <a:t>Sepap</a:t>
                      </a:r>
                      <a:r>
                        <a:rPr lang="cs-CZ" sz="1100" b="1" i="0" u="none" strike="noStrike" dirty="0">
                          <a:solidFill>
                            <a:srgbClr val="000000"/>
                          </a:solidFill>
                          <a:latin typeface="Arial"/>
                        </a:rPr>
                        <a:t> </a:t>
                      </a:r>
                      <a:r>
                        <a:rPr lang="cs-CZ" sz="1100" b="1" i="0" u="none" strike="noStrike" dirty="0" err="1">
                          <a:solidFill>
                            <a:srgbClr val="000000"/>
                          </a:solidFill>
                          <a:latin typeface="Arial"/>
                        </a:rPr>
                        <a:t>Štětí</a:t>
                      </a:r>
                      <a:r>
                        <a:rPr lang="cs-CZ" sz="1100" b="1" i="0" u="none" strike="noStrike" dirty="0">
                          <a:solidFill>
                            <a:srgbClr val="000000"/>
                          </a:solidFill>
                          <a:latin typeface="Arial"/>
                        </a:rPr>
                        <a:t> </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latin typeface="Arial"/>
                        </a:rPr>
                        <a:t>7</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latin typeface="Calibri"/>
                        </a:rPr>
                        <a:t> </a:t>
                      </a:r>
                    </a:p>
                  </a:txBody>
                  <a:tcPr marL="3403" marR="3403" marT="3403"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534815">
                <a:tc>
                  <a:txBody>
                    <a:bodyPr/>
                    <a:lstStyle/>
                    <a:p>
                      <a:pPr algn="ctr" fontAlgn="ctr"/>
                      <a:r>
                        <a:rPr lang="cs-CZ" sz="900" b="1" i="0" u="none" strike="noStrike">
                          <a:solidFill>
                            <a:srgbClr val="000000"/>
                          </a:solidFill>
                          <a:latin typeface="Calibri"/>
                        </a:rPr>
                        <a:t>9.10.2015</a:t>
                      </a:r>
                    </a:p>
                  </a:txBody>
                  <a:tcPr marL="3403" marR="3403" marT="3403"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pátek</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17:00</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D</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Arial"/>
                        </a:rPr>
                        <a:t>Sepap Štětí </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latin typeface="Arial"/>
                        </a:rPr>
                        <a:t>Slavoj </a:t>
                      </a:r>
                      <a:r>
                        <a:rPr lang="cs-CZ" sz="1100" b="1" i="0" u="none" strike="noStrike" dirty="0" err="1">
                          <a:solidFill>
                            <a:srgbClr val="000000"/>
                          </a:solidFill>
                          <a:latin typeface="Arial"/>
                        </a:rPr>
                        <a:t>Bohušovice</a:t>
                      </a:r>
                      <a:endParaRPr lang="cs-CZ" sz="1100" b="1" i="0" u="none" strike="noStrike" dirty="0">
                        <a:solidFill>
                          <a:srgbClr val="000000"/>
                        </a:solidFill>
                        <a:latin typeface="Arial"/>
                      </a:endParaRP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00"/>
                          </a:solidFill>
                          <a:latin typeface="Arial"/>
                        </a:rPr>
                        <a:t>8</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00"/>
                          </a:solidFill>
                          <a:latin typeface="Calibri"/>
                        </a:rPr>
                        <a:t> </a:t>
                      </a:r>
                    </a:p>
                  </a:txBody>
                  <a:tcPr marL="3403" marR="3403" marT="3403"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9"/>
                  </a:ext>
                </a:extLst>
              </a:tr>
              <a:tr h="479069">
                <a:tc>
                  <a:txBody>
                    <a:bodyPr/>
                    <a:lstStyle/>
                    <a:p>
                      <a:pPr algn="ctr" fontAlgn="ctr"/>
                      <a:r>
                        <a:rPr lang="cs-CZ" sz="900" b="1" i="0" u="none" strike="noStrike">
                          <a:solidFill>
                            <a:srgbClr val="000000"/>
                          </a:solidFill>
                          <a:latin typeface="Arial"/>
                        </a:rPr>
                        <a:t>16.10.2015</a:t>
                      </a:r>
                    </a:p>
                  </a:txBody>
                  <a:tcPr marL="3403" marR="3403" marT="3403"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pátek</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latin typeface="Arial"/>
                        </a:rPr>
                        <a:t>16:30</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latin typeface="Arial"/>
                        </a:rPr>
                        <a:t>V-</a:t>
                      </a:r>
                      <a:r>
                        <a:rPr lang="cs-CZ" sz="800" b="1" i="0" u="none" strike="noStrike" dirty="0" err="1">
                          <a:solidFill>
                            <a:srgbClr val="000000"/>
                          </a:solidFill>
                          <a:latin typeface="Arial"/>
                        </a:rPr>
                        <a:t>Mlékojedy</a:t>
                      </a:r>
                      <a:endParaRPr lang="cs-CZ" sz="800" b="1" i="0" u="none" strike="noStrike" dirty="0">
                        <a:solidFill>
                          <a:srgbClr val="000000"/>
                        </a:solidFill>
                        <a:latin typeface="Arial"/>
                      </a:endParaRP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latin typeface="Arial"/>
                        </a:rPr>
                        <a:t>FK Litoměřice</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err="1">
                          <a:solidFill>
                            <a:srgbClr val="000000"/>
                          </a:solidFill>
                          <a:latin typeface="Arial"/>
                        </a:rPr>
                        <a:t>Sepap</a:t>
                      </a:r>
                      <a:r>
                        <a:rPr lang="cs-CZ" sz="1100" b="1" i="0" u="none" strike="noStrike" dirty="0">
                          <a:solidFill>
                            <a:srgbClr val="000000"/>
                          </a:solidFill>
                          <a:latin typeface="Arial"/>
                        </a:rPr>
                        <a:t> </a:t>
                      </a:r>
                      <a:r>
                        <a:rPr lang="cs-CZ" sz="1100" b="1" i="0" u="none" strike="noStrike" dirty="0" err="1">
                          <a:solidFill>
                            <a:srgbClr val="000000"/>
                          </a:solidFill>
                          <a:latin typeface="Arial"/>
                        </a:rPr>
                        <a:t>Štětí</a:t>
                      </a:r>
                      <a:r>
                        <a:rPr lang="cs-CZ" sz="1100" b="1" i="0" u="none" strike="noStrike" dirty="0">
                          <a:solidFill>
                            <a:srgbClr val="000000"/>
                          </a:solidFill>
                          <a:latin typeface="Arial"/>
                        </a:rPr>
                        <a:t> </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Arial"/>
                        </a:rPr>
                        <a:t>9</a:t>
                      </a:r>
                    </a:p>
                  </a:txBody>
                  <a:tcPr marL="3403" marR="3403" marT="3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dirty="0">
                          <a:solidFill>
                            <a:srgbClr val="000000"/>
                          </a:solidFill>
                          <a:latin typeface="Calibri"/>
                        </a:rPr>
                        <a:t> </a:t>
                      </a:r>
                    </a:p>
                  </a:txBody>
                  <a:tcPr marL="3403" marR="3403" marT="3403"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bl>
          </a:graphicData>
        </a:graphic>
      </p:graphicFrame>
      <p:pic>
        <p:nvPicPr>
          <p:cNvPr id="13" name="Picture 1"/>
          <p:cNvPicPr>
            <a:picLocks noChangeAspect="1" noChangeArrowheads="1"/>
          </p:cNvPicPr>
          <p:nvPr/>
        </p:nvPicPr>
        <p:blipFill>
          <a:blip r:embed="rId6" cstate="print"/>
          <a:srcRect/>
          <a:stretch>
            <a:fillRect/>
          </a:stretch>
        </p:blipFill>
        <p:spPr bwMode="auto">
          <a:xfrm>
            <a:off x="9535988" y="1243236"/>
            <a:ext cx="504056" cy="531118"/>
          </a:xfrm>
          <a:prstGeom prst="rect">
            <a:avLst/>
          </a:prstGeom>
          <a:noFill/>
          <a:ln w="9525">
            <a:noFill/>
            <a:miter lim="800000"/>
            <a:headEnd/>
            <a:tailEnd/>
          </a:ln>
        </p:spPr>
      </p:pic>
      <p:sp>
        <p:nvSpPr>
          <p:cNvPr id="14" name="TextovéPole 13"/>
          <p:cNvSpPr txBox="1"/>
          <p:nvPr/>
        </p:nvSpPr>
        <p:spPr>
          <a:xfrm>
            <a:off x="7447756"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27</a:t>
            </a:r>
          </a:p>
        </p:txBody>
      </p:sp>
      <p:pic>
        <p:nvPicPr>
          <p:cNvPr id="3074" name="Picture 29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5" name="Picture 29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6" name="Picture 28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7" name="Picture 28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8" name="Picture 28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9" name="Picture 28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0" name="Picture 79"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1" name="Picture 78"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2" name="Picture 77"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3" name="Picture 76"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4" name="Picture 75"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5" name="Picture 74"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6" name="Picture 73"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7" name="Picture 72"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8" name="Picture 71"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9" name="Picture 70"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0" name="Picture 69"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1" name="Picture 68"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2" name="Picture 67"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3" name="Picture 66"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4" name="Picture 65"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5" name="Picture 64"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6" name="Picture 63"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7" name="Picture 62"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8" name="Picture 30"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9" name="Picture 29"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0" name="Picture 28"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1" name="Picture 27"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2" name="Picture 8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3" name="Picture 8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4" name="Picture 8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5" name="Picture 8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6" name="Picture 8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7" name="Picture 8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8" name="Picture 8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9" name="Picture 8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0" name="Picture 8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1" name="Picture 8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2" name="Picture 40"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3" name="Picture 41"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4" name="Picture 42"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5" name="Picture 43"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6" name="Picture 44"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7" name="Picture 45"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8" name="Picture 46"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9" name="Picture 47"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0" name="Picture 48"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1" name="Picture 49"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2" name="Picture 50"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3" name="Picture 51"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4" name="Picture 52"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5" name="Picture 53"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6" name="Picture 54"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7" name="Picture 55"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8" name="Picture 56"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9" name="Picture 57"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0" name="Picture 58"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1" name="Picture 59"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2" name="Picture 60"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3" name="Picture 61"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4" name="Picture 62"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5" name="Picture 63"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6" name="Picture 64"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7" name="Picture 65"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8" name="Picture 66"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9" name="Picture 61"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0" name="Picture 60"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1" name="Picture 59"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2" name="Picture 58"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3" name="Picture 57"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4" name="Picture 56"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5" name="Picture 55"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ovací šipka 6"/>
          <p:cNvCxnSpPr/>
          <p:nvPr/>
        </p:nvCxnSpPr>
        <p:spPr bwMode="auto">
          <a:xfrm>
            <a:off x="8888413" y="7239000"/>
            <a:ext cx="115093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6655668" y="1099220"/>
            <a:ext cx="2376264" cy="307777"/>
          </a:xfrm>
          <a:prstGeom prst="rect">
            <a:avLst/>
          </a:prstGeom>
          <a:noFill/>
        </p:spPr>
        <p:txBody>
          <a:bodyPr wrap="square" rtlCol="0">
            <a:spAutoFit/>
          </a:bodyPr>
          <a:lstStyle/>
          <a:p>
            <a:pPr algn="just"/>
            <a:endParaRPr lang="cs-CZ" sz="1400" u="sng" dirty="0" smtClean="0">
              <a:latin typeface="Bookman Old Style" pitchFamily="18" charset="0"/>
            </a:endParaRPr>
          </a:p>
        </p:txBody>
      </p:sp>
      <p:cxnSp>
        <p:nvCxnSpPr>
          <p:cNvPr id="10" name="Přímá spojovací šipka 9"/>
          <p:cNvCxnSpPr/>
          <p:nvPr/>
        </p:nvCxnSpPr>
        <p:spPr bwMode="auto">
          <a:xfrm>
            <a:off x="9391972" y="7239000"/>
            <a:ext cx="72008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4" name="Přímá spojovací šipka 13"/>
          <p:cNvCxnSpPr/>
          <p:nvPr/>
        </p:nvCxnSpPr>
        <p:spPr bwMode="auto">
          <a:xfrm>
            <a:off x="8959924" y="7239000"/>
            <a:ext cx="1008112"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8599884" y="6931868"/>
            <a:ext cx="1008112"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8" name="TextovéPole 17"/>
          <p:cNvSpPr txBox="1"/>
          <p:nvPr/>
        </p:nvSpPr>
        <p:spPr>
          <a:xfrm>
            <a:off x="5719564" y="163116"/>
            <a:ext cx="4464496" cy="2277547"/>
          </a:xfrm>
          <a:prstGeom prst="rect">
            <a:avLst/>
          </a:prstGeom>
          <a:blipFill>
            <a:blip r:embed="rId3" cstate="print"/>
            <a:tile tx="0" ty="0" sx="100000" sy="100000" flip="none" algn="tl"/>
          </a:blipFill>
          <a:ln w="60325">
            <a:solidFill>
              <a:srgbClr val="000066"/>
            </a:solidFill>
          </a:ln>
          <a:effectLst>
            <a:innerShdw blurRad="63500" dist="50800" dir="18900000">
              <a:prstClr val="black">
                <a:alpha val="50000"/>
              </a:prstClr>
            </a:innerShdw>
          </a:effectLst>
          <a:scene3d>
            <a:camera prst="orthographicFront"/>
            <a:lightRig rig="threePt" dir="t"/>
          </a:scene3d>
          <a:sp3d contourW="12700">
            <a:contourClr>
              <a:srgbClr val="FF3300"/>
            </a:contourClr>
          </a:sp3d>
        </p:spPr>
        <p:txBody>
          <a:bodyPr wrap="square" rtlCol="0">
            <a:spAutoFit/>
          </a:bodyPr>
          <a:lstStyle/>
          <a:p>
            <a:pPr algn="ctr"/>
            <a:r>
              <a:rPr lang="cs-CZ" sz="2200" dirty="0" smtClean="0">
                <a:latin typeface="Imprint MT Shadow" pitchFamily="82" charset="0"/>
              </a:rPr>
              <a:t>3:0 prohrávalo mužstvo dospělých  při změně stran. Obrat nastal ve druhém poločase.  V posledních 15 minutách jsme vstřelili 4 branky a domů  jsme jeli z dalekého </a:t>
            </a:r>
            <a:r>
              <a:rPr lang="cs-CZ" sz="3200" dirty="0" smtClean="0">
                <a:solidFill>
                  <a:srgbClr val="FF0000"/>
                </a:solidFill>
                <a:latin typeface="Imprint MT Shadow" pitchFamily="82" charset="0"/>
              </a:rPr>
              <a:t>Chomutova</a:t>
            </a:r>
            <a:r>
              <a:rPr lang="cs-CZ" sz="2200" dirty="0" smtClean="0">
                <a:latin typeface="Imprint MT Shadow" pitchFamily="82" charset="0"/>
              </a:rPr>
              <a:t> spokojeni.   </a:t>
            </a:r>
          </a:p>
        </p:txBody>
      </p:sp>
      <p:sp>
        <p:nvSpPr>
          <p:cNvPr id="4206" name="Rectangle 110"/>
          <p:cNvSpPr>
            <a:spLocks noChangeArrowheads="1"/>
          </p:cNvSpPr>
          <p:nvPr/>
        </p:nvSpPr>
        <p:spPr bwMode="auto">
          <a:xfrm>
            <a:off x="5688632" y="2539380"/>
            <a:ext cx="4495428"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i="0" u="sng" strike="noStrike" cap="none" normalizeH="0" baseline="0" dirty="0" smtClean="0">
                <a:ln>
                  <a:solidFill>
                    <a:srgbClr val="00FFFF"/>
                  </a:solid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AFK </a:t>
            </a:r>
            <a:r>
              <a:rPr kumimoji="0" lang="cs-CZ" sz="2000" i="0" u="sng" strike="noStrike" cap="none" normalizeH="0" baseline="0" dirty="0" err="1" smtClean="0">
                <a:ln>
                  <a:solidFill>
                    <a:srgbClr val="00FFFF"/>
                  </a:solid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LoKo</a:t>
            </a:r>
            <a:r>
              <a:rPr kumimoji="0" lang="cs-CZ" sz="2000" i="0" u="sng" strike="noStrike" cap="none" normalizeH="0" baseline="0" dirty="0" smtClean="0">
                <a:ln>
                  <a:solidFill>
                    <a:srgbClr val="00FFFF"/>
                  </a:solid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Chomutov – SK </a:t>
            </a:r>
            <a:r>
              <a:rPr kumimoji="0" lang="cs-CZ" sz="2000" i="0" u="sng" strike="noStrike" cap="none" normalizeH="0" baseline="0" dirty="0" err="1" smtClean="0">
                <a:ln>
                  <a:solidFill>
                    <a:srgbClr val="00FFFF"/>
                  </a:solid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Štětí</a:t>
            </a:r>
            <a:endParaRPr kumimoji="0" lang="cs-CZ" sz="800" i="0" u="none" strike="noStrike" cap="none" normalizeH="0" baseline="0" dirty="0" smtClean="0">
              <a:ln>
                <a:solidFill>
                  <a:srgbClr val="00FFFF"/>
                </a:solid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i="0" u="sng" strike="noStrike" cap="none" normalizeH="0" baseline="0" dirty="0" smtClean="0">
                <a:ln>
                  <a:solidFill>
                    <a:srgbClr val="00FFFF"/>
                  </a:solid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3:5(3:0)  15.8.2015   2. kolo</a:t>
            </a:r>
            <a:endParaRPr kumimoji="0" lang="cs-CZ" sz="800" i="0" u="none" strike="noStrike" cap="none" normalizeH="0" baseline="0" dirty="0" smtClean="0">
              <a:ln>
                <a:solidFill>
                  <a:srgbClr val="00FFFF"/>
                </a:solid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Ve 2. kolo letošního ročníku jsme hráli na hřišti jednoho z mužstev, které v loňském roce hrálo divizní soutěž. Hrálo ji o rok déle než naše mužstvo a možná si někteří z Vás ještě pamatují na naše poslední utkání s tímto mužstvem na jaře 2014, kdy jsme v 15. minutě vedli 3:0. Nakonec to dopadlo 3:3 a ještě jsme dohrávali v 9 bez vyloučeného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Slaničky</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Beláka</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byl to právě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který mohl otevřít skóre tohoto utkání hned v 1. minutě. Míč z jeho hlavy po centru Stejskala gólman Plochý vyrazil na roh. Na delší dobu to byla naše příležitost poslední. Ve 12. minutě jsme se sice dožadovali penalty, ale píšťalka zůstala němá. Domácí trpělivě čekali na svou příležitost a dočkali se v 15. minutě. Příliš laxní rozehrávka na vlastní polovině zavinila ztrátu míče a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Sojčík</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střelou ve správný okamžik poslal domácí do vedení 1:0.  Dlouho jsme smutnit nemuseli, ale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Slaničkovi</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chyběl větší klid v koncovce. Vysoko přestřelil. Trestný kop a ne jeden se nabízel Stejskalovi, ale všechny spolehlivě končily v náručí brankáře. Hráče zásoboval centry i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Čámský</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ale vytouženého příjemce se míč nedočkal ani jednou. Závěr poločasu patřil domácím. Pravá strana nestíhala. </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0" name="Přímá spojovací šipka 19"/>
          <p:cNvCxnSpPr/>
          <p:nvPr/>
        </p:nvCxnSpPr>
        <p:spPr bwMode="auto">
          <a:xfrm>
            <a:off x="8815908" y="6931868"/>
            <a:ext cx="1296144" cy="72008"/>
          </a:xfrm>
          <a:prstGeom prst="straightConnector1">
            <a:avLst/>
          </a:prstGeom>
          <a:noFill/>
          <a:ln w="28575" cap="flat" cmpd="sng" algn="ctr">
            <a:solidFill>
              <a:schemeClr val="tx1"/>
            </a:solidFill>
            <a:prstDash val="solid"/>
            <a:round/>
            <a:headEnd type="none" w="med" len="med"/>
            <a:tailEnd type="arrow"/>
          </a:ln>
          <a:effectLst>
            <a:outerShdw dist="45791" dir="2021404" algn="ctr" rotWithShape="0">
              <a:srgbClr val="9999FF"/>
            </a:outerShdw>
          </a:effectLst>
        </p:spPr>
      </p:cxnSp>
      <p:sp>
        <p:nvSpPr>
          <p:cNvPr id="19" name="TextovéPole 18"/>
          <p:cNvSpPr txBox="1"/>
          <p:nvPr/>
        </p:nvSpPr>
        <p:spPr>
          <a:xfrm>
            <a:off x="7771812" y="7004456"/>
            <a:ext cx="18000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7</a:t>
            </a:r>
          </a:p>
        </p:txBody>
      </p:sp>
      <p:graphicFrame>
        <p:nvGraphicFramePr>
          <p:cNvPr id="12" name="Tabulka 11"/>
          <p:cNvGraphicFramePr>
            <a:graphicFrameLocks noGrp="1"/>
          </p:cNvGraphicFramePr>
          <p:nvPr/>
        </p:nvGraphicFramePr>
        <p:xfrm>
          <a:off x="102940" y="1891308"/>
          <a:ext cx="4608512" cy="5008702"/>
        </p:xfrm>
        <a:graphic>
          <a:graphicData uri="http://schemas.openxmlformats.org/drawingml/2006/table">
            <a:tbl>
              <a:tblPr/>
              <a:tblGrid>
                <a:gridCol w="512057">
                  <a:extLst>
                    <a:ext uri="{9D8B030D-6E8A-4147-A177-3AD203B41FA5}">
                      <a16:colId xmlns:a16="http://schemas.microsoft.com/office/drawing/2014/main" val="20000"/>
                    </a:ext>
                  </a:extLst>
                </a:gridCol>
                <a:gridCol w="219453">
                  <a:extLst>
                    <a:ext uri="{9D8B030D-6E8A-4147-A177-3AD203B41FA5}">
                      <a16:colId xmlns:a16="http://schemas.microsoft.com/office/drawing/2014/main" val="20001"/>
                    </a:ext>
                  </a:extLst>
                </a:gridCol>
                <a:gridCol w="658359">
                  <a:extLst>
                    <a:ext uri="{9D8B030D-6E8A-4147-A177-3AD203B41FA5}">
                      <a16:colId xmlns:a16="http://schemas.microsoft.com/office/drawing/2014/main" val="20002"/>
                    </a:ext>
                  </a:extLst>
                </a:gridCol>
                <a:gridCol w="365755">
                  <a:extLst>
                    <a:ext uri="{9D8B030D-6E8A-4147-A177-3AD203B41FA5}">
                      <a16:colId xmlns:a16="http://schemas.microsoft.com/office/drawing/2014/main" val="20003"/>
                    </a:ext>
                  </a:extLst>
                </a:gridCol>
                <a:gridCol w="450275">
                  <a:extLst>
                    <a:ext uri="{9D8B030D-6E8A-4147-A177-3AD203B41FA5}">
                      <a16:colId xmlns:a16="http://schemas.microsoft.com/office/drawing/2014/main" val="20004"/>
                    </a:ext>
                  </a:extLst>
                </a:gridCol>
                <a:gridCol w="1066576">
                  <a:extLst>
                    <a:ext uri="{9D8B030D-6E8A-4147-A177-3AD203B41FA5}">
                      <a16:colId xmlns:a16="http://schemas.microsoft.com/office/drawing/2014/main" val="20005"/>
                    </a:ext>
                  </a:extLst>
                </a:gridCol>
                <a:gridCol w="618839">
                  <a:extLst>
                    <a:ext uri="{9D8B030D-6E8A-4147-A177-3AD203B41FA5}">
                      <a16:colId xmlns:a16="http://schemas.microsoft.com/office/drawing/2014/main" val="20006"/>
                    </a:ext>
                  </a:extLst>
                </a:gridCol>
                <a:gridCol w="364747">
                  <a:extLst>
                    <a:ext uri="{9D8B030D-6E8A-4147-A177-3AD203B41FA5}">
                      <a16:colId xmlns:a16="http://schemas.microsoft.com/office/drawing/2014/main" val="20007"/>
                    </a:ext>
                  </a:extLst>
                </a:gridCol>
                <a:gridCol w="352451">
                  <a:extLst>
                    <a:ext uri="{9D8B030D-6E8A-4147-A177-3AD203B41FA5}">
                      <a16:colId xmlns:a16="http://schemas.microsoft.com/office/drawing/2014/main" val="20008"/>
                    </a:ext>
                  </a:extLst>
                </a:gridCol>
              </a:tblGrid>
              <a:tr h="236328">
                <a:tc gridSpan="9">
                  <a:txBody>
                    <a:bodyPr/>
                    <a:lstStyle/>
                    <a:p>
                      <a:pPr algn="ctr" fontAlgn="b"/>
                      <a:r>
                        <a:rPr lang="pl-PL" sz="1600" b="1" i="0" u="none" strike="noStrike" dirty="0">
                          <a:solidFill>
                            <a:srgbClr val="000000"/>
                          </a:solidFill>
                          <a:latin typeface="Calibri"/>
                        </a:rPr>
                        <a:t>St., ml.žáci Podzim 2015 </a:t>
                      </a:r>
                    </a:p>
                  </a:txBody>
                  <a:tcPr marL="2590" marR="2590" marT="2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94378">
                <a:tc>
                  <a:txBody>
                    <a:bodyPr/>
                    <a:lstStyle/>
                    <a:p>
                      <a:pPr algn="ctr" fontAlgn="ctr"/>
                      <a:r>
                        <a:rPr lang="cs-CZ" sz="600" b="1" i="0" u="none" strike="noStrike">
                          <a:solidFill>
                            <a:srgbClr val="000000"/>
                          </a:solidFill>
                          <a:latin typeface="Calibri"/>
                        </a:rPr>
                        <a:t>Datum</a:t>
                      </a:r>
                    </a:p>
                  </a:txBody>
                  <a:tcPr marL="2590" marR="2590" marT="25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Calibri"/>
                        </a:rPr>
                        <a:t>Den</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Calibri"/>
                        </a:rPr>
                        <a:t>Čas</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Calibri"/>
                        </a:rPr>
                        <a:t>Odjezd</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Calibri"/>
                        </a:rPr>
                        <a:t>Kde</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Calibri"/>
                        </a:rPr>
                        <a:t>Doma</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Calibri"/>
                        </a:rPr>
                        <a:t>Venku</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Calibri"/>
                        </a:rPr>
                        <a:t>Kolo</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0000"/>
                          </a:solidFill>
                          <a:latin typeface="Calibri"/>
                        </a:rPr>
                        <a:t>Výsledek</a:t>
                      </a:r>
                    </a:p>
                  </a:txBody>
                  <a:tcPr marL="2590" marR="2590" marT="2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231638">
                <a:tc>
                  <a:txBody>
                    <a:bodyPr/>
                    <a:lstStyle/>
                    <a:p>
                      <a:pPr algn="ctr" fontAlgn="ctr"/>
                      <a:r>
                        <a:rPr lang="cs-CZ" sz="600" b="1" i="0" u="none" strike="noStrike" dirty="0">
                          <a:solidFill>
                            <a:srgbClr val="000000"/>
                          </a:solidFill>
                          <a:latin typeface="Arial"/>
                        </a:rPr>
                        <a:t>23.8.2015</a:t>
                      </a:r>
                    </a:p>
                  </a:txBody>
                  <a:tcPr marL="2590" marR="2590" marT="25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Calibri"/>
                        </a:rPr>
                        <a:t>neděle</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500" b="1" i="0" u="none" strike="noStrike">
                          <a:solidFill>
                            <a:srgbClr val="000000"/>
                          </a:solidFill>
                          <a:latin typeface="Arial"/>
                        </a:rPr>
                        <a:t>10:00, 12:00</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500" b="1" i="0" u="none" strike="noStrike">
                          <a:solidFill>
                            <a:srgbClr val="000000"/>
                          </a:solidFill>
                          <a:latin typeface="Arial"/>
                        </a:rPr>
                        <a:t>8:15</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600" b="1" i="0" u="none" strike="noStrike">
                          <a:solidFill>
                            <a:srgbClr val="000000"/>
                          </a:solidFill>
                          <a:latin typeface="Arial"/>
                        </a:rPr>
                        <a:t>V</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dirty="0">
                          <a:solidFill>
                            <a:srgbClr val="000000"/>
                          </a:solidFill>
                          <a:latin typeface="Arial"/>
                        </a:rPr>
                        <a:t>SK Sokol Brozany</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a:solidFill>
                            <a:srgbClr val="000000"/>
                          </a:solidFill>
                          <a:latin typeface="Arial"/>
                        </a:rPr>
                        <a:t>SK Štětí</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600" b="1" i="0" u="none" strike="noStrike">
                          <a:solidFill>
                            <a:srgbClr val="000000"/>
                          </a:solidFill>
                          <a:latin typeface="Arial"/>
                        </a:rPr>
                        <a:t>1</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500" b="1" i="0" u="none" strike="noStrike">
                          <a:solidFill>
                            <a:srgbClr val="000000"/>
                          </a:solidFill>
                          <a:latin typeface="Arial"/>
                        </a:rPr>
                        <a:t> </a:t>
                      </a:r>
                    </a:p>
                  </a:txBody>
                  <a:tcPr marL="2590" marR="2590" marT="2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2"/>
                  </a:ext>
                </a:extLst>
              </a:tr>
              <a:tr h="231638">
                <a:tc>
                  <a:txBody>
                    <a:bodyPr/>
                    <a:lstStyle/>
                    <a:p>
                      <a:pPr algn="ctr" fontAlgn="ctr"/>
                      <a:r>
                        <a:rPr lang="cs-CZ" sz="600" b="1" i="0" u="none" strike="noStrike" dirty="0">
                          <a:solidFill>
                            <a:srgbClr val="000000"/>
                          </a:solidFill>
                          <a:latin typeface="Arial"/>
                        </a:rPr>
                        <a:t>26.8.2015</a:t>
                      </a:r>
                    </a:p>
                  </a:txBody>
                  <a:tcPr marL="2590" marR="2590" marT="25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0000"/>
                          </a:solidFill>
                          <a:latin typeface="Calibri"/>
                        </a:rPr>
                        <a:t>středa</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500" b="1" i="0" u="none" strike="noStrike">
                          <a:solidFill>
                            <a:srgbClr val="000000"/>
                          </a:solidFill>
                          <a:latin typeface="Arial"/>
                        </a:rPr>
                        <a:t>16:30, 18:30</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500" b="1" i="0" u="none" strike="noStrike">
                          <a:solidFill>
                            <a:srgbClr val="000000"/>
                          </a:solidFill>
                          <a:latin typeface="Arial"/>
                        </a:rPr>
                        <a:t> </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latin typeface="Arial"/>
                        </a:rPr>
                        <a:t>D</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Štětí</a:t>
                      </a:r>
                      <a:endParaRPr lang="cs-CZ" sz="900" b="1" i="0" u="none" strike="noStrike" dirty="0">
                        <a:solidFill>
                          <a:srgbClr val="000000"/>
                        </a:solidFill>
                        <a:latin typeface="Arial"/>
                      </a:endParaRP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TJ Krupka</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latin typeface="Arial"/>
                        </a:rPr>
                        <a:t>14</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500" b="1" i="0" u="none" strike="noStrike">
                          <a:solidFill>
                            <a:srgbClr val="000000"/>
                          </a:solidFill>
                          <a:latin typeface="Arial"/>
                        </a:rPr>
                        <a:t> </a:t>
                      </a:r>
                    </a:p>
                  </a:txBody>
                  <a:tcPr marL="2590" marR="2590" marT="2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3"/>
                  </a:ext>
                </a:extLst>
              </a:tr>
              <a:tr h="397096">
                <a:tc>
                  <a:txBody>
                    <a:bodyPr/>
                    <a:lstStyle/>
                    <a:p>
                      <a:pPr algn="ctr" fontAlgn="ctr"/>
                      <a:r>
                        <a:rPr lang="cs-CZ" sz="600" b="1" i="0" u="none" strike="noStrike" dirty="0">
                          <a:solidFill>
                            <a:srgbClr val="000000"/>
                          </a:solidFill>
                          <a:latin typeface="Arial"/>
                        </a:rPr>
                        <a:t>30.8.2015</a:t>
                      </a:r>
                    </a:p>
                  </a:txBody>
                  <a:tcPr marL="2590" marR="2590" marT="25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0000"/>
                          </a:solidFill>
                          <a:latin typeface="Calibri"/>
                        </a:rPr>
                        <a:t>neděle</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500" b="1" i="0" u="none" strike="noStrike">
                          <a:solidFill>
                            <a:srgbClr val="000000"/>
                          </a:solidFill>
                          <a:latin typeface="Arial"/>
                        </a:rPr>
                        <a:t>10:00, 12:00</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500" b="1" i="0" u="none" strike="noStrike">
                          <a:solidFill>
                            <a:srgbClr val="000000"/>
                          </a:solidFill>
                          <a:latin typeface="Arial"/>
                        </a:rPr>
                        <a:t> </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latin typeface="Arial"/>
                        </a:rPr>
                        <a:t>D</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Štětí</a:t>
                      </a:r>
                      <a:endParaRPr lang="cs-CZ" sz="900" b="1" i="0" u="none" strike="noStrike" dirty="0">
                        <a:solidFill>
                          <a:srgbClr val="000000"/>
                        </a:solidFill>
                        <a:latin typeface="Arial"/>
                      </a:endParaRP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FK Litoměřice/</a:t>
                      </a:r>
                      <a:r>
                        <a:rPr lang="cs-CZ" sz="900" b="1" i="0" u="none" strike="noStrike" dirty="0" err="1">
                          <a:solidFill>
                            <a:srgbClr val="000000"/>
                          </a:solidFill>
                          <a:latin typeface="Arial"/>
                        </a:rPr>
                        <a:t>Pokratice</a:t>
                      </a:r>
                      <a:endParaRPr lang="cs-CZ" sz="900" b="1" i="0" u="none" strike="noStrike" dirty="0">
                        <a:solidFill>
                          <a:srgbClr val="000000"/>
                        </a:solidFill>
                        <a:latin typeface="Arial"/>
                      </a:endParaRP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latin typeface="Arial"/>
                        </a:rPr>
                        <a:t>2</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500" b="1" i="0" u="none" strike="noStrike">
                          <a:solidFill>
                            <a:srgbClr val="000000"/>
                          </a:solidFill>
                          <a:latin typeface="Arial"/>
                        </a:rPr>
                        <a:t> </a:t>
                      </a:r>
                    </a:p>
                  </a:txBody>
                  <a:tcPr marL="2590" marR="2590" marT="2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4"/>
                  </a:ext>
                </a:extLst>
              </a:tr>
              <a:tr h="298034">
                <a:tc>
                  <a:txBody>
                    <a:bodyPr/>
                    <a:lstStyle/>
                    <a:p>
                      <a:pPr algn="ctr" fontAlgn="ctr"/>
                      <a:r>
                        <a:rPr lang="cs-CZ" sz="600" b="1" i="0" u="none" strike="noStrike" dirty="0">
                          <a:solidFill>
                            <a:srgbClr val="000000"/>
                          </a:solidFill>
                          <a:latin typeface="Arial"/>
                        </a:rPr>
                        <a:t>5.9.2015</a:t>
                      </a:r>
                    </a:p>
                  </a:txBody>
                  <a:tcPr marL="2590" marR="2590" marT="25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Calibri"/>
                        </a:rPr>
                        <a:t>sobota</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500" b="1" i="0" u="none" strike="noStrike">
                          <a:solidFill>
                            <a:srgbClr val="000000"/>
                          </a:solidFill>
                          <a:latin typeface="Arial"/>
                        </a:rPr>
                        <a:t>10:00, 12:00</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500" b="1" i="0" u="none" strike="noStrike">
                          <a:solidFill>
                            <a:srgbClr val="000000"/>
                          </a:solidFill>
                          <a:latin typeface="Arial"/>
                        </a:rPr>
                        <a:t>7:30</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600" b="1" i="0" u="none" strike="noStrike">
                          <a:solidFill>
                            <a:srgbClr val="000000"/>
                          </a:solidFill>
                          <a:latin typeface="Arial"/>
                        </a:rPr>
                        <a:t>V</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a:solidFill>
                            <a:srgbClr val="000000"/>
                          </a:solidFill>
                          <a:latin typeface="Arial"/>
                        </a:rPr>
                        <a:t>TJ Krupka</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Štětí</a:t>
                      </a:r>
                      <a:endParaRPr lang="cs-CZ" sz="900" b="1" i="0" u="none" strike="noStrike" dirty="0">
                        <a:solidFill>
                          <a:srgbClr val="000000"/>
                        </a:solidFill>
                        <a:latin typeface="Arial"/>
                      </a:endParaRP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600" b="1" i="0" u="none" strike="noStrike">
                          <a:solidFill>
                            <a:srgbClr val="000000"/>
                          </a:solidFill>
                          <a:latin typeface="Arial"/>
                        </a:rPr>
                        <a:t>3</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500" b="1" i="0" u="none" strike="noStrike">
                          <a:solidFill>
                            <a:srgbClr val="000000"/>
                          </a:solidFill>
                          <a:latin typeface="Arial"/>
                        </a:rPr>
                        <a:t> </a:t>
                      </a:r>
                    </a:p>
                  </a:txBody>
                  <a:tcPr marL="2590" marR="2590" marT="2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5"/>
                  </a:ext>
                </a:extLst>
              </a:tr>
              <a:tr h="231638">
                <a:tc>
                  <a:txBody>
                    <a:bodyPr/>
                    <a:lstStyle/>
                    <a:p>
                      <a:pPr algn="ctr" fontAlgn="ctr"/>
                      <a:r>
                        <a:rPr lang="cs-CZ" sz="600" b="1" i="0" u="none" strike="noStrike">
                          <a:solidFill>
                            <a:srgbClr val="000000"/>
                          </a:solidFill>
                          <a:latin typeface="Arial"/>
                        </a:rPr>
                        <a:t>9.9.2015</a:t>
                      </a:r>
                    </a:p>
                  </a:txBody>
                  <a:tcPr marL="2590" marR="2590" marT="25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Calibri"/>
                        </a:rPr>
                        <a:t>středa</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500" b="1" i="0" u="none" strike="noStrike">
                          <a:solidFill>
                            <a:srgbClr val="000000"/>
                          </a:solidFill>
                          <a:latin typeface="Arial"/>
                        </a:rPr>
                        <a:t>16:30, 18:30</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500" b="1" i="0" u="none" strike="noStrike">
                          <a:solidFill>
                            <a:srgbClr val="000000"/>
                          </a:solidFill>
                          <a:latin typeface="Arial"/>
                        </a:rPr>
                        <a:t>14:30</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600" b="1" i="0" u="none" strike="noStrike">
                          <a:solidFill>
                            <a:srgbClr val="000000"/>
                          </a:solidFill>
                          <a:latin typeface="Arial"/>
                        </a:rPr>
                        <a:t>V</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a:solidFill>
                            <a:srgbClr val="000000"/>
                          </a:solidFill>
                          <a:latin typeface="Arial"/>
                        </a:rPr>
                        <a:t>ASK Lovosice</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Štětí</a:t>
                      </a:r>
                      <a:endParaRPr lang="cs-CZ" sz="900" b="1" i="0" u="none" strike="noStrike" dirty="0">
                        <a:solidFill>
                          <a:srgbClr val="000000"/>
                        </a:solidFill>
                        <a:latin typeface="Arial"/>
                      </a:endParaRP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600" b="1" i="0" u="none" strike="noStrike">
                          <a:solidFill>
                            <a:srgbClr val="000000"/>
                          </a:solidFill>
                          <a:latin typeface="Arial"/>
                        </a:rPr>
                        <a:t>15</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500" b="1" i="0" u="none" strike="noStrike">
                          <a:solidFill>
                            <a:srgbClr val="000000"/>
                          </a:solidFill>
                          <a:latin typeface="Arial"/>
                        </a:rPr>
                        <a:t> </a:t>
                      </a:r>
                    </a:p>
                  </a:txBody>
                  <a:tcPr marL="2590" marR="2590" marT="2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6"/>
                  </a:ext>
                </a:extLst>
              </a:tr>
              <a:tr h="265558">
                <a:tc>
                  <a:txBody>
                    <a:bodyPr/>
                    <a:lstStyle/>
                    <a:p>
                      <a:pPr algn="ctr" fontAlgn="ctr"/>
                      <a:r>
                        <a:rPr lang="cs-CZ" sz="600" b="1" i="0" u="none" strike="noStrike" dirty="0">
                          <a:solidFill>
                            <a:srgbClr val="000000"/>
                          </a:solidFill>
                          <a:latin typeface="Arial"/>
                        </a:rPr>
                        <a:t>13.9.2015</a:t>
                      </a:r>
                    </a:p>
                  </a:txBody>
                  <a:tcPr marL="2590" marR="2590" marT="25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0000"/>
                          </a:solidFill>
                          <a:latin typeface="Calibri"/>
                        </a:rPr>
                        <a:t>neděle</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500" b="1" i="0" u="none" strike="noStrike">
                          <a:solidFill>
                            <a:srgbClr val="000000"/>
                          </a:solidFill>
                          <a:latin typeface="Arial"/>
                        </a:rPr>
                        <a:t>10:00, 12:00</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500" b="1" i="0" u="none" strike="noStrike">
                          <a:solidFill>
                            <a:srgbClr val="000000"/>
                          </a:solidFill>
                          <a:latin typeface="Arial"/>
                        </a:rPr>
                        <a:t> </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latin typeface="Arial"/>
                        </a:rPr>
                        <a:t>D</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SK Štětí</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ASK Lovosice</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latin typeface="Arial"/>
                        </a:rPr>
                        <a:t>4</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500" b="1" i="0" u="none" strike="noStrike">
                          <a:solidFill>
                            <a:srgbClr val="000000"/>
                          </a:solidFill>
                          <a:latin typeface="Arial"/>
                        </a:rPr>
                        <a:t> </a:t>
                      </a:r>
                    </a:p>
                  </a:txBody>
                  <a:tcPr marL="2590" marR="2590" marT="2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7"/>
                  </a:ext>
                </a:extLst>
              </a:tr>
              <a:tr h="231638">
                <a:tc>
                  <a:txBody>
                    <a:bodyPr/>
                    <a:lstStyle/>
                    <a:p>
                      <a:pPr algn="ctr" fontAlgn="ctr"/>
                      <a:r>
                        <a:rPr lang="cs-CZ" sz="600" b="1" i="0" u="none" strike="noStrike">
                          <a:solidFill>
                            <a:srgbClr val="000000"/>
                          </a:solidFill>
                          <a:latin typeface="Arial"/>
                        </a:rPr>
                        <a:t>19.9.2015</a:t>
                      </a:r>
                    </a:p>
                  </a:txBody>
                  <a:tcPr marL="2590" marR="2590" marT="25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Calibri"/>
                        </a:rPr>
                        <a:t>sobota</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500" b="1" i="0" u="none" strike="noStrike" dirty="0">
                          <a:solidFill>
                            <a:schemeClr val="tx1"/>
                          </a:solidFill>
                          <a:latin typeface="Arial"/>
                        </a:rPr>
                        <a:t>13:00, 11:00</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500" b="1" i="0" u="none" strike="noStrike" dirty="0">
                          <a:solidFill>
                            <a:schemeClr val="tx1"/>
                          </a:solidFill>
                          <a:latin typeface="Arial"/>
                        </a:rPr>
                        <a:t>8:00</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600" b="1" i="0" u="none" strike="noStrike">
                          <a:solidFill>
                            <a:srgbClr val="000000"/>
                          </a:solidFill>
                          <a:latin typeface="Arial"/>
                        </a:rPr>
                        <a:t>V</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a:solidFill>
                            <a:srgbClr val="000000"/>
                          </a:solidFill>
                          <a:latin typeface="Arial"/>
                        </a:rPr>
                        <a:t>FK Duchcov</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Štětí</a:t>
                      </a:r>
                      <a:endParaRPr lang="cs-CZ" sz="900" b="1" i="0" u="none" strike="noStrike" dirty="0">
                        <a:solidFill>
                          <a:srgbClr val="000000"/>
                        </a:solidFill>
                        <a:latin typeface="Arial"/>
                      </a:endParaRP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600" b="1" i="0" u="none" strike="noStrike">
                          <a:solidFill>
                            <a:srgbClr val="000000"/>
                          </a:solidFill>
                          <a:latin typeface="Arial"/>
                        </a:rPr>
                        <a:t>5</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500" b="1" i="0" u="none" strike="noStrike">
                          <a:solidFill>
                            <a:srgbClr val="000000"/>
                          </a:solidFill>
                          <a:latin typeface="Arial"/>
                        </a:rPr>
                        <a:t> </a:t>
                      </a:r>
                    </a:p>
                  </a:txBody>
                  <a:tcPr marL="2590" marR="2590" marT="2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8"/>
                  </a:ext>
                </a:extLst>
              </a:tr>
              <a:tr h="265558">
                <a:tc>
                  <a:txBody>
                    <a:bodyPr/>
                    <a:lstStyle/>
                    <a:p>
                      <a:pPr algn="ctr" fontAlgn="ctr"/>
                      <a:r>
                        <a:rPr lang="cs-CZ" sz="600" b="1" i="0" u="none" strike="noStrike" dirty="0">
                          <a:solidFill>
                            <a:srgbClr val="000000"/>
                          </a:solidFill>
                          <a:latin typeface="Arial"/>
                        </a:rPr>
                        <a:t>27.9.2015</a:t>
                      </a:r>
                    </a:p>
                  </a:txBody>
                  <a:tcPr marL="2590" marR="2590" marT="25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0000"/>
                          </a:solidFill>
                          <a:latin typeface="Calibri"/>
                        </a:rPr>
                        <a:t>neděle</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500" b="1" i="0" u="none" strike="noStrike">
                          <a:solidFill>
                            <a:srgbClr val="000000"/>
                          </a:solidFill>
                          <a:latin typeface="Arial"/>
                        </a:rPr>
                        <a:t>10:00, 12:00</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500" b="1" i="0" u="none" strike="noStrike">
                          <a:solidFill>
                            <a:srgbClr val="000000"/>
                          </a:solidFill>
                          <a:latin typeface="Arial"/>
                        </a:rPr>
                        <a:t> </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latin typeface="Arial"/>
                        </a:rPr>
                        <a:t>D</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SK Štětí</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FK Junior Děčín B</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latin typeface="Arial"/>
                        </a:rPr>
                        <a:t>6</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500" b="1" i="0" u="none" strike="noStrike">
                          <a:solidFill>
                            <a:srgbClr val="000000"/>
                          </a:solidFill>
                          <a:latin typeface="Arial"/>
                        </a:rPr>
                        <a:t> </a:t>
                      </a:r>
                    </a:p>
                  </a:txBody>
                  <a:tcPr marL="2590" marR="2590" marT="2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9"/>
                  </a:ext>
                </a:extLst>
              </a:tr>
              <a:tr h="335288">
                <a:tc>
                  <a:txBody>
                    <a:bodyPr/>
                    <a:lstStyle/>
                    <a:p>
                      <a:pPr algn="ctr" fontAlgn="ctr"/>
                      <a:r>
                        <a:rPr lang="cs-CZ" sz="600" b="1" i="0" u="none" strike="noStrike" dirty="0">
                          <a:solidFill>
                            <a:srgbClr val="000000"/>
                          </a:solidFill>
                          <a:latin typeface="Arial"/>
                        </a:rPr>
                        <a:t>3.10.2015</a:t>
                      </a:r>
                    </a:p>
                  </a:txBody>
                  <a:tcPr marL="2590" marR="2590" marT="25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Calibri"/>
                        </a:rPr>
                        <a:t>sobota</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500" b="1" i="0" u="none" strike="noStrike">
                          <a:solidFill>
                            <a:srgbClr val="000000"/>
                          </a:solidFill>
                          <a:latin typeface="Arial"/>
                        </a:rPr>
                        <a:t>10:00, 12:00</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500" b="1" i="0" u="none" strike="noStrike">
                          <a:solidFill>
                            <a:srgbClr val="000000"/>
                          </a:solidFill>
                          <a:latin typeface="Arial"/>
                        </a:rPr>
                        <a:t>8:15</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600" b="1" i="0" u="none" strike="noStrike">
                          <a:solidFill>
                            <a:srgbClr val="000000"/>
                          </a:solidFill>
                          <a:latin typeface="Arial"/>
                        </a:rPr>
                        <a:t>V-Mlékojedy</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a:solidFill>
                            <a:srgbClr val="000000"/>
                          </a:solidFill>
                          <a:latin typeface="Arial"/>
                        </a:rPr>
                        <a:t>FK Litoměřice</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Štětí</a:t>
                      </a:r>
                      <a:endParaRPr lang="cs-CZ" sz="900" b="1" i="0" u="none" strike="noStrike" dirty="0">
                        <a:solidFill>
                          <a:srgbClr val="000000"/>
                        </a:solidFill>
                        <a:latin typeface="Arial"/>
                      </a:endParaRP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600" b="1" i="0" u="none" strike="noStrike">
                          <a:solidFill>
                            <a:srgbClr val="000000"/>
                          </a:solidFill>
                          <a:latin typeface="Arial"/>
                        </a:rPr>
                        <a:t>7</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500" b="1" i="0" u="none" strike="noStrike">
                          <a:solidFill>
                            <a:srgbClr val="000000"/>
                          </a:solidFill>
                          <a:latin typeface="Arial"/>
                        </a:rPr>
                        <a:t> </a:t>
                      </a:r>
                    </a:p>
                  </a:txBody>
                  <a:tcPr marL="2590" marR="2590" marT="2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10"/>
                  </a:ext>
                </a:extLst>
              </a:tr>
              <a:tr h="265558">
                <a:tc>
                  <a:txBody>
                    <a:bodyPr/>
                    <a:lstStyle/>
                    <a:p>
                      <a:pPr algn="ctr" fontAlgn="ctr"/>
                      <a:r>
                        <a:rPr lang="cs-CZ" sz="600" b="1" i="0" u="none" strike="noStrike" dirty="0">
                          <a:solidFill>
                            <a:srgbClr val="000000"/>
                          </a:solidFill>
                          <a:latin typeface="Arial"/>
                        </a:rPr>
                        <a:t>11.10.2015</a:t>
                      </a:r>
                    </a:p>
                  </a:txBody>
                  <a:tcPr marL="2590" marR="2590" marT="25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Calibri"/>
                        </a:rPr>
                        <a:t>neděle</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500" b="1" i="0" u="none" strike="noStrike">
                          <a:solidFill>
                            <a:srgbClr val="000000"/>
                          </a:solidFill>
                          <a:latin typeface="Arial"/>
                        </a:rPr>
                        <a:t>10:00, 12:00</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500" b="1" i="0" u="none" strike="noStrike">
                          <a:solidFill>
                            <a:srgbClr val="000000"/>
                          </a:solidFill>
                          <a:latin typeface="Arial"/>
                        </a:rPr>
                        <a:t>???</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600" b="1" i="0" u="none" strike="noStrike">
                          <a:solidFill>
                            <a:srgbClr val="000000"/>
                          </a:solidFill>
                          <a:latin typeface="Arial"/>
                        </a:rPr>
                        <a:t>V</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a:solidFill>
                            <a:srgbClr val="000000"/>
                          </a:solidFill>
                          <a:latin typeface="Arial"/>
                        </a:rPr>
                        <a:t>SK Roudnice nad Labem</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Štětí</a:t>
                      </a:r>
                      <a:endParaRPr lang="cs-CZ" sz="900" b="1" i="0" u="none" strike="noStrike" dirty="0">
                        <a:solidFill>
                          <a:srgbClr val="000000"/>
                        </a:solidFill>
                        <a:latin typeface="Arial"/>
                      </a:endParaRP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600" b="1" i="0" u="none" strike="noStrike">
                          <a:solidFill>
                            <a:srgbClr val="000000"/>
                          </a:solidFill>
                          <a:latin typeface="Arial"/>
                        </a:rPr>
                        <a:t>8</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500" b="1" i="0" u="none" strike="noStrike">
                          <a:solidFill>
                            <a:srgbClr val="000000"/>
                          </a:solidFill>
                          <a:latin typeface="Arial"/>
                        </a:rPr>
                        <a:t> </a:t>
                      </a:r>
                    </a:p>
                  </a:txBody>
                  <a:tcPr marL="2590" marR="2590" marT="2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11"/>
                  </a:ext>
                </a:extLst>
              </a:tr>
              <a:tr h="397096">
                <a:tc>
                  <a:txBody>
                    <a:bodyPr/>
                    <a:lstStyle/>
                    <a:p>
                      <a:pPr algn="ctr" fontAlgn="ctr"/>
                      <a:r>
                        <a:rPr lang="cs-CZ" sz="600" b="1" i="0" u="none" strike="noStrike" dirty="0">
                          <a:solidFill>
                            <a:srgbClr val="000000"/>
                          </a:solidFill>
                          <a:latin typeface="Arial"/>
                        </a:rPr>
                        <a:t>18.10.2015</a:t>
                      </a:r>
                    </a:p>
                  </a:txBody>
                  <a:tcPr marL="2590" marR="2590" marT="25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0000"/>
                          </a:solidFill>
                          <a:latin typeface="Calibri"/>
                        </a:rPr>
                        <a:t>neděle</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500" b="1" i="0" u="none" strike="noStrike">
                          <a:solidFill>
                            <a:srgbClr val="000000"/>
                          </a:solidFill>
                          <a:latin typeface="Arial"/>
                        </a:rPr>
                        <a:t>10:00, 12:00</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500" b="1" i="0" u="none" strike="noStrike">
                          <a:solidFill>
                            <a:srgbClr val="000000"/>
                          </a:solidFill>
                          <a:latin typeface="Arial"/>
                        </a:rPr>
                        <a:t> </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latin typeface="Arial"/>
                        </a:rPr>
                        <a:t>D</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SK Štětí</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FK Český Lev </a:t>
                      </a:r>
                      <a:r>
                        <a:rPr lang="cs-CZ" sz="900" b="1" i="0" u="none" strike="noStrike" dirty="0" err="1">
                          <a:solidFill>
                            <a:srgbClr val="000000"/>
                          </a:solidFill>
                          <a:latin typeface="Arial"/>
                        </a:rPr>
                        <a:t>Neštěmice</a:t>
                      </a:r>
                      <a:endParaRPr lang="cs-CZ" sz="900" b="1" i="0" u="none" strike="noStrike" dirty="0">
                        <a:solidFill>
                          <a:srgbClr val="000000"/>
                        </a:solidFill>
                        <a:latin typeface="Arial"/>
                      </a:endParaRP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latin typeface="Arial"/>
                        </a:rPr>
                        <a:t>9</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500" b="1" i="0" u="none" strike="noStrike">
                          <a:solidFill>
                            <a:srgbClr val="000000"/>
                          </a:solidFill>
                          <a:latin typeface="Arial"/>
                        </a:rPr>
                        <a:t> </a:t>
                      </a:r>
                    </a:p>
                  </a:txBody>
                  <a:tcPr marL="2590" marR="2590" marT="2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2"/>
                  </a:ext>
                </a:extLst>
              </a:tr>
              <a:tr h="278165">
                <a:tc>
                  <a:txBody>
                    <a:bodyPr/>
                    <a:lstStyle/>
                    <a:p>
                      <a:pPr algn="ctr" fontAlgn="ctr"/>
                      <a:r>
                        <a:rPr lang="cs-CZ" sz="600" b="1" i="0" u="none" strike="noStrike" dirty="0">
                          <a:solidFill>
                            <a:srgbClr val="000000"/>
                          </a:solidFill>
                          <a:latin typeface="Arial"/>
                        </a:rPr>
                        <a:t>25.10.2015</a:t>
                      </a:r>
                    </a:p>
                  </a:txBody>
                  <a:tcPr marL="2590" marR="2590" marT="25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0000"/>
                          </a:solidFill>
                          <a:latin typeface="Calibri"/>
                        </a:rPr>
                        <a:t>neděle</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500" b="1" i="0" u="none" strike="noStrike">
                          <a:solidFill>
                            <a:srgbClr val="000000"/>
                          </a:solidFill>
                          <a:latin typeface="Arial"/>
                        </a:rPr>
                        <a:t>10:00, 12:00</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500" b="1" i="0" u="none" strike="noStrike">
                          <a:solidFill>
                            <a:srgbClr val="000000"/>
                          </a:solidFill>
                          <a:latin typeface="Arial"/>
                        </a:rPr>
                        <a:t> </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latin typeface="Arial"/>
                        </a:rPr>
                        <a:t>D</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SK Štětí</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FK Junior Děčín B</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latin typeface="Arial"/>
                        </a:rPr>
                        <a:t>11</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500" b="1" i="0" u="none" strike="noStrike">
                          <a:solidFill>
                            <a:srgbClr val="000000"/>
                          </a:solidFill>
                          <a:latin typeface="Arial"/>
                        </a:rPr>
                        <a:t> </a:t>
                      </a:r>
                    </a:p>
                  </a:txBody>
                  <a:tcPr marL="2590" marR="2590" marT="2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3"/>
                  </a:ext>
                </a:extLst>
              </a:tr>
              <a:tr h="265558">
                <a:tc>
                  <a:txBody>
                    <a:bodyPr/>
                    <a:lstStyle/>
                    <a:p>
                      <a:pPr algn="ctr" fontAlgn="ctr"/>
                      <a:r>
                        <a:rPr lang="cs-CZ" sz="600" b="1" i="0" u="none" strike="noStrike" dirty="0">
                          <a:solidFill>
                            <a:srgbClr val="000000"/>
                          </a:solidFill>
                          <a:latin typeface="Arial"/>
                        </a:rPr>
                        <a:t>28.10.2015</a:t>
                      </a:r>
                    </a:p>
                  </a:txBody>
                  <a:tcPr marL="2590" marR="2590" marT="25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0000"/>
                          </a:solidFill>
                          <a:latin typeface="Calibri"/>
                        </a:rPr>
                        <a:t>středa</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500" b="1" i="0" u="none" strike="noStrike" dirty="0">
                          <a:solidFill>
                            <a:schemeClr val="tx1"/>
                          </a:solidFill>
                          <a:latin typeface="Arial"/>
                        </a:rPr>
                        <a:t>10:00, 12:00</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500" b="1" i="0" u="none" strike="noStrike" dirty="0">
                          <a:solidFill>
                            <a:schemeClr val="tx1"/>
                          </a:solidFill>
                          <a:latin typeface="Arial"/>
                        </a:rPr>
                        <a:t> </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latin typeface="Arial"/>
                        </a:rPr>
                        <a:t>D</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SK Štětí</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FK </a:t>
                      </a:r>
                      <a:r>
                        <a:rPr lang="cs-CZ" sz="900" b="1" i="0" u="none" strike="noStrike" dirty="0" err="1">
                          <a:solidFill>
                            <a:srgbClr val="000000"/>
                          </a:solidFill>
                          <a:latin typeface="Arial"/>
                        </a:rPr>
                        <a:t>Duchcov</a:t>
                      </a:r>
                      <a:endParaRPr lang="cs-CZ" sz="900" b="1" i="0" u="none" strike="noStrike" dirty="0">
                        <a:solidFill>
                          <a:srgbClr val="000000"/>
                        </a:solidFill>
                        <a:latin typeface="Arial"/>
                      </a:endParaRP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latin typeface="Arial"/>
                        </a:rPr>
                        <a:t>16</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500" b="1" i="0" u="none" strike="noStrike">
                          <a:solidFill>
                            <a:srgbClr val="000000"/>
                          </a:solidFill>
                          <a:latin typeface="Arial"/>
                        </a:rPr>
                        <a:t> </a:t>
                      </a:r>
                    </a:p>
                  </a:txBody>
                  <a:tcPr marL="2590" marR="2590" marT="2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4"/>
                  </a:ext>
                </a:extLst>
              </a:tr>
              <a:tr h="265558">
                <a:tc>
                  <a:txBody>
                    <a:bodyPr/>
                    <a:lstStyle/>
                    <a:p>
                      <a:pPr algn="ctr" fontAlgn="ctr"/>
                      <a:r>
                        <a:rPr lang="cs-CZ" sz="600" b="1" i="0" u="none" strike="noStrike" dirty="0">
                          <a:solidFill>
                            <a:srgbClr val="000000"/>
                          </a:solidFill>
                          <a:latin typeface="Arial"/>
                        </a:rPr>
                        <a:t>1.11.2015</a:t>
                      </a:r>
                    </a:p>
                  </a:txBody>
                  <a:tcPr marL="2590" marR="2590" marT="25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0000"/>
                          </a:solidFill>
                          <a:latin typeface="Calibri"/>
                        </a:rPr>
                        <a:t>neděle</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500" b="1" i="0" u="none" strike="noStrike">
                          <a:solidFill>
                            <a:srgbClr val="000000"/>
                          </a:solidFill>
                          <a:latin typeface="Arial"/>
                        </a:rPr>
                        <a:t>10:00, 12:00</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500" b="1" i="0" u="none" strike="noStrike">
                          <a:solidFill>
                            <a:srgbClr val="000000"/>
                          </a:solidFill>
                          <a:latin typeface="Arial"/>
                        </a:rPr>
                        <a:t> </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latin typeface="Arial"/>
                        </a:rPr>
                        <a:t>D</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SK Štětí</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SK Sokol Brozany</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latin typeface="Arial"/>
                        </a:rPr>
                        <a:t>12</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500" b="1" i="0" u="none" strike="noStrike">
                          <a:solidFill>
                            <a:srgbClr val="000000"/>
                          </a:solidFill>
                          <a:latin typeface="Arial"/>
                        </a:rPr>
                        <a:t> </a:t>
                      </a:r>
                    </a:p>
                  </a:txBody>
                  <a:tcPr marL="2590" marR="2590" marT="2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5"/>
                  </a:ext>
                </a:extLst>
              </a:tr>
              <a:tr h="340255">
                <a:tc>
                  <a:txBody>
                    <a:bodyPr/>
                    <a:lstStyle/>
                    <a:p>
                      <a:pPr algn="ctr" fontAlgn="ctr"/>
                      <a:r>
                        <a:rPr lang="cs-CZ" sz="600" b="1" i="0" u="none" strike="noStrike" dirty="0">
                          <a:solidFill>
                            <a:srgbClr val="000000"/>
                          </a:solidFill>
                          <a:latin typeface="Arial"/>
                        </a:rPr>
                        <a:t>8.11.2015</a:t>
                      </a:r>
                    </a:p>
                  </a:txBody>
                  <a:tcPr marL="2590" marR="2590" marT="25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Calibri"/>
                        </a:rPr>
                        <a:t>neděle</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500" b="1" i="0" u="none" strike="noStrike">
                          <a:solidFill>
                            <a:srgbClr val="000000"/>
                          </a:solidFill>
                          <a:latin typeface="Arial"/>
                        </a:rPr>
                        <a:t>10:00, 12:00</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500" b="1" i="0" u="none" strike="noStrike">
                          <a:solidFill>
                            <a:srgbClr val="000000"/>
                          </a:solidFill>
                          <a:latin typeface="Arial"/>
                        </a:rPr>
                        <a:t>8:15</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600" b="1" i="0" u="none" strike="noStrike">
                          <a:solidFill>
                            <a:srgbClr val="000000"/>
                          </a:solidFill>
                          <a:latin typeface="Arial"/>
                        </a:rPr>
                        <a:t>V-Mlékojedy</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a:solidFill>
                            <a:srgbClr val="000000"/>
                          </a:solidFill>
                          <a:latin typeface="Arial"/>
                        </a:rPr>
                        <a:t>FK Litoměřice/Žitenice</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Štětí</a:t>
                      </a:r>
                      <a:endParaRPr lang="cs-CZ" sz="900" b="1" i="0" u="none" strike="noStrike" dirty="0">
                        <a:solidFill>
                          <a:srgbClr val="000000"/>
                        </a:solidFill>
                        <a:latin typeface="Arial"/>
                      </a:endParaRP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600" b="1" i="0" u="none" strike="noStrike">
                          <a:solidFill>
                            <a:srgbClr val="000000"/>
                          </a:solidFill>
                          <a:latin typeface="Arial"/>
                        </a:rPr>
                        <a:t>13</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500" b="1" i="0" u="none" strike="noStrike">
                          <a:solidFill>
                            <a:srgbClr val="000000"/>
                          </a:solidFill>
                          <a:latin typeface="Arial"/>
                        </a:rPr>
                        <a:t> </a:t>
                      </a:r>
                    </a:p>
                  </a:txBody>
                  <a:tcPr marL="2590" marR="2590" marT="2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16"/>
                  </a:ext>
                </a:extLst>
              </a:tr>
              <a:tr h="265558">
                <a:tc>
                  <a:txBody>
                    <a:bodyPr/>
                    <a:lstStyle/>
                    <a:p>
                      <a:pPr algn="ctr" fontAlgn="ctr"/>
                      <a:r>
                        <a:rPr lang="cs-CZ" sz="600" b="1" i="0" u="none" strike="noStrike" dirty="0">
                          <a:solidFill>
                            <a:srgbClr val="000000"/>
                          </a:solidFill>
                          <a:latin typeface="Arial"/>
                        </a:rPr>
                        <a:t>14.11.2015</a:t>
                      </a:r>
                    </a:p>
                  </a:txBody>
                  <a:tcPr marL="2590" marR="2590" marT="25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Calibri"/>
                        </a:rPr>
                        <a:t>sobota</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500" b="1" i="0" u="none" strike="noStrike">
                          <a:solidFill>
                            <a:srgbClr val="000000"/>
                          </a:solidFill>
                          <a:latin typeface="Arial"/>
                        </a:rPr>
                        <a:t>10:00, 12:00</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500" b="1" i="0" u="none" strike="noStrike">
                          <a:solidFill>
                            <a:srgbClr val="000000"/>
                          </a:solidFill>
                          <a:latin typeface="Arial"/>
                        </a:rPr>
                        <a:t>7:30</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600" b="1" i="0" u="none" strike="noStrike">
                          <a:solidFill>
                            <a:srgbClr val="000000"/>
                          </a:solidFill>
                          <a:latin typeface="Arial"/>
                        </a:rPr>
                        <a:t>V</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dirty="0">
                          <a:solidFill>
                            <a:srgbClr val="000000"/>
                          </a:solidFill>
                          <a:latin typeface="Arial"/>
                        </a:rPr>
                        <a:t>TJ Sokol </a:t>
                      </a:r>
                      <a:r>
                        <a:rPr lang="cs-CZ" sz="900" b="1" i="0" u="none" strike="noStrike" dirty="0" err="1">
                          <a:solidFill>
                            <a:srgbClr val="000000"/>
                          </a:solidFill>
                          <a:latin typeface="Arial"/>
                        </a:rPr>
                        <a:t>Košťany</a:t>
                      </a:r>
                      <a:r>
                        <a:rPr lang="cs-CZ" sz="900" b="1" i="0" u="none" strike="noStrike" dirty="0">
                          <a:solidFill>
                            <a:srgbClr val="000000"/>
                          </a:solidFill>
                          <a:latin typeface="Arial"/>
                        </a:rPr>
                        <a:t>/</a:t>
                      </a:r>
                      <a:r>
                        <a:rPr lang="cs-CZ" sz="900" b="1" i="0" u="none" strike="noStrike" dirty="0" err="1">
                          <a:solidFill>
                            <a:srgbClr val="000000"/>
                          </a:solidFill>
                          <a:latin typeface="Arial"/>
                        </a:rPr>
                        <a:t>Oldřichov</a:t>
                      </a:r>
                      <a:endParaRPr lang="cs-CZ" sz="900" b="1" i="0" u="none" strike="noStrike" dirty="0">
                        <a:solidFill>
                          <a:srgbClr val="000000"/>
                        </a:solidFill>
                        <a:latin typeface="Arial"/>
                      </a:endParaRP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Štětí</a:t>
                      </a:r>
                      <a:endParaRPr lang="cs-CZ" sz="900" b="1" i="0" u="none" strike="noStrike" dirty="0">
                        <a:solidFill>
                          <a:srgbClr val="000000"/>
                        </a:solidFill>
                        <a:latin typeface="Arial"/>
                      </a:endParaRP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600" b="1" i="0" u="none" strike="noStrike">
                          <a:solidFill>
                            <a:srgbClr val="000000"/>
                          </a:solidFill>
                          <a:latin typeface="Arial"/>
                        </a:rPr>
                        <a:t>10</a:t>
                      </a:r>
                    </a:p>
                  </a:txBody>
                  <a:tcPr marL="2590" marR="2590" marT="2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500" b="1" i="0" u="none" strike="noStrike" dirty="0">
                          <a:solidFill>
                            <a:srgbClr val="000000"/>
                          </a:solidFill>
                          <a:latin typeface="Arial"/>
                        </a:rPr>
                        <a:t> </a:t>
                      </a:r>
                    </a:p>
                  </a:txBody>
                  <a:tcPr marL="2590" marR="2590" marT="2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17"/>
                  </a:ext>
                </a:extLst>
              </a:tr>
            </a:tbl>
          </a:graphicData>
        </a:graphic>
      </p:graphicFrame>
      <p:sp>
        <p:nvSpPr>
          <p:cNvPr id="15" name="TextovéPole 14"/>
          <p:cNvSpPr txBox="1"/>
          <p:nvPr/>
        </p:nvSpPr>
        <p:spPr>
          <a:xfrm>
            <a:off x="102940" y="91108"/>
            <a:ext cx="4680520" cy="1754326"/>
          </a:xfrm>
          <a:prstGeom prst="rect">
            <a:avLst/>
          </a:prstGeom>
          <a:blipFill dpi="0" rotWithShape="1">
            <a:blip r:embed="rId4" cstate="print">
              <a:alphaModFix amt="74000"/>
            </a:blip>
            <a:srcRect/>
            <a:stretch>
              <a:fillRect/>
            </a:stretch>
          </a:blipFill>
          <a:ln w="63500">
            <a:solidFill>
              <a:schemeClr val="accent6">
                <a:lumMod val="75000"/>
              </a:schemeClr>
            </a:solidFill>
          </a:ln>
        </p:spPr>
        <p:txBody>
          <a:bodyPr wrap="square" rtlCol="0">
            <a:spAutoFit/>
          </a:bodyPr>
          <a:lstStyle/>
          <a:p>
            <a:pPr algn="ctr"/>
            <a:r>
              <a:rPr lang="cs-CZ" sz="3600" dirty="0" smtClean="0">
                <a:latin typeface="Arial Black" pitchFamily="34" charset="0"/>
              </a:rPr>
              <a:t>Podzimní maraton žákovských zápasů</a:t>
            </a:r>
          </a:p>
        </p:txBody>
      </p:sp>
      <p:sp>
        <p:nvSpPr>
          <p:cNvPr id="17" name="TextovéPole 16"/>
          <p:cNvSpPr txBox="1"/>
          <p:nvPr/>
        </p:nvSpPr>
        <p:spPr>
          <a:xfrm>
            <a:off x="1687116"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26</a:t>
            </a:r>
          </a:p>
        </p:txBody>
      </p:sp>
      <p:pic>
        <p:nvPicPr>
          <p:cNvPr id="4098" name="Picture 38"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099" name="Picture 37"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00" name="Picture 36"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01" name="Picture 35"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02" name="Picture 34"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03" name="Picture 33"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04" name="Picture 32"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05" name="Picture 31"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06" name="Picture 30"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07" name="Picture 29"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08" name="Picture 28"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4109" name="Picture 27"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4110" name="Picture 26"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4111" name="Picture 25"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4112" name="Picture 24"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4113" name="Picture 23"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4114" name="Picture 22"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4115" name="Picture 21"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4116" name="Picture 20"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4117" name="Picture 19"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4118" name="Picture 18"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4119" name="Picture 17"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4120" name="Picture 16"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4121" name="Picture 15"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4122" name="Picture 14"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4123" name="Picture 13"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4124" name="Picture 12"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4125" name="Picture 11"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4126" name="Picture 10"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4127" name="Picture 9"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4128" name="Picture 8"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4129" name="Picture 7"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4130" name="Picture 46"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942975"/>
          </a:xfrm>
          <a:prstGeom prst="rect">
            <a:avLst/>
          </a:prstGeom>
          <a:noFill/>
          <a:ln w="9525">
            <a:miter lim="800000"/>
            <a:headEnd/>
            <a:tailEnd/>
          </a:ln>
        </p:spPr>
      </p:pic>
      <p:pic>
        <p:nvPicPr>
          <p:cNvPr id="4131" name="Picture 45"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942975"/>
          </a:xfrm>
          <a:prstGeom prst="rect">
            <a:avLst/>
          </a:prstGeom>
          <a:noFill/>
          <a:ln w="9525">
            <a:miter lim="800000"/>
            <a:headEnd/>
            <a:tailEnd/>
          </a:ln>
        </p:spPr>
      </p:pic>
      <p:pic>
        <p:nvPicPr>
          <p:cNvPr id="4132" name="Picture 44"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866775"/>
            <a:ext cx="914400" cy="952500"/>
          </a:xfrm>
          <a:prstGeom prst="rect">
            <a:avLst/>
          </a:prstGeom>
          <a:noFill/>
          <a:ln w="9525">
            <a:miter lim="800000"/>
            <a:headEnd/>
            <a:tailEnd/>
          </a:ln>
        </p:spPr>
      </p:pic>
      <p:pic>
        <p:nvPicPr>
          <p:cNvPr id="4133" name="Picture 43"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866775"/>
            <a:ext cx="914400" cy="952500"/>
          </a:xfrm>
          <a:prstGeom prst="rect">
            <a:avLst/>
          </a:prstGeom>
          <a:noFill/>
          <a:ln w="9525">
            <a:miter lim="800000"/>
            <a:headEnd/>
            <a:tailEnd/>
          </a:ln>
        </p:spPr>
      </p:pic>
      <p:pic>
        <p:nvPicPr>
          <p:cNvPr id="4134" name="Picture 42"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1247775"/>
            <a:ext cx="914400" cy="742950"/>
          </a:xfrm>
          <a:prstGeom prst="rect">
            <a:avLst/>
          </a:prstGeom>
          <a:noFill/>
          <a:ln w="9525">
            <a:miter lim="800000"/>
            <a:headEnd/>
            <a:tailEnd/>
          </a:ln>
        </p:spPr>
      </p:pic>
      <p:pic>
        <p:nvPicPr>
          <p:cNvPr id="4135" name="Picture 41"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1247775"/>
            <a:ext cx="914400" cy="742950"/>
          </a:xfrm>
          <a:prstGeom prst="rect">
            <a:avLst/>
          </a:prstGeom>
          <a:noFill/>
          <a:ln w="9525">
            <a:miter lim="800000"/>
            <a:headEnd/>
            <a:tailEnd/>
          </a:ln>
        </p:spPr>
      </p:pic>
      <p:pic>
        <p:nvPicPr>
          <p:cNvPr id="4136" name="Picture 93"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37" name="Picture 92"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38" name="Picture 91"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39" name="Picture 90"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40" name="Picture 89"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41" name="Picture 88"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42" name="Picture 87"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43" name="Picture 86"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44" name="Picture 85"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45" name="Picture 84"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46" name="Picture 50"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7" name="Picture 51"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8" name="Picture 52"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9" name="Picture 53"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0" name="Picture 54"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1" name="Picture 55"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2" name="Picture 56"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3" name="Picture 57"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4" name="Picture 58"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5" name="Picture 83"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6" name="Picture 82"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7" name="Picture 81"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8" name="Picture 80"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9" name="Picture 79"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0" name="Picture 229"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1" name="Picture 228"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2" name="Picture 227"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3" name="Picture 226"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4" name="Picture 225"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5" name="Picture 224"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6" name="Picture 223"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7" name="Picture 222"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8" name="Picture 221"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9" name="Picture 220"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0" name="Picture 219"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1" name="Picture 218"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2" name="Picture 217"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3" name="Picture 216"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4" name="Picture 215"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5" name="Picture 214"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6" name="Picture 213"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7" name="Picture 212"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8" name="Picture 146"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9" name="Picture 145"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0" name="Picture 144"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1" name="Picture 143"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2" name="Picture 142"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3" name="Picture 141"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4" name="Picture 140"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5" name="Picture 139"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6" name="Picture 138"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7" name="Picture 137"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8" name="Picture 136"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9" name="Picture 135"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0" name="Picture 134"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1" name="Picture 133"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2" name="Picture 132"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3" name="Picture 131"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4" name="Picture 130"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5" name="Picture 129"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6" name="Picture 128"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7" name="Picture 127"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8" name="Picture 126"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9" name="Picture 125"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0" name="Picture 124"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1" name="Picture 123"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2" name="Picture 122"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3" name="Picture 121"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4" name="Picture 120"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5" name="Picture 119" hidden="1"/>
          <p:cNvPicPr preferRelativeResize="0">
            <a:picLocks noChangeArrowheads="1" noChangeShapeType="1"/>
          </p:cNvPicPr>
          <p:nvPr/>
        </p:nvPicPr>
        <p:blipFill>
          <a:blip r:embed="rId1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Šipka dolů 16"/>
          <p:cNvSpPr/>
          <p:nvPr/>
        </p:nvSpPr>
        <p:spPr bwMode="auto">
          <a:xfrm>
            <a:off x="2011363" y="2898775"/>
            <a:ext cx="0" cy="184150"/>
          </a:xfrm>
          <a:prstGeom prst="downArrow">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cxnSp>
        <p:nvCxnSpPr>
          <p:cNvPr id="10" name="Přímá spojovací šipka 9"/>
          <p:cNvCxnSpPr/>
          <p:nvPr/>
        </p:nvCxnSpPr>
        <p:spPr bwMode="auto">
          <a:xfrm>
            <a:off x="2911475" y="6859588"/>
            <a:ext cx="158432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3559324" y="7075884"/>
            <a:ext cx="1152128"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246956" y="3835524"/>
            <a:ext cx="4032448" cy="307777"/>
          </a:xfrm>
          <a:prstGeom prst="rect">
            <a:avLst/>
          </a:prstGeom>
          <a:noFill/>
        </p:spPr>
        <p:txBody>
          <a:bodyPr wrap="square" rtlCol="0">
            <a:spAutoFit/>
          </a:bodyPr>
          <a:lstStyle/>
          <a:p>
            <a:pPr algn="just"/>
            <a:endParaRPr lang="cs-CZ" sz="1400" u="sng" dirty="0" smtClean="0">
              <a:latin typeface="Bookman Old Style" pitchFamily="18" charset="0"/>
            </a:endParaRPr>
          </a:p>
        </p:txBody>
      </p:sp>
      <p:sp>
        <p:nvSpPr>
          <p:cNvPr id="11" name="TextovéPole 10"/>
          <p:cNvSpPr txBox="1"/>
          <p:nvPr/>
        </p:nvSpPr>
        <p:spPr>
          <a:xfrm>
            <a:off x="462980" y="19100"/>
            <a:ext cx="4032448" cy="276999"/>
          </a:xfrm>
          <a:prstGeom prst="rect">
            <a:avLst/>
          </a:prstGeom>
          <a:solidFill>
            <a:srgbClr val="99FF66"/>
          </a:solidFill>
        </p:spPr>
        <p:txBody>
          <a:bodyPr wrap="square" rtlCol="0">
            <a:spAutoFit/>
          </a:bodyPr>
          <a:lstStyle/>
          <a:p>
            <a:pPr algn="ctr"/>
            <a:r>
              <a:rPr lang="cs-CZ" dirty="0" smtClean="0">
                <a:latin typeface="Arial" pitchFamily="34" charset="0"/>
                <a:cs typeface="Arial" pitchFamily="34" charset="0"/>
              </a:rPr>
              <a:t>Pokračování zápasu AFK </a:t>
            </a:r>
            <a:r>
              <a:rPr lang="cs-CZ" dirty="0" err="1" smtClean="0">
                <a:latin typeface="Arial" pitchFamily="34" charset="0"/>
                <a:cs typeface="Arial" pitchFamily="34" charset="0"/>
              </a:rPr>
              <a:t>LoKoChomutov</a:t>
            </a:r>
            <a:r>
              <a:rPr lang="cs-CZ" dirty="0" smtClean="0">
                <a:latin typeface="Arial" pitchFamily="34" charset="0"/>
                <a:cs typeface="Arial" pitchFamily="34" charset="0"/>
              </a:rPr>
              <a:t>-SK </a:t>
            </a:r>
            <a:r>
              <a:rPr lang="cs-CZ" dirty="0" err="1" smtClean="0">
                <a:latin typeface="Arial" pitchFamily="34" charset="0"/>
                <a:cs typeface="Arial" pitchFamily="34" charset="0"/>
              </a:rPr>
              <a:t>Štětí</a:t>
            </a:r>
            <a:endParaRPr lang="cs-CZ" dirty="0" smtClean="0">
              <a:latin typeface="Arial" pitchFamily="34" charset="0"/>
              <a:cs typeface="Arial" pitchFamily="34" charset="0"/>
            </a:endParaRPr>
          </a:p>
        </p:txBody>
      </p:sp>
      <p:sp>
        <p:nvSpPr>
          <p:cNvPr id="12" name="Obdélník 11"/>
          <p:cNvSpPr/>
          <p:nvPr/>
        </p:nvSpPr>
        <p:spPr>
          <a:xfrm>
            <a:off x="30932" y="379140"/>
            <a:ext cx="4896544" cy="6355586"/>
          </a:xfrm>
          <a:prstGeom prst="rect">
            <a:avLst/>
          </a:prstGeom>
        </p:spPr>
        <p:txBody>
          <a:bodyPr wrap="square">
            <a:spAutoFit/>
          </a:bodyPr>
          <a:lstStyle/>
          <a:p>
            <a:pPr lvl="0" algn="just" eaLnBrk="0" hangingPunct="0"/>
            <a:r>
              <a:rPr lang="cs-CZ" sz="1100" b="0" dirty="0" smtClean="0">
                <a:latin typeface="Arial" pitchFamily="34" charset="0"/>
                <a:ea typeface="Times New Roman" pitchFamily="18" charset="0"/>
                <a:cs typeface="Arial" pitchFamily="34" charset="0"/>
              </a:rPr>
              <a:t>Přes několik bránících prošel hráč domácích ve 38. minutě a z jeho přihrávky upravil </a:t>
            </a:r>
            <a:r>
              <a:rPr lang="cs-CZ" sz="1100" b="0" dirty="0" err="1" smtClean="0">
                <a:latin typeface="Arial" pitchFamily="34" charset="0"/>
                <a:ea typeface="Times New Roman" pitchFamily="18" charset="0"/>
                <a:cs typeface="Arial" pitchFamily="34" charset="0"/>
              </a:rPr>
              <a:t>Slowik</a:t>
            </a:r>
            <a:r>
              <a:rPr lang="cs-CZ" sz="1100" b="0" dirty="0" smtClean="0">
                <a:latin typeface="Arial" pitchFamily="34" charset="0"/>
                <a:ea typeface="Times New Roman" pitchFamily="18" charset="0"/>
                <a:cs typeface="Arial" pitchFamily="34" charset="0"/>
              </a:rPr>
              <a:t> na 2:0 pro Chomutov. Další pohroma pro náš tým přišla o minutu později. Míč se od břevna odrazil k dobíhajícímu </a:t>
            </a:r>
            <a:r>
              <a:rPr lang="cs-CZ" sz="1100" b="0" dirty="0" err="1" smtClean="0">
                <a:latin typeface="Arial" pitchFamily="34" charset="0"/>
                <a:ea typeface="Times New Roman" pitchFamily="18" charset="0"/>
                <a:cs typeface="Arial" pitchFamily="34" charset="0"/>
              </a:rPr>
              <a:t>Vintrlíkovi</a:t>
            </a:r>
            <a:r>
              <a:rPr lang="cs-CZ" sz="1100" b="0" dirty="0" smtClean="0">
                <a:latin typeface="Arial" pitchFamily="34" charset="0"/>
                <a:ea typeface="Times New Roman" pitchFamily="18" charset="0"/>
                <a:cs typeface="Arial" pitchFamily="34" charset="0"/>
              </a:rPr>
              <a:t> a ten zvýšil už na 3:0. Malinkou náplastí mohl být gól </a:t>
            </a:r>
            <a:r>
              <a:rPr lang="cs-CZ" sz="1100" b="0" dirty="0" err="1" smtClean="0">
                <a:latin typeface="Arial" pitchFamily="34" charset="0"/>
                <a:ea typeface="Times New Roman" pitchFamily="18" charset="0"/>
                <a:cs typeface="Arial" pitchFamily="34" charset="0"/>
              </a:rPr>
              <a:t>Maláka</a:t>
            </a:r>
            <a:r>
              <a:rPr lang="cs-CZ" sz="1100" b="0" dirty="0" smtClean="0">
                <a:latin typeface="Arial" pitchFamily="34" charset="0"/>
                <a:ea typeface="Times New Roman" pitchFamily="18" charset="0"/>
                <a:cs typeface="Arial" pitchFamily="34" charset="0"/>
              </a:rPr>
              <a:t> minutu před odchodem do kabin, ale trefil jenom boční síť. O přestávce v naší kabině velké ticho nebylo. Trenér měl svým svěřencům určitě, co říci. Minutu po začátku druhého poločasu však naše mužstvo podržel brankář. Řítil se na něj jeden z hráčů Chomutova, ale po báječném zákroku </a:t>
            </a:r>
            <a:r>
              <a:rPr lang="cs-CZ" sz="1100" b="0" dirty="0" err="1" smtClean="0">
                <a:latin typeface="Arial" pitchFamily="34" charset="0"/>
                <a:ea typeface="Times New Roman" pitchFamily="18" charset="0"/>
                <a:cs typeface="Arial" pitchFamily="34" charset="0"/>
              </a:rPr>
              <a:t>Klouba</a:t>
            </a:r>
            <a:r>
              <a:rPr lang="cs-CZ" sz="1100" b="0" dirty="0" smtClean="0">
                <a:latin typeface="Arial" pitchFamily="34" charset="0"/>
                <a:ea typeface="Times New Roman" pitchFamily="18" charset="0"/>
                <a:cs typeface="Arial" pitchFamily="34" charset="0"/>
              </a:rPr>
              <a:t> se skóre neměnilo. Pak už však přišly ke slovu šance našeho mužstva. Umístěné střele </a:t>
            </a:r>
            <a:r>
              <a:rPr lang="cs-CZ" sz="1100" b="0" dirty="0" err="1" smtClean="0">
                <a:latin typeface="Arial" pitchFamily="34" charset="0"/>
                <a:ea typeface="Times New Roman" pitchFamily="18" charset="0"/>
                <a:cs typeface="Arial" pitchFamily="34" charset="0"/>
              </a:rPr>
              <a:t>Čámského</a:t>
            </a:r>
            <a:r>
              <a:rPr lang="cs-CZ" sz="1100" b="0" dirty="0" smtClean="0">
                <a:latin typeface="Arial" pitchFamily="34" charset="0"/>
                <a:ea typeface="Times New Roman" pitchFamily="18" charset="0"/>
                <a:cs typeface="Arial" pitchFamily="34" charset="0"/>
              </a:rPr>
              <a:t> chyběl větší důraz. Sám na dostřel branky byl v 51. minutě </a:t>
            </a:r>
            <a:r>
              <a:rPr lang="cs-CZ" sz="1100" b="0" dirty="0" err="1" smtClean="0">
                <a:latin typeface="Arial" pitchFamily="34" charset="0"/>
                <a:ea typeface="Times New Roman" pitchFamily="18" charset="0"/>
                <a:cs typeface="Arial" pitchFamily="34" charset="0"/>
              </a:rPr>
              <a:t>Belák</a:t>
            </a:r>
            <a:r>
              <a:rPr lang="cs-CZ" sz="1100" b="0" dirty="0" smtClean="0">
                <a:latin typeface="Arial" pitchFamily="34" charset="0"/>
                <a:ea typeface="Times New Roman" pitchFamily="18" charset="0"/>
                <a:cs typeface="Arial" pitchFamily="34" charset="0"/>
              </a:rPr>
              <a:t>, ale do míče se dobře neopřel. Poslat míč do sítě nedokázal levou nohou ani Slanička. Zasloužené branky na 1:3 jsme se dočkali v 54. minutě. Postaral se o to Šimral přesnou hlavičkou po rohu </a:t>
            </a:r>
            <a:r>
              <a:rPr lang="cs-CZ" sz="1100" b="0" dirty="0" err="1" smtClean="0">
                <a:latin typeface="Arial" pitchFamily="34" charset="0"/>
                <a:ea typeface="Times New Roman" pitchFamily="18" charset="0"/>
                <a:cs typeface="Arial" pitchFamily="34" charset="0"/>
              </a:rPr>
              <a:t>Kuclera</a:t>
            </a:r>
            <a:r>
              <a:rPr lang="cs-CZ" sz="1100" b="0" dirty="0" smtClean="0">
                <a:latin typeface="Arial" pitchFamily="34" charset="0"/>
                <a:ea typeface="Times New Roman" pitchFamily="18" charset="0"/>
                <a:cs typeface="Arial" pitchFamily="34" charset="0"/>
              </a:rPr>
              <a:t>. V další šanci se ocitl aktivně hrající </a:t>
            </a:r>
            <a:r>
              <a:rPr lang="cs-CZ" sz="1100" b="0" dirty="0" err="1" smtClean="0">
                <a:latin typeface="Arial" pitchFamily="34" charset="0"/>
                <a:ea typeface="Times New Roman" pitchFamily="18" charset="0"/>
                <a:cs typeface="Arial" pitchFamily="34" charset="0"/>
              </a:rPr>
              <a:t>Malák</a:t>
            </a:r>
            <a:r>
              <a:rPr lang="cs-CZ" sz="1100" b="0" dirty="0" smtClean="0">
                <a:latin typeface="Arial" pitchFamily="34" charset="0"/>
                <a:ea typeface="Times New Roman" pitchFamily="18" charset="0"/>
                <a:cs typeface="Arial" pitchFamily="34" charset="0"/>
              </a:rPr>
              <a:t>, ale jeho přihrávka správného adresáta nenašla. Na hranici pravidel byl k zemi v pokutovém území stažen </a:t>
            </a:r>
            <a:r>
              <a:rPr lang="cs-CZ" sz="1100" b="0" dirty="0" err="1" smtClean="0">
                <a:latin typeface="Arial" pitchFamily="34" charset="0"/>
                <a:ea typeface="Times New Roman" pitchFamily="18" charset="0"/>
                <a:cs typeface="Arial" pitchFamily="34" charset="0"/>
              </a:rPr>
              <a:t>Belák</a:t>
            </a:r>
            <a:r>
              <a:rPr lang="cs-CZ" sz="1100" b="0" dirty="0" smtClean="0">
                <a:latin typeface="Arial" pitchFamily="34" charset="0"/>
                <a:ea typeface="Times New Roman" pitchFamily="18" charset="0"/>
                <a:cs typeface="Arial" pitchFamily="34" charset="0"/>
              </a:rPr>
              <a:t>, ale ani tentokrát se nepískalo. S blížícím se koncem zápasu nervozita na hřišti, ale i v hledišti houstla. Na hřišti se v naší sestavě objevily 2 nové tváře. Střídající Jan </a:t>
            </a:r>
            <a:r>
              <a:rPr lang="cs-CZ" sz="1100" b="0" dirty="0" err="1" smtClean="0">
                <a:latin typeface="Arial" pitchFamily="34" charset="0"/>
                <a:ea typeface="Times New Roman" pitchFamily="18" charset="0"/>
                <a:cs typeface="Arial" pitchFamily="34" charset="0"/>
              </a:rPr>
              <a:t>Grepl</a:t>
            </a:r>
            <a:r>
              <a:rPr lang="cs-CZ" sz="1100" b="0" dirty="0" smtClean="0">
                <a:latin typeface="Arial" pitchFamily="34" charset="0"/>
                <a:ea typeface="Times New Roman" pitchFamily="18" charset="0"/>
                <a:cs typeface="Arial" pitchFamily="34" charset="0"/>
              </a:rPr>
              <a:t> a Vladimír </a:t>
            </a:r>
            <a:r>
              <a:rPr lang="cs-CZ" sz="1100" b="0" dirty="0" err="1" smtClean="0">
                <a:latin typeface="Arial" pitchFamily="34" charset="0"/>
                <a:ea typeface="Times New Roman" pitchFamily="18" charset="0"/>
                <a:cs typeface="Arial" pitchFamily="34" charset="0"/>
              </a:rPr>
              <a:t>Poráč</a:t>
            </a:r>
            <a:r>
              <a:rPr lang="cs-CZ" sz="1100" b="0" dirty="0" smtClean="0">
                <a:latin typeface="Arial" pitchFamily="34" charset="0"/>
                <a:ea typeface="Times New Roman" pitchFamily="18" charset="0"/>
                <a:cs typeface="Arial" pitchFamily="34" charset="0"/>
              </a:rPr>
              <a:t>, kteří se také stali ústředními postavami dalších minut. V 76. našel </a:t>
            </a:r>
            <a:r>
              <a:rPr lang="cs-CZ" sz="1100" b="0" dirty="0" err="1" smtClean="0">
                <a:latin typeface="Arial" pitchFamily="34" charset="0"/>
                <a:ea typeface="Times New Roman" pitchFamily="18" charset="0"/>
                <a:cs typeface="Arial" pitchFamily="34" charset="0"/>
              </a:rPr>
              <a:t>Poráč</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Beláka</a:t>
            </a:r>
            <a:r>
              <a:rPr lang="cs-CZ" sz="1100" b="0" dirty="0" smtClean="0">
                <a:latin typeface="Arial" pitchFamily="34" charset="0"/>
                <a:ea typeface="Times New Roman" pitchFamily="18" charset="0"/>
                <a:cs typeface="Arial" pitchFamily="34" charset="0"/>
              </a:rPr>
              <a:t> a z jeho kopačky míč </a:t>
            </a:r>
            <a:r>
              <a:rPr lang="cs-CZ" sz="1100" b="0" dirty="0" err="1" smtClean="0">
                <a:latin typeface="Arial" pitchFamily="34" charset="0"/>
                <a:ea typeface="Times New Roman" pitchFamily="18" charset="0"/>
                <a:cs typeface="Arial" pitchFamily="34" charset="0"/>
              </a:rPr>
              <a:t>doskotačil</a:t>
            </a:r>
            <a:r>
              <a:rPr lang="cs-CZ" sz="1100" b="0" dirty="0" smtClean="0">
                <a:latin typeface="Arial" pitchFamily="34" charset="0"/>
                <a:ea typeface="Times New Roman" pitchFamily="18" charset="0"/>
                <a:cs typeface="Arial" pitchFamily="34" charset="0"/>
              </a:rPr>
              <a:t> na kontaktních 2:3. O 4 minuty to bylo ještě veselejší. Centroval opět </a:t>
            </a:r>
            <a:r>
              <a:rPr lang="cs-CZ" sz="1100" b="0" dirty="0" err="1" smtClean="0">
                <a:latin typeface="Arial" pitchFamily="34" charset="0"/>
                <a:ea typeface="Times New Roman" pitchFamily="18" charset="0"/>
                <a:cs typeface="Arial" pitchFamily="34" charset="0"/>
              </a:rPr>
              <a:t>Poráč</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Belák</a:t>
            </a:r>
            <a:r>
              <a:rPr lang="cs-CZ" sz="1100" b="0" dirty="0" smtClean="0">
                <a:latin typeface="Arial" pitchFamily="34" charset="0"/>
                <a:ea typeface="Times New Roman" pitchFamily="18" charset="0"/>
                <a:cs typeface="Arial" pitchFamily="34" charset="0"/>
              </a:rPr>
              <a:t> nechal prolétnout míč za sebe, zde číhal </a:t>
            </a:r>
            <a:r>
              <a:rPr lang="cs-CZ" sz="1100" b="0" dirty="0" err="1" smtClean="0">
                <a:latin typeface="Arial" pitchFamily="34" charset="0"/>
                <a:ea typeface="Times New Roman" pitchFamily="18" charset="0"/>
                <a:cs typeface="Arial" pitchFamily="34" charset="0"/>
              </a:rPr>
              <a:t>Grepl</a:t>
            </a:r>
            <a:r>
              <a:rPr lang="cs-CZ" sz="1100" b="0" dirty="0" smtClean="0">
                <a:latin typeface="Arial" pitchFamily="34" charset="0"/>
                <a:ea typeface="Times New Roman" pitchFamily="18" charset="0"/>
                <a:cs typeface="Arial" pitchFamily="34" charset="0"/>
              </a:rPr>
              <a:t> a vyrovnal na 3:3. Zaskočení domácí nevěděli v těchto momentech kam dříve skočit. Nohy jim přestávali sloužit a 9 minut před koncem jsme šli dokonce do vedení. </a:t>
            </a:r>
            <a:r>
              <a:rPr lang="cs-CZ" sz="1100" b="0" dirty="0" err="1" smtClean="0">
                <a:latin typeface="Arial" pitchFamily="34" charset="0"/>
                <a:ea typeface="Times New Roman" pitchFamily="18" charset="0"/>
                <a:cs typeface="Arial" pitchFamily="34" charset="0"/>
              </a:rPr>
              <a:t>Malák</a:t>
            </a:r>
            <a:r>
              <a:rPr lang="cs-CZ" sz="1100" b="0" dirty="0" smtClean="0">
                <a:latin typeface="Arial" pitchFamily="34" charset="0"/>
                <a:ea typeface="Times New Roman" pitchFamily="18" charset="0"/>
                <a:cs typeface="Arial" pitchFamily="34" charset="0"/>
              </a:rPr>
              <a:t> našel </a:t>
            </a:r>
            <a:r>
              <a:rPr lang="cs-CZ" sz="1100" b="0" dirty="0" err="1" smtClean="0">
                <a:latin typeface="Arial" pitchFamily="34" charset="0"/>
                <a:ea typeface="Times New Roman" pitchFamily="18" charset="0"/>
                <a:cs typeface="Arial" pitchFamily="34" charset="0"/>
              </a:rPr>
              <a:t>Grepla</a:t>
            </a:r>
            <a:r>
              <a:rPr lang="cs-CZ" sz="1100" b="0" dirty="0" smtClean="0">
                <a:latin typeface="Arial" pitchFamily="34" charset="0"/>
                <a:ea typeface="Times New Roman" pitchFamily="18" charset="0"/>
                <a:cs typeface="Arial" pitchFamily="34" charset="0"/>
              </a:rPr>
              <a:t> a ten svojí 2. brankou upravil na 4:3. Do konce zbývalo i s nastavením něco před 10 minut a obě lavičky stály na nohou. Na té naší bylo ale veseleji, i když po likvidačním zákroku na </a:t>
            </a:r>
            <a:r>
              <a:rPr lang="cs-CZ" sz="1100" b="0" dirty="0" err="1" smtClean="0">
                <a:latin typeface="Arial" pitchFamily="34" charset="0"/>
                <a:ea typeface="Times New Roman" pitchFamily="18" charset="0"/>
                <a:cs typeface="Arial" pitchFamily="34" charset="0"/>
              </a:rPr>
              <a:t>Maláka</a:t>
            </a:r>
            <a:r>
              <a:rPr lang="cs-CZ" sz="1100" b="0" dirty="0" smtClean="0">
                <a:latin typeface="Arial" pitchFamily="34" charset="0"/>
                <a:ea typeface="Times New Roman" pitchFamily="18" charset="0"/>
                <a:cs typeface="Arial" pitchFamily="34" charset="0"/>
              </a:rPr>
              <a:t> jí moc do smíchu nebylo. Domácí v sobě ještě trochu sil našli, ale byl z toho jen volný přímý kop, který jsme zvládli. Ve 3. minutě nastavení našel střídající </a:t>
            </a:r>
            <a:r>
              <a:rPr lang="cs-CZ" sz="1100" b="0" dirty="0" err="1" smtClean="0">
                <a:latin typeface="Arial" pitchFamily="34" charset="0"/>
                <a:ea typeface="Times New Roman" pitchFamily="18" charset="0"/>
                <a:cs typeface="Arial" pitchFamily="34" charset="0"/>
              </a:rPr>
              <a:t>Koráň</a:t>
            </a:r>
            <a:r>
              <a:rPr lang="cs-CZ" sz="1100" b="0" dirty="0" smtClean="0">
                <a:latin typeface="Arial" pitchFamily="34" charset="0"/>
                <a:ea typeface="Times New Roman" pitchFamily="18" charset="0"/>
                <a:cs typeface="Arial" pitchFamily="34" charset="0"/>
              </a:rPr>
              <a:t>  před brankou nabíhajícího </a:t>
            </a:r>
            <a:r>
              <a:rPr lang="cs-CZ" sz="1100" b="0" dirty="0" err="1" smtClean="0">
                <a:latin typeface="Arial" pitchFamily="34" charset="0"/>
                <a:ea typeface="Times New Roman" pitchFamily="18" charset="0"/>
                <a:cs typeface="Arial" pitchFamily="34" charset="0"/>
              </a:rPr>
              <a:t>Grepla</a:t>
            </a:r>
            <a:r>
              <a:rPr lang="cs-CZ" sz="1100" b="0" dirty="0" smtClean="0">
                <a:latin typeface="Arial" pitchFamily="34" charset="0"/>
                <a:ea typeface="Times New Roman" pitchFamily="18" charset="0"/>
                <a:cs typeface="Arial" pitchFamily="34" charset="0"/>
              </a:rPr>
              <a:t> a ten svoji 3. brankou završil hattrick na 5:3. </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Branky:</a:t>
            </a:r>
            <a:r>
              <a:rPr lang="cs-CZ" sz="1100" b="0" dirty="0" smtClean="0">
                <a:latin typeface="Arial" pitchFamily="34" charset="0"/>
                <a:ea typeface="Times New Roman" pitchFamily="18" charset="0"/>
                <a:cs typeface="Arial" pitchFamily="34" charset="0"/>
              </a:rPr>
              <a:t> Jan </a:t>
            </a:r>
            <a:r>
              <a:rPr lang="cs-CZ" sz="1100" b="0" dirty="0" err="1" smtClean="0">
                <a:latin typeface="Arial" pitchFamily="34" charset="0"/>
                <a:ea typeface="Times New Roman" pitchFamily="18" charset="0"/>
                <a:cs typeface="Arial" pitchFamily="34" charset="0"/>
              </a:rPr>
              <a:t>Grepl</a:t>
            </a:r>
            <a:r>
              <a:rPr lang="cs-CZ" sz="1100" b="0" dirty="0" smtClean="0">
                <a:latin typeface="Arial" pitchFamily="34" charset="0"/>
                <a:ea typeface="Times New Roman" pitchFamily="18" charset="0"/>
                <a:cs typeface="Arial" pitchFamily="34" charset="0"/>
              </a:rPr>
              <a:t> 3, Šimral 1, </a:t>
            </a:r>
            <a:r>
              <a:rPr lang="cs-CZ" sz="1100" b="0" dirty="0" err="1" smtClean="0">
                <a:latin typeface="Arial" pitchFamily="34" charset="0"/>
                <a:ea typeface="Times New Roman" pitchFamily="18" charset="0"/>
                <a:cs typeface="Arial" pitchFamily="34" charset="0"/>
              </a:rPr>
              <a:t>Belák</a:t>
            </a:r>
            <a:r>
              <a:rPr lang="cs-CZ" sz="1100" b="0" dirty="0" smtClean="0">
                <a:latin typeface="Arial" pitchFamily="34" charset="0"/>
                <a:ea typeface="Times New Roman" pitchFamily="18" charset="0"/>
                <a:cs typeface="Arial" pitchFamily="34" charset="0"/>
              </a:rPr>
              <a:t> 1</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Sestava:</a:t>
            </a:r>
            <a:r>
              <a:rPr lang="cs-CZ" sz="1100" b="0" dirty="0" smtClean="0">
                <a:latin typeface="Arial" pitchFamily="34" charset="0"/>
                <a:ea typeface="Times New Roman" pitchFamily="18" charset="0"/>
                <a:cs typeface="Arial" pitchFamily="34" charset="0"/>
              </a:rPr>
              <a:t> Kloub-</a:t>
            </a:r>
            <a:r>
              <a:rPr lang="cs-CZ" sz="1100" b="0" dirty="0" err="1" smtClean="0">
                <a:latin typeface="Arial" pitchFamily="34" charset="0"/>
                <a:ea typeface="Times New Roman" pitchFamily="18" charset="0"/>
                <a:cs typeface="Arial" pitchFamily="34" charset="0"/>
              </a:rPr>
              <a:t>Čámský</a:t>
            </a:r>
            <a:r>
              <a:rPr lang="cs-CZ" sz="1100" b="0" dirty="0" smtClean="0">
                <a:latin typeface="Arial" pitchFamily="34" charset="0"/>
                <a:ea typeface="Times New Roman" pitchFamily="18" charset="0"/>
                <a:cs typeface="Arial" pitchFamily="34" charset="0"/>
              </a:rPr>
              <a:t>, Šmidrkal, Šimral, Mencl(61.J.Grepl)-</a:t>
            </a:r>
          </a:p>
          <a:p>
            <a:pPr lvl="0" algn="just" eaLnBrk="0" hangingPunct="0"/>
            <a:r>
              <a:rPr lang="cs-CZ" sz="1100" b="0" dirty="0" smtClean="0">
                <a:latin typeface="Arial" pitchFamily="34" charset="0"/>
                <a:ea typeface="Times New Roman" pitchFamily="18" charset="0"/>
                <a:cs typeface="Arial" pitchFamily="34" charset="0"/>
              </a:rPr>
              <a:t>                 Kucler(54.Poráč), Slanička, </a:t>
            </a:r>
            <a:r>
              <a:rPr lang="cs-CZ" sz="1100" b="0" dirty="0" err="1" smtClean="0">
                <a:latin typeface="Arial" pitchFamily="34" charset="0"/>
                <a:ea typeface="Times New Roman" pitchFamily="18" charset="0"/>
                <a:cs typeface="Arial" pitchFamily="34" charset="0"/>
              </a:rPr>
              <a:t>Malák</a:t>
            </a:r>
            <a:r>
              <a:rPr lang="cs-CZ" sz="1100" b="0" dirty="0" smtClean="0">
                <a:latin typeface="Arial" pitchFamily="34" charset="0"/>
                <a:ea typeface="Times New Roman" pitchFamily="18" charset="0"/>
                <a:cs typeface="Arial" pitchFamily="34" charset="0"/>
              </a:rPr>
              <a:t>, Hrdý-Stejskal, </a:t>
            </a:r>
          </a:p>
          <a:p>
            <a:pPr lvl="0" algn="just" eaLnBrk="0" hangingPunct="0"/>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Belák</a:t>
            </a:r>
            <a:r>
              <a:rPr lang="cs-CZ" sz="1100" b="0" dirty="0" smtClean="0">
                <a:latin typeface="Arial" pitchFamily="34" charset="0"/>
                <a:ea typeface="Times New Roman" pitchFamily="18" charset="0"/>
                <a:cs typeface="Arial" pitchFamily="34" charset="0"/>
              </a:rPr>
              <a:t>(88Koráň)</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Připraveni:</a:t>
            </a:r>
            <a:r>
              <a:rPr lang="cs-CZ" sz="1100" b="0" dirty="0" smtClean="0">
                <a:latin typeface="Arial" pitchFamily="34" charset="0"/>
                <a:ea typeface="Times New Roman" pitchFamily="18" charset="0"/>
                <a:cs typeface="Arial" pitchFamily="34" charset="0"/>
              </a:rPr>
              <a:t> Doležal , Tichý </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Trenér:</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J.Vinš</a:t>
            </a:r>
            <a:r>
              <a:rPr lang="cs-CZ" sz="1100" b="0" dirty="0" smtClean="0">
                <a:latin typeface="Arial" pitchFamily="34" charset="0"/>
                <a:ea typeface="Times New Roman" pitchFamily="18" charset="0"/>
                <a:cs typeface="Arial" pitchFamily="34" charset="0"/>
              </a:rPr>
              <a:t>  </a:t>
            </a:r>
            <a:r>
              <a:rPr lang="cs-CZ" sz="1100" b="0" u="sng" dirty="0" smtClean="0">
                <a:latin typeface="Arial" pitchFamily="34" charset="0"/>
                <a:ea typeface="Times New Roman" pitchFamily="18" charset="0"/>
                <a:cs typeface="Arial" pitchFamily="34" charset="0"/>
              </a:rPr>
              <a:t>Vedoucí:</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J.Havner</a:t>
            </a:r>
            <a:r>
              <a:rPr lang="cs-CZ" sz="1100" b="0" dirty="0" smtClean="0">
                <a:latin typeface="Arial" pitchFamily="34" charset="0"/>
                <a:ea typeface="Times New Roman" pitchFamily="18" charset="0"/>
                <a:cs typeface="Arial" pitchFamily="34" charset="0"/>
              </a:rPr>
              <a:t>  </a:t>
            </a:r>
            <a:r>
              <a:rPr lang="cs-CZ" sz="1100" b="0" u="sng" dirty="0" smtClean="0">
                <a:latin typeface="Arial" pitchFamily="34" charset="0"/>
                <a:ea typeface="Times New Roman" pitchFamily="18" charset="0"/>
                <a:cs typeface="Arial" pitchFamily="34" charset="0"/>
              </a:rPr>
              <a:t>Masér:</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K</a:t>
            </a:r>
            <a:r>
              <a:rPr lang="cs-CZ" sz="1100" b="0" dirty="0" smtClean="0">
                <a:latin typeface="Arial" pitchFamily="34" charset="0"/>
                <a:ea typeface="Times New Roman" pitchFamily="18" charset="0"/>
                <a:cs typeface="Arial" pitchFamily="34" charset="0"/>
              </a:rPr>
              <a:t>.Zavřel</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Rozhodčí:</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J.Šmíd</a:t>
            </a:r>
            <a:r>
              <a:rPr lang="cs-CZ" sz="1100" b="0" dirty="0" smtClean="0">
                <a:latin typeface="Arial" pitchFamily="34" charset="0"/>
                <a:ea typeface="Times New Roman" pitchFamily="18" charset="0"/>
                <a:cs typeface="Arial" pitchFamily="34" charset="0"/>
              </a:rPr>
              <a:t>-</a:t>
            </a:r>
            <a:r>
              <a:rPr lang="cs-CZ" sz="1100" b="0" dirty="0" err="1" smtClean="0">
                <a:latin typeface="Arial" pitchFamily="34" charset="0"/>
                <a:ea typeface="Times New Roman" pitchFamily="18" charset="0"/>
                <a:cs typeface="Arial" pitchFamily="34" charset="0"/>
              </a:rPr>
              <a:t>T.Doubek</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M</a:t>
            </a:r>
            <a:r>
              <a:rPr lang="cs-CZ" sz="1100" b="0" dirty="0" smtClean="0">
                <a:latin typeface="Arial" pitchFamily="34" charset="0"/>
                <a:ea typeface="Times New Roman" pitchFamily="18" charset="0"/>
                <a:cs typeface="Arial" pitchFamily="34" charset="0"/>
              </a:rPr>
              <a:t>.</a:t>
            </a:r>
            <a:r>
              <a:rPr lang="cs-CZ" sz="1100" b="0" dirty="0" err="1" smtClean="0">
                <a:latin typeface="Arial" pitchFamily="34" charset="0"/>
                <a:ea typeface="Times New Roman" pitchFamily="18" charset="0"/>
                <a:cs typeface="Arial" pitchFamily="34" charset="0"/>
              </a:rPr>
              <a:t>Mecl</a:t>
            </a:r>
            <a:r>
              <a:rPr lang="cs-CZ" sz="1100" b="0" dirty="0" smtClean="0">
                <a:latin typeface="Arial" pitchFamily="34" charset="0"/>
                <a:ea typeface="Times New Roman" pitchFamily="18" charset="0"/>
                <a:cs typeface="Arial" pitchFamily="34" charset="0"/>
              </a:rPr>
              <a:t>  </a:t>
            </a:r>
            <a:r>
              <a:rPr lang="cs-CZ" sz="1100" b="0" u="sng" dirty="0" smtClean="0">
                <a:latin typeface="Arial" pitchFamily="34" charset="0"/>
                <a:ea typeface="Times New Roman" pitchFamily="18" charset="0"/>
                <a:cs typeface="Arial" pitchFamily="34" charset="0"/>
              </a:rPr>
              <a:t>Delegát:</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V</a:t>
            </a:r>
            <a:r>
              <a:rPr lang="cs-CZ" sz="1100" b="0" dirty="0" smtClean="0">
                <a:latin typeface="Arial" pitchFamily="34" charset="0"/>
                <a:ea typeface="Times New Roman" pitchFamily="18" charset="0"/>
                <a:cs typeface="Arial" pitchFamily="34" charset="0"/>
              </a:rPr>
              <a:t>.Růžička </a:t>
            </a:r>
            <a:endParaRPr lang="cs-CZ" sz="1100" b="0" dirty="0" smtClean="0">
              <a:latin typeface="Arial" pitchFamily="34" charset="0"/>
              <a:cs typeface="Arial" pitchFamily="34" charset="0"/>
            </a:endParaRPr>
          </a:p>
        </p:txBody>
      </p:sp>
      <p:pic>
        <p:nvPicPr>
          <p:cNvPr id="14" name="Picture 110"/>
          <p:cNvPicPr>
            <a:picLocks noChangeAspect="1" noChangeArrowheads="1"/>
          </p:cNvPicPr>
          <p:nvPr/>
        </p:nvPicPr>
        <p:blipFill>
          <a:blip r:embed="rId3" cstate="print"/>
          <a:srcRect/>
          <a:stretch>
            <a:fillRect/>
          </a:stretch>
        </p:blipFill>
        <p:spPr bwMode="auto">
          <a:xfrm>
            <a:off x="3847356" y="5995764"/>
            <a:ext cx="720080" cy="720080"/>
          </a:xfrm>
          <a:prstGeom prst="rect">
            <a:avLst/>
          </a:prstGeom>
          <a:noFill/>
          <a:ln w="9525">
            <a:noFill/>
            <a:miter lim="800000"/>
            <a:headEnd/>
            <a:tailEnd/>
          </a:ln>
        </p:spPr>
      </p:pic>
      <p:sp>
        <p:nvSpPr>
          <p:cNvPr id="15" name="TextovéPole 14"/>
          <p:cNvSpPr txBox="1"/>
          <p:nvPr/>
        </p:nvSpPr>
        <p:spPr>
          <a:xfrm>
            <a:off x="2047156" y="7004456"/>
            <a:ext cx="18000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8</a:t>
            </a:r>
          </a:p>
        </p:txBody>
      </p:sp>
      <p:sp>
        <p:nvSpPr>
          <p:cNvPr id="18" name="TextovéPole 17"/>
          <p:cNvSpPr txBox="1"/>
          <p:nvPr/>
        </p:nvSpPr>
        <p:spPr>
          <a:xfrm>
            <a:off x="5359524" y="1395958"/>
            <a:ext cx="4752528" cy="3231654"/>
          </a:xfrm>
          <a:prstGeom prst="rect">
            <a:avLst/>
          </a:prstGeom>
          <a:blipFill dpi="0" rotWithShape="1">
            <a:blip r:embed="rId4" cstate="print">
              <a:alphaModFix amt="62000"/>
            </a:blip>
            <a:srcRect/>
            <a:stretch>
              <a:fillRect/>
            </a:stretch>
          </a:blipFill>
        </p:spPr>
        <p:txBody>
          <a:bodyPr wrap="square" rtlCol="0">
            <a:spAutoFit/>
          </a:bodyPr>
          <a:lstStyle/>
          <a:p>
            <a:pPr algn="just"/>
            <a:r>
              <a:rPr lang="cs-CZ" sz="1400" dirty="0" smtClean="0">
                <a:latin typeface="Bookman Old Style" pitchFamily="18" charset="0"/>
              </a:rPr>
              <a:t>    </a:t>
            </a:r>
            <a:r>
              <a:rPr lang="cs-CZ" sz="1400" dirty="0" smtClean="0">
                <a:solidFill>
                  <a:srgbClr val="000099"/>
                </a:solidFill>
                <a:latin typeface="Bookman Old Style" pitchFamily="18" charset="0"/>
              </a:rPr>
              <a:t>Starší a mladší žáci zahajují krajský přebor. Letošní ročník čeká tuto soutěž velká změna. Krajský přebor má 2 skupiny. V té naší je 12 mužstev a hraje se </a:t>
            </a:r>
            <a:r>
              <a:rPr lang="cs-CZ" sz="1400" dirty="0" err="1" smtClean="0">
                <a:solidFill>
                  <a:srgbClr val="000099"/>
                </a:solidFill>
                <a:latin typeface="Bookman Old Style" pitchFamily="18" charset="0"/>
              </a:rPr>
              <a:t>tříkolově</a:t>
            </a:r>
            <a:r>
              <a:rPr lang="cs-CZ" sz="1400" dirty="0" smtClean="0">
                <a:solidFill>
                  <a:srgbClr val="000099"/>
                </a:solidFill>
                <a:latin typeface="Bookman Old Style" pitchFamily="18" charset="0"/>
              </a:rPr>
              <a:t>. Jenom na podzim je to 16 zápasů. Až se na jaře dohraje poslední zápas, tak se ti lepší střetnou s těmi lepšími z druhé skupiny a ti umístivší se ve spodní části tabulky zase obráceně. Loni se starším žákům vůbec nedařilo a tak jsme zvědavi, jak jim to půjde letos.</a:t>
            </a:r>
          </a:p>
          <a:p>
            <a:pPr algn="just"/>
            <a:r>
              <a:rPr lang="cs-CZ" sz="1400" dirty="0" smtClean="0">
                <a:solidFill>
                  <a:srgbClr val="000099"/>
                </a:solidFill>
                <a:latin typeface="Bookman Old Style" pitchFamily="18" charset="0"/>
              </a:rPr>
              <a:t>    Trenéry mužstva starších žáků zůstávají </a:t>
            </a:r>
            <a:r>
              <a:rPr lang="cs-CZ" sz="1800" dirty="0" smtClean="0">
                <a:solidFill>
                  <a:srgbClr val="FF0000"/>
                </a:solidFill>
                <a:latin typeface="Bookman Old Style" pitchFamily="18" charset="0"/>
              </a:rPr>
              <a:t>Zdeněk Németh a René Hrdlička</a:t>
            </a:r>
            <a:r>
              <a:rPr lang="cs-CZ" sz="1400" dirty="0" smtClean="0">
                <a:latin typeface="Bookman Old Style" pitchFamily="18" charset="0"/>
              </a:rPr>
              <a:t>. </a:t>
            </a:r>
            <a:r>
              <a:rPr lang="cs-CZ" sz="1400" dirty="0" smtClean="0">
                <a:solidFill>
                  <a:srgbClr val="000099"/>
                </a:solidFill>
                <a:latin typeface="Bookman Old Style" pitchFamily="18" charset="0"/>
              </a:rPr>
              <a:t>Mladší žáky povede </a:t>
            </a:r>
            <a:r>
              <a:rPr lang="cs-CZ" sz="1800" dirty="0" smtClean="0">
                <a:solidFill>
                  <a:srgbClr val="FF0000"/>
                </a:solidFill>
                <a:latin typeface="Bookman Old Style" pitchFamily="18" charset="0"/>
              </a:rPr>
              <a:t>František Kučera</a:t>
            </a:r>
            <a:endParaRPr lang="cs-CZ" sz="1400" dirty="0" smtClean="0">
              <a:solidFill>
                <a:srgbClr val="FF0000"/>
              </a:solidFill>
              <a:latin typeface="Bookman Old Style" pitchFamily="18" charset="0"/>
            </a:endParaRPr>
          </a:p>
          <a:p>
            <a:pPr algn="just"/>
            <a:endParaRPr lang="cs-CZ" sz="1400" dirty="0" smtClean="0">
              <a:latin typeface="Bookman Old Style" pitchFamily="18" charset="0"/>
            </a:endParaRPr>
          </a:p>
        </p:txBody>
      </p:sp>
      <p:sp>
        <p:nvSpPr>
          <p:cNvPr id="19" name="TextovéPole 18"/>
          <p:cNvSpPr txBox="1"/>
          <p:nvPr/>
        </p:nvSpPr>
        <p:spPr>
          <a:xfrm>
            <a:off x="5359524" y="4699620"/>
            <a:ext cx="4752528" cy="2308324"/>
          </a:xfrm>
          <a:prstGeom prst="rect">
            <a:avLst/>
          </a:prstGeom>
          <a:blipFill>
            <a:blip r:embed="rId5" cstate="print"/>
            <a:stretch>
              <a:fillRect/>
            </a:stretch>
          </a:blipFill>
        </p:spPr>
        <p:txBody>
          <a:bodyPr wrap="square" rtlCol="0">
            <a:spAutoFit/>
          </a:bodyPr>
          <a:lstStyle/>
          <a:p>
            <a:pPr algn="ctr"/>
            <a:r>
              <a:rPr lang="cs-CZ" sz="3600" b="0" dirty="0" smtClean="0">
                <a:solidFill>
                  <a:srgbClr val="006666"/>
                </a:solidFill>
                <a:effectLst>
                  <a:outerShdw blurRad="38100" dist="38100" dir="2700000" algn="tl">
                    <a:srgbClr val="000000">
                      <a:alpha val="43137"/>
                    </a:srgbClr>
                  </a:outerShdw>
                </a:effectLst>
                <a:latin typeface="Tw Cen MT Condensed Extra Bold" pitchFamily="34" charset="-18"/>
              </a:rPr>
              <a:t>SK Sokol Brozany- SK </a:t>
            </a:r>
            <a:r>
              <a:rPr lang="cs-CZ" sz="3600" b="0" dirty="0" err="1" smtClean="0">
                <a:solidFill>
                  <a:srgbClr val="006666"/>
                </a:solidFill>
                <a:effectLst>
                  <a:outerShdw blurRad="38100" dist="38100" dir="2700000" algn="tl">
                    <a:srgbClr val="000000">
                      <a:alpha val="43137"/>
                    </a:srgbClr>
                  </a:outerShdw>
                </a:effectLst>
                <a:latin typeface="Tw Cen MT Condensed Extra Bold" pitchFamily="34" charset="-18"/>
              </a:rPr>
              <a:t>Štětí</a:t>
            </a:r>
            <a:endParaRPr lang="cs-CZ" sz="3600" b="0" dirty="0" smtClean="0">
              <a:solidFill>
                <a:srgbClr val="006666"/>
              </a:solidFill>
              <a:effectLst>
                <a:outerShdw blurRad="38100" dist="38100" dir="2700000" algn="tl">
                  <a:srgbClr val="000000">
                    <a:alpha val="43137"/>
                  </a:srgbClr>
                </a:outerShdw>
              </a:effectLst>
              <a:latin typeface="Tw Cen MT Condensed Extra Bold" pitchFamily="34" charset="-18"/>
            </a:endParaRPr>
          </a:p>
          <a:p>
            <a:pPr algn="ctr"/>
            <a:r>
              <a:rPr lang="cs-CZ" sz="1800" dirty="0" smtClean="0">
                <a:solidFill>
                  <a:srgbClr val="FF5050"/>
                </a:solidFill>
                <a:latin typeface="Tw Cen MT Condensed Extra Bold" pitchFamily="34" charset="-18"/>
              </a:rPr>
              <a:t>neděle 23.8.2015  10:00 st., 12.00 ml.</a:t>
            </a:r>
            <a:endParaRPr lang="cs-CZ" sz="3800" dirty="0" smtClean="0">
              <a:solidFill>
                <a:srgbClr val="FF5050"/>
              </a:solidFill>
              <a:latin typeface="Tw Cen MT Condensed Extra Bold" pitchFamily="34" charset="-18"/>
            </a:endParaRPr>
          </a:p>
          <a:p>
            <a:pPr algn="ctr"/>
            <a:r>
              <a:rPr lang="cs-CZ" sz="3600" b="0" dirty="0" smtClean="0">
                <a:solidFill>
                  <a:srgbClr val="0000CC"/>
                </a:solidFill>
                <a:effectLst>
                  <a:outerShdw blurRad="38100" dist="38100" dir="2700000" algn="tl">
                    <a:srgbClr val="000000">
                      <a:alpha val="43137"/>
                    </a:srgbClr>
                  </a:outerShdw>
                </a:effectLst>
                <a:latin typeface="Tw Cen MT Condensed Extra Bold" pitchFamily="34" charset="-18"/>
              </a:rPr>
              <a:t>SK </a:t>
            </a:r>
            <a:r>
              <a:rPr lang="cs-CZ" sz="3600" b="0" dirty="0" err="1" smtClean="0">
                <a:solidFill>
                  <a:srgbClr val="0000CC"/>
                </a:solidFill>
                <a:effectLst>
                  <a:outerShdw blurRad="38100" dist="38100" dir="2700000" algn="tl">
                    <a:srgbClr val="000000">
                      <a:alpha val="43137"/>
                    </a:srgbClr>
                  </a:outerShdw>
                </a:effectLst>
                <a:latin typeface="Tw Cen MT Condensed Extra Bold" pitchFamily="34" charset="-18"/>
              </a:rPr>
              <a:t>Štětí</a:t>
            </a:r>
            <a:r>
              <a:rPr lang="cs-CZ" sz="3600" b="0" dirty="0" smtClean="0">
                <a:solidFill>
                  <a:srgbClr val="0000CC"/>
                </a:solidFill>
                <a:effectLst>
                  <a:outerShdw blurRad="38100" dist="38100" dir="2700000" algn="tl">
                    <a:srgbClr val="000000">
                      <a:alpha val="43137"/>
                    </a:srgbClr>
                  </a:outerShdw>
                </a:effectLst>
                <a:latin typeface="Tw Cen MT Condensed Extra Bold" pitchFamily="34" charset="-18"/>
              </a:rPr>
              <a:t>-TJ Krupka</a:t>
            </a:r>
          </a:p>
          <a:p>
            <a:pPr algn="ctr"/>
            <a:r>
              <a:rPr lang="cs-CZ" sz="1800" dirty="0" smtClean="0">
                <a:solidFill>
                  <a:srgbClr val="FF5050"/>
                </a:solidFill>
                <a:latin typeface="Tw Cen MT Condensed Extra Bold" pitchFamily="34" charset="-18"/>
              </a:rPr>
              <a:t>středa neděle 26.8.2015  16:30 st., 18:30 ml.</a:t>
            </a:r>
            <a:endParaRPr lang="cs-CZ" sz="3800" dirty="0" smtClean="0">
              <a:solidFill>
                <a:srgbClr val="FF5050"/>
              </a:solidFill>
              <a:latin typeface="Tw Cen MT Condensed Extra Bold" pitchFamily="34" charset="-18"/>
            </a:endParaRPr>
          </a:p>
        </p:txBody>
      </p:sp>
      <p:sp>
        <p:nvSpPr>
          <p:cNvPr id="20" name="TextovéPole 19"/>
          <p:cNvSpPr txBox="1"/>
          <p:nvPr/>
        </p:nvSpPr>
        <p:spPr>
          <a:xfrm>
            <a:off x="5431532" y="42907"/>
            <a:ext cx="4680520" cy="1292662"/>
          </a:xfrm>
          <a:prstGeom prst="rect">
            <a:avLst/>
          </a:prstGeom>
          <a:blipFill>
            <a:blip r:embed="rId6" cstate="print"/>
            <a:tile tx="0" ty="0" sx="100000" sy="100000" flip="none" algn="tl"/>
          </a:blipFill>
          <a:ln w="41275" cmpd="thinThick">
            <a:solidFill>
              <a:srgbClr val="FF9966"/>
            </a:solidFill>
          </a:ln>
        </p:spPr>
        <p:txBody>
          <a:bodyPr wrap="square" rtlCol="0">
            <a:spAutoFit/>
          </a:bodyPr>
          <a:lstStyle/>
          <a:p>
            <a:pPr algn="ctr"/>
            <a:r>
              <a:rPr lang="cs-CZ" sz="2600" dirty="0" smtClean="0">
                <a:effectLst>
                  <a:outerShdw blurRad="38100" dist="38100" dir="2700000" algn="tl">
                    <a:srgbClr val="000000">
                      <a:alpha val="43137"/>
                    </a:srgbClr>
                  </a:outerShdw>
                </a:effectLst>
                <a:latin typeface="Berlin Sans FB Demi" pitchFamily="34" charset="0"/>
                <a:cs typeface="LilyUPC" pitchFamily="34" charset="-34"/>
              </a:rPr>
              <a:t>Starší a mladší žáci jsou na startu nové sezóny v krajském přeboru</a:t>
            </a:r>
          </a:p>
        </p:txBody>
      </p:sp>
      <p:sp>
        <p:nvSpPr>
          <p:cNvPr id="21" name="TextovéPole 20"/>
          <p:cNvSpPr txBox="1"/>
          <p:nvPr/>
        </p:nvSpPr>
        <p:spPr>
          <a:xfrm>
            <a:off x="7447756"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25</a:t>
            </a:r>
          </a:p>
        </p:txBody>
      </p:sp>
      <p:pic>
        <p:nvPicPr>
          <p:cNvPr id="5122" name="Picture 175"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5123" name="Picture 174"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5124" name="Picture 173"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5125" name="Picture 172"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5126" name="Picture 171"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5127" name="Picture 170"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5128" name="Picture 169"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5129" name="Picture 168"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5130" name="Picture 167"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5131" name="Picture 166"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5132" name="Picture 165"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3" name="Picture 164"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4" name="Picture 163"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5" name="Picture 162"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6" name="Picture 161"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5137" name="Picture 160"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5138" name="Picture 159"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000250"/>
            <a:ext cx="914400" cy="228600"/>
          </a:xfrm>
          <a:prstGeom prst="rect">
            <a:avLst/>
          </a:prstGeom>
          <a:noFill/>
          <a:ln w="9525">
            <a:miter lim="800000"/>
            <a:headEnd/>
            <a:tailEnd/>
          </a:ln>
        </p:spPr>
      </p:pic>
      <p:pic>
        <p:nvPicPr>
          <p:cNvPr id="5139" name="Picture 158"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000250"/>
            <a:ext cx="914400" cy="228600"/>
          </a:xfrm>
          <a:prstGeom prst="rect">
            <a:avLst/>
          </a:prstGeom>
          <a:noFill/>
          <a:ln w="9525">
            <a:miter lim="800000"/>
            <a:headEnd/>
            <a:tailEnd/>
          </a:ln>
        </p:spPr>
      </p:pic>
      <p:pic>
        <p:nvPicPr>
          <p:cNvPr id="5140" name="Picture 157"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190750"/>
            <a:ext cx="914400" cy="228600"/>
          </a:xfrm>
          <a:prstGeom prst="rect">
            <a:avLst/>
          </a:prstGeom>
          <a:noFill/>
          <a:ln w="9525">
            <a:miter lim="800000"/>
            <a:headEnd/>
            <a:tailEnd/>
          </a:ln>
        </p:spPr>
      </p:pic>
      <p:pic>
        <p:nvPicPr>
          <p:cNvPr id="5141" name="Picture 156"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190750"/>
            <a:ext cx="914400" cy="228600"/>
          </a:xfrm>
          <a:prstGeom prst="rect">
            <a:avLst/>
          </a:prstGeom>
          <a:noFill/>
          <a:ln w="9525">
            <a:miter lim="800000"/>
            <a:headEnd/>
            <a:tailEnd/>
          </a:ln>
        </p:spPr>
      </p:pic>
      <p:pic>
        <p:nvPicPr>
          <p:cNvPr id="5142" name="Picture 155"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381250"/>
            <a:ext cx="914400" cy="228600"/>
          </a:xfrm>
          <a:prstGeom prst="rect">
            <a:avLst/>
          </a:prstGeom>
          <a:noFill/>
          <a:ln w="9525">
            <a:miter lim="800000"/>
            <a:headEnd/>
            <a:tailEnd/>
          </a:ln>
        </p:spPr>
      </p:pic>
      <p:pic>
        <p:nvPicPr>
          <p:cNvPr id="5143" name="Picture 154"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2381250"/>
            <a:ext cx="914400" cy="228600"/>
          </a:xfrm>
          <a:prstGeom prst="rect">
            <a:avLst/>
          </a:prstGeom>
          <a:noFill/>
          <a:ln w="9525">
            <a:miter lim="800000"/>
            <a:headEnd/>
            <a:tailEnd/>
          </a:ln>
        </p:spPr>
      </p:pic>
      <p:pic>
        <p:nvPicPr>
          <p:cNvPr id="5144" name="Picture 153"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571750"/>
            <a:ext cx="914400" cy="228600"/>
          </a:xfrm>
          <a:prstGeom prst="rect">
            <a:avLst/>
          </a:prstGeom>
          <a:noFill/>
          <a:ln w="9525">
            <a:miter lim="800000"/>
            <a:headEnd/>
            <a:tailEnd/>
          </a:ln>
        </p:spPr>
      </p:pic>
      <p:pic>
        <p:nvPicPr>
          <p:cNvPr id="5145" name="Picture 152"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571750"/>
            <a:ext cx="914400" cy="228600"/>
          </a:xfrm>
          <a:prstGeom prst="rect">
            <a:avLst/>
          </a:prstGeom>
          <a:noFill/>
          <a:ln w="9525">
            <a:miter lim="800000"/>
            <a:headEnd/>
            <a:tailEnd/>
          </a:ln>
        </p:spPr>
      </p:pic>
      <p:pic>
        <p:nvPicPr>
          <p:cNvPr id="5146" name="Picture 151"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762250"/>
            <a:ext cx="914400" cy="228600"/>
          </a:xfrm>
          <a:prstGeom prst="rect">
            <a:avLst/>
          </a:prstGeom>
          <a:noFill/>
          <a:ln w="9525">
            <a:miter lim="800000"/>
            <a:headEnd/>
            <a:tailEnd/>
          </a:ln>
        </p:spPr>
      </p:pic>
      <p:pic>
        <p:nvPicPr>
          <p:cNvPr id="5147" name="Picture 150"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762250"/>
            <a:ext cx="914400" cy="228600"/>
          </a:xfrm>
          <a:prstGeom prst="rect">
            <a:avLst/>
          </a:prstGeom>
          <a:noFill/>
          <a:ln w="9525">
            <a:miter lim="800000"/>
            <a:headEnd/>
            <a:tailEnd/>
          </a:ln>
        </p:spPr>
      </p:pic>
      <p:pic>
        <p:nvPicPr>
          <p:cNvPr id="5148" name="Picture 149"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5149" name="Picture 148"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8520" name="Text Box 1944"/>
          <p:cNvSpPr txBox="1">
            <a:spLocks noChangeArrowheads="1"/>
          </p:cNvSpPr>
          <p:nvPr/>
        </p:nvSpPr>
        <p:spPr bwMode="auto">
          <a:xfrm>
            <a:off x="444500" y="1695450"/>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6222" name="TextovéPole 9"/>
          <p:cNvSpPr txBox="1">
            <a:spLocks noChangeArrowheads="1"/>
          </p:cNvSpPr>
          <p:nvPr/>
        </p:nvSpPr>
        <p:spPr bwMode="auto">
          <a:xfrm>
            <a:off x="895350" y="1458913"/>
            <a:ext cx="46038" cy="277812"/>
          </a:xfrm>
          <a:prstGeom prst="rect">
            <a:avLst/>
          </a:prstGeom>
          <a:noFill/>
          <a:ln w="9525">
            <a:noFill/>
            <a:miter lim="800000"/>
            <a:headEnd/>
            <a:tailEnd/>
          </a:ln>
        </p:spPr>
        <p:txBody>
          <a:bodyPr lIns="91425" tIns="45713" rIns="91425" bIns="45713">
            <a:spAutoFit/>
          </a:bodyPr>
          <a:lstStyle/>
          <a:p>
            <a:pPr algn="ctr" eaLnBrk="0" hangingPunct="0"/>
            <a:endParaRPr lang="cs-CZ"/>
          </a:p>
        </p:txBody>
      </p:sp>
      <p:sp>
        <p:nvSpPr>
          <p:cNvPr id="15" name="Vodorovný svitek 14"/>
          <p:cNvSpPr/>
          <p:nvPr/>
        </p:nvSpPr>
        <p:spPr bwMode="auto">
          <a:xfrm>
            <a:off x="-1773238" y="5275263"/>
            <a:ext cx="0" cy="184150"/>
          </a:xfrm>
          <a:prstGeom prst="horizontalScroll">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12" name="Text Box 1944"/>
          <p:cNvSpPr txBox="1">
            <a:spLocks noChangeArrowheads="1"/>
          </p:cNvSpPr>
          <p:nvPr/>
        </p:nvSpPr>
        <p:spPr bwMode="auto">
          <a:xfrm>
            <a:off x="749300" y="2000250"/>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pic>
        <p:nvPicPr>
          <p:cNvPr id="3" name="Picture 76"/>
          <p:cNvPicPr>
            <a:picLocks noChangeAspect="1" noChangeArrowheads="1"/>
          </p:cNvPicPr>
          <p:nvPr/>
        </p:nvPicPr>
        <p:blipFill>
          <a:blip r:embed="rId3" cstate="print"/>
          <a:srcRect/>
          <a:stretch>
            <a:fillRect/>
          </a:stretch>
        </p:blipFill>
        <p:spPr bwMode="auto">
          <a:xfrm>
            <a:off x="5791572" y="3835524"/>
            <a:ext cx="4320480" cy="3114052"/>
          </a:xfrm>
          <a:prstGeom prst="rect">
            <a:avLst/>
          </a:prstGeom>
          <a:noFill/>
          <a:ln w="9525">
            <a:noFill/>
            <a:miter lim="800000"/>
            <a:headEnd/>
            <a:tailEnd/>
          </a:ln>
        </p:spPr>
      </p:pic>
      <p:sp>
        <p:nvSpPr>
          <p:cNvPr id="14" name="Obdélník 13"/>
          <p:cNvSpPr/>
          <p:nvPr/>
        </p:nvSpPr>
        <p:spPr>
          <a:xfrm>
            <a:off x="5719564" y="993527"/>
            <a:ext cx="4392488" cy="2769989"/>
          </a:xfrm>
          <a:prstGeom prst="rect">
            <a:avLst/>
          </a:prstGeom>
          <a:ln w="28575">
            <a:solidFill>
              <a:srgbClr val="FF0066"/>
            </a:solidFill>
            <a:prstDash val="sysDot"/>
          </a:ln>
        </p:spPr>
        <p:txBody>
          <a:bodyPr wrap="square">
            <a:spAutoFit/>
          </a:bodyPr>
          <a:lstStyle/>
          <a:p>
            <a:r>
              <a:rPr lang="cs-CZ" sz="1400" u="sng" dirty="0" smtClean="0">
                <a:latin typeface="Arial" pitchFamily="34" charset="0"/>
                <a:cs typeface="Arial" pitchFamily="34" charset="0"/>
              </a:rPr>
              <a:t>Zdeněk </a:t>
            </a:r>
            <a:r>
              <a:rPr lang="cs-CZ" sz="1400" u="sng" dirty="0" err="1" smtClean="0">
                <a:latin typeface="Arial" pitchFamily="34" charset="0"/>
                <a:cs typeface="Arial" pitchFamily="34" charset="0"/>
              </a:rPr>
              <a:t>Slowik</a:t>
            </a:r>
            <a:r>
              <a:rPr lang="cs-CZ" sz="1400" u="sng" dirty="0" smtClean="0">
                <a:latin typeface="Arial" pitchFamily="34" charset="0"/>
                <a:cs typeface="Arial" pitchFamily="34" charset="0"/>
              </a:rPr>
              <a:t> – trenér AFK </a:t>
            </a:r>
            <a:r>
              <a:rPr lang="cs-CZ" sz="1400" u="sng" dirty="0" err="1" smtClean="0">
                <a:latin typeface="Arial" pitchFamily="34" charset="0"/>
                <a:cs typeface="Arial" pitchFamily="34" charset="0"/>
              </a:rPr>
              <a:t>LoKo</a:t>
            </a:r>
            <a:r>
              <a:rPr lang="cs-CZ" sz="1400" u="sng" dirty="0" smtClean="0">
                <a:latin typeface="Arial" pitchFamily="34" charset="0"/>
                <a:cs typeface="Arial" pitchFamily="34" charset="0"/>
              </a:rPr>
              <a:t> Chomutov</a:t>
            </a:r>
          </a:p>
          <a:p>
            <a:pPr algn="just"/>
            <a:r>
              <a:rPr lang="cs-CZ" sz="1100" b="0" dirty="0" smtClean="0">
                <a:latin typeface="Arial" pitchFamily="34" charset="0"/>
                <a:cs typeface="Arial" pitchFamily="34" charset="0"/>
              </a:rPr>
              <a:t>Soupeř měl šanci na začátku zápasu. Pak jsme ale svoje příležitosti proměnili. Měli jsme ještě další šanci před koncem prvního poločasu, to by bylo už hotovo. Zlom byl u nuceného střídání beka, soupeř začal hrát a my jsme dodýchávali. Tlak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byl velký, už jsme neměli fyzické síly. A nezvládli jsme to ani takticky, říkal jsem klukům o přestávce, aby útočníci i záložníci hráli blíže u sebe. Varoval jsem kluky, že nic není rozhodnuto a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to nezabalí.</a:t>
            </a:r>
            <a:r>
              <a:rPr lang="cs-CZ" sz="1100" b="0" dirty="0" smtClean="0">
                <a:latin typeface="Arial" pitchFamily="34" charset="0"/>
                <a:cs typeface="Arial" pitchFamily="34" charset="0"/>
                <a:hlinkClick r:id="rId4"/>
              </a:rPr>
              <a:t>„</a:t>
            </a:r>
            <a:r>
              <a:rPr lang="cs-CZ" sz="1100" b="0" dirty="0" smtClean="0">
                <a:latin typeface="Arial" pitchFamily="34" charset="0"/>
                <a:cs typeface="Arial" pitchFamily="34" charset="0"/>
              </a:rPr>
              <a:t> </a:t>
            </a:r>
          </a:p>
          <a:p>
            <a:r>
              <a:rPr lang="cs-CZ" sz="1400" u="sng" dirty="0" smtClean="0">
                <a:latin typeface="Arial" pitchFamily="34" charset="0"/>
                <a:cs typeface="Arial" pitchFamily="34" charset="0"/>
              </a:rPr>
              <a:t>Michal Šmidrkal – hráč SK </a:t>
            </a:r>
            <a:r>
              <a:rPr lang="cs-CZ" sz="1400" u="sng" dirty="0" err="1" smtClean="0">
                <a:latin typeface="Arial" pitchFamily="34" charset="0"/>
                <a:cs typeface="Arial" pitchFamily="34" charset="0"/>
              </a:rPr>
              <a:t>Štětí</a:t>
            </a:r>
            <a:endParaRPr lang="cs-CZ" sz="1400" u="sng" dirty="0" smtClean="0">
              <a:latin typeface="Arial" pitchFamily="34" charset="0"/>
              <a:cs typeface="Arial" pitchFamily="34" charset="0"/>
            </a:endParaRPr>
          </a:p>
          <a:p>
            <a:pPr algn="just"/>
            <a:r>
              <a:rPr lang="cs-CZ" sz="1100" b="0" dirty="0" smtClean="0">
                <a:latin typeface="Arial" pitchFamily="34" charset="0"/>
                <a:cs typeface="Arial" pitchFamily="34" charset="0"/>
              </a:rPr>
              <a:t>Do čeho domácí kopli, to tam v prvním poločase spadlo.</a:t>
            </a:r>
          </a:p>
          <a:p>
            <a:r>
              <a:rPr lang="cs-CZ" sz="1400" u="sng" dirty="0" smtClean="0">
                <a:latin typeface="Arial" pitchFamily="34" charset="0"/>
                <a:cs typeface="Arial" pitchFamily="34" charset="0"/>
              </a:rPr>
              <a:t>Milan Plíšek – sekretář SK </a:t>
            </a:r>
            <a:r>
              <a:rPr lang="cs-CZ" sz="1400" u="sng" dirty="0" err="1" smtClean="0">
                <a:latin typeface="Arial" pitchFamily="34" charset="0"/>
                <a:cs typeface="Arial" pitchFamily="34" charset="0"/>
              </a:rPr>
              <a:t>Štětí</a:t>
            </a:r>
            <a:endParaRPr lang="cs-CZ" sz="1400" u="sng" dirty="0" smtClean="0">
              <a:latin typeface="Arial" pitchFamily="34" charset="0"/>
              <a:cs typeface="Arial" pitchFamily="34" charset="0"/>
            </a:endParaRPr>
          </a:p>
          <a:p>
            <a:pPr algn="just"/>
            <a:r>
              <a:rPr lang="cs-CZ" sz="1100" b="0" dirty="0" smtClean="0">
                <a:latin typeface="Arial" pitchFamily="34" charset="0"/>
                <a:cs typeface="Arial" pitchFamily="34" charset="0"/>
              </a:rPr>
              <a:t>První poločas se nám vůbec  nepovedl. Hráli jsme zakřiknutě a mysleli si, že se soupeř porazí sám. Krutě se nám to ale vymstilo. Ve druhé části už to bylo o něčem jiném. Poučili jsme se a soupeře, kterému evidentně došel dech, jsme jasně přehráli.  </a:t>
            </a:r>
          </a:p>
        </p:txBody>
      </p:sp>
      <p:sp>
        <p:nvSpPr>
          <p:cNvPr id="17" name="TextovéPole 16"/>
          <p:cNvSpPr txBox="1"/>
          <p:nvPr/>
        </p:nvSpPr>
        <p:spPr>
          <a:xfrm>
            <a:off x="5719564" y="91108"/>
            <a:ext cx="4392488" cy="800219"/>
          </a:xfrm>
          <a:prstGeom prst="rect">
            <a:avLst/>
          </a:prstGeom>
          <a:blipFill>
            <a:blip r:embed="rId5" cstate="print"/>
            <a:stretch>
              <a:fillRect/>
            </a:stretch>
          </a:blipFill>
          <a:ln w="44450">
            <a:solidFill>
              <a:srgbClr val="000099"/>
            </a:solidFill>
            <a:prstDash val="lgDashDot"/>
          </a:ln>
          <a:effectLst/>
        </p:spPr>
        <p:txBody>
          <a:bodyPr wrap="square" rtlCol="0">
            <a:spAutoFit/>
          </a:bodyPr>
          <a:lstStyle/>
          <a:p>
            <a:pPr algn="ctr"/>
            <a:r>
              <a:rPr lang="cs-CZ" sz="1600" dirty="0" smtClean="0">
                <a:latin typeface="Bookman Old Style" pitchFamily="18" charset="0"/>
              </a:rPr>
              <a:t>Několik postřehů od přítomných na zápase </a:t>
            </a:r>
          </a:p>
          <a:p>
            <a:pPr algn="ctr"/>
            <a:r>
              <a:rPr lang="cs-CZ" sz="1400" dirty="0" smtClean="0">
                <a:latin typeface="Bookman Old Style" pitchFamily="18" charset="0"/>
              </a:rPr>
              <a:t>AFK </a:t>
            </a:r>
            <a:r>
              <a:rPr lang="cs-CZ" sz="1400" dirty="0" err="1" smtClean="0">
                <a:latin typeface="Bookman Old Style" pitchFamily="18" charset="0"/>
              </a:rPr>
              <a:t>Loko</a:t>
            </a:r>
            <a:r>
              <a:rPr lang="cs-CZ" sz="1400" dirty="0" smtClean="0">
                <a:latin typeface="Bookman Old Style" pitchFamily="18" charset="0"/>
              </a:rPr>
              <a:t> Chomutov – SK </a:t>
            </a:r>
            <a:r>
              <a:rPr lang="cs-CZ" sz="1400" dirty="0" err="1" smtClean="0">
                <a:latin typeface="Bookman Old Style" pitchFamily="18" charset="0"/>
              </a:rPr>
              <a:t>Štětí</a:t>
            </a:r>
            <a:r>
              <a:rPr lang="cs-CZ" sz="1400" dirty="0" smtClean="0">
                <a:latin typeface="Bookman Old Style" pitchFamily="18" charset="0"/>
              </a:rPr>
              <a:t> 15.8.2015</a:t>
            </a:r>
          </a:p>
        </p:txBody>
      </p:sp>
      <p:sp>
        <p:nvSpPr>
          <p:cNvPr id="18" name="TextovéPole 17"/>
          <p:cNvSpPr txBox="1"/>
          <p:nvPr/>
        </p:nvSpPr>
        <p:spPr>
          <a:xfrm>
            <a:off x="7771812" y="7003876"/>
            <a:ext cx="18000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9</a:t>
            </a:r>
          </a:p>
        </p:txBody>
      </p:sp>
      <p:graphicFrame>
        <p:nvGraphicFramePr>
          <p:cNvPr id="10" name="Tabulka 9"/>
          <p:cNvGraphicFramePr>
            <a:graphicFrameLocks noGrp="1"/>
          </p:cNvGraphicFramePr>
          <p:nvPr/>
        </p:nvGraphicFramePr>
        <p:xfrm>
          <a:off x="174948" y="2179340"/>
          <a:ext cx="4632603" cy="4838632"/>
        </p:xfrm>
        <a:graphic>
          <a:graphicData uri="http://schemas.openxmlformats.org/drawingml/2006/table">
            <a:tbl>
              <a:tblPr/>
              <a:tblGrid>
                <a:gridCol w="882400">
                  <a:extLst>
                    <a:ext uri="{9D8B030D-6E8A-4147-A177-3AD203B41FA5}">
                      <a16:colId xmlns:a16="http://schemas.microsoft.com/office/drawing/2014/main" val="20000"/>
                    </a:ext>
                  </a:extLst>
                </a:gridCol>
                <a:gridCol w="1272299">
                  <a:extLst>
                    <a:ext uri="{9D8B030D-6E8A-4147-A177-3AD203B41FA5}">
                      <a16:colId xmlns:a16="http://schemas.microsoft.com/office/drawing/2014/main" val="20001"/>
                    </a:ext>
                  </a:extLst>
                </a:gridCol>
                <a:gridCol w="1315906">
                  <a:extLst>
                    <a:ext uri="{9D8B030D-6E8A-4147-A177-3AD203B41FA5}">
                      <a16:colId xmlns:a16="http://schemas.microsoft.com/office/drawing/2014/main" val="20002"/>
                    </a:ext>
                  </a:extLst>
                </a:gridCol>
                <a:gridCol w="461721">
                  <a:extLst>
                    <a:ext uri="{9D8B030D-6E8A-4147-A177-3AD203B41FA5}">
                      <a16:colId xmlns:a16="http://schemas.microsoft.com/office/drawing/2014/main" val="20003"/>
                    </a:ext>
                  </a:extLst>
                </a:gridCol>
                <a:gridCol w="700277">
                  <a:extLst>
                    <a:ext uri="{9D8B030D-6E8A-4147-A177-3AD203B41FA5}">
                      <a16:colId xmlns:a16="http://schemas.microsoft.com/office/drawing/2014/main" val="20004"/>
                    </a:ext>
                  </a:extLst>
                </a:gridCol>
              </a:tblGrid>
              <a:tr h="229576">
                <a:tc gridSpan="5">
                  <a:txBody>
                    <a:bodyPr/>
                    <a:lstStyle/>
                    <a:p>
                      <a:pPr algn="ctr" fontAlgn="b"/>
                      <a:r>
                        <a:rPr lang="cs-CZ" sz="1500" b="1" i="0" u="none" strike="noStrike" dirty="0">
                          <a:solidFill>
                            <a:srgbClr val="000000"/>
                          </a:solidFill>
                          <a:latin typeface="Calibri"/>
                        </a:rPr>
                        <a:t>1. kolo</a:t>
                      </a:r>
                    </a:p>
                  </a:txBody>
                  <a:tcPr marL="7704" marR="7704" marT="77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54228">
                <a:tc>
                  <a:txBody>
                    <a:bodyPr/>
                    <a:lstStyle/>
                    <a:p>
                      <a:pPr algn="ctr" fontAlgn="b"/>
                      <a:r>
                        <a:rPr lang="cs-CZ" sz="1500" b="1" i="0" u="none" strike="noStrike">
                          <a:solidFill>
                            <a:srgbClr val="000000"/>
                          </a:solidFill>
                          <a:latin typeface="Calibri"/>
                        </a:rPr>
                        <a:t> </a:t>
                      </a:r>
                    </a:p>
                  </a:txBody>
                  <a:tcPr marL="7704" marR="7704" marT="77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cs-CZ" sz="1500" b="1" i="0" u="none" strike="noStrike">
                          <a:solidFill>
                            <a:srgbClr val="000000"/>
                          </a:solidFill>
                          <a:latin typeface="Calibri"/>
                        </a:rPr>
                        <a:t> </a:t>
                      </a:r>
                    </a:p>
                  </a:txBody>
                  <a:tcPr marL="7704" marR="7704" marT="7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cs-CZ" sz="1500" b="1" i="0" u="none" strike="noStrike">
                          <a:solidFill>
                            <a:srgbClr val="000000"/>
                          </a:solidFill>
                          <a:latin typeface="Calibri"/>
                        </a:rPr>
                        <a:t> </a:t>
                      </a:r>
                    </a:p>
                  </a:txBody>
                  <a:tcPr marL="7704" marR="7704" marT="7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cs-CZ" sz="1100" b="1" i="0" u="none" strike="noStrike">
                          <a:solidFill>
                            <a:srgbClr val="000000"/>
                          </a:solidFill>
                          <a:latin typeface="Calibri"/>
                        </a:rPr>
                        <a:t>Starší</a:t>
                      </a:r>
                    </a:p>
                  </a:txBody>
                  <a:tcPr marL="7704" marR="7704" marT="7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cs-CZ" sz="1100" b="1" i="0" u="none" strike="noStrike">
                          <a:solidFill>
                            <a:srgbClr val="000000"/>
                          </a:solidFill>
                          <a:latin typeface="Calibri"/>
                        </a:rPr>
                        <a:t>Mladší</a:t>
                      </a:r>
                    </a:p>
                  </a:txBody>
                  <a:tcPr marL="7704" marR="7704" marT="77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163836">
                <a:tc>
                  <a:txBody>
                    <a:bodyPr/>
                    <a:lstStyle/>
                    <a:p>
                      <a:pPr algn="ctr" fontAlgn="ctr"/>
                      <a:r>
                        <a:rPr lang="cs-CZ" sz="1100" b="1" i="0" u="none" strike="noStrike" dirty="0">
                          <a:solidFill>
                            <a:srgbClr val="000000"/>
                          </a:solidFill>
                          <a:latin typeface="Calibri"/>
                        </a:rPr>
                        <a:t>8.8.2015</a:t>
                      </a:r>
                    </a:p>
                  </a:txBody>
                  <a:tcPr marL="7704" marR="7704" marT="7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a:solidFill>
                            <a:srgbClr val="000000"/>
                          </a:solidFill>
                          <a:latin typeface="Calibri"/>
                        </a:rPr>
                        <a:t>TJ </a:t>
                      </a:r>
                      <a:r>
                        <a:rPr lang="cs-CZ" sz="1100" b="1" i="0" u="none" strike="noStrike" dirty="0" err="1">
                          <a:solidFill>
                            <a:srgbClr val="000000"/>
                          </a:solidFill>
                          <a:latin typeface="Calibri"/>
                        </a:rPr>
                        <a:t>Svádov</a:t>
                      </a:r>
                      <a:r>
                        <a:rPr lang="cs-CZ" sz="1100" b="1" i="0" u="none" strike="noStrike" dirty="0">
                          <a:solidFill>
                            <a:srgbClr val="000000"/>
                          </a:solidFill>
                          <a:latin typeface="Calibri"/>
                        </a:rPr>
                        <a:t>/V. Březno</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a:solidFill>
                            <a:srgbClr val="000000"/>
                          </a:solidFill>
                          <a:latin typeface="Calibri"/>
                        </a:rPr>
                        <a:t>FK Neštěmice</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a:solidFill>
                            <a:srgbClr val="000000"/>
                          </a:solidFill>
                          <a:latin typeface="Calibri"/>
                        </a:rPr>
                        <a:t>1:3</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a:solidFill>
                            <a:srgbClr val="000000"/>
                          </a:solidFill>
                          <a:latin typeface="Calibri"/>
                        </a:rPr>
                        <a:t>1:8</a:t>
                      </a:r>
                    </a:p>
                  </a:txBody>
                  <a:tcPr marL="7704" marR="7704" marT="77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2"/>
                  </a:ext>
                </a:extLst>
              </a:tr>
              <a:tr h="163836">
                <a:tc>
                  <a:txBody>
                    <a:bodyPr/>
                    <a:lstStyle/>
                    <a:p>
                      <a:pPr algn="ctr" fontAlgn="ctr"/>
                      <a:r>
                        <a:rPr lang="cs-CZ" sz="1100" b="1" i="0" u="none" strike="noStrike">
                          <a:solidFill>
                            <a:srgbClr val="000000"/>
                          </a:solidFill>
                          <a:latin typeface="Calibri"/>
                        </a:rPr>
                        <a:t>8.8.2015</a:t>
                      </a:r>
                    </a:p>
                  </a:txBody>
                  <a:tcPr marL="7704" marR="7704" marT="7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latin typeface="Calibri"/>
                        </a:rPr>
                        <a:t>SK </a:t>
                      </a:r>
                      <a:r>
                        <a:rPr lang="cs-CZ" sz="1100" b="1" i="0" u="none" strike="noStrike" dirty="0" err="1">
                          <a:solidFill>
                            <a:srgbClr val="000000"/>
                          </a:solidFill>
                          <a:latin typeface="Calibri"/>
                        </a:rPr>
                        <a:t>Ervěnice</a:t>
                      </a:r>
                      <a:endParaRPr lang="cs-CZ" sz="1100" b="1" i="0" u="none" strike="noStrike" dirty="0">
                        <a:solidFill>
                          <a:srgbClr val="000000"/>
                        </a:solidFill>
                        <a:latin typeface="Calibri"/>
                      </a:endParaRP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latin typeface="Calibri"/>
                        </a:rPr>
                        <a:t>FK Bílina</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Calibri"/>
                        </a:rPr>
                        <a:t>4:2</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Calibri"/>
                        </a:rPr>
                        <a:t>0:3</a:t>
                      </a:r>
                    </a:p>
                  </a:txBody>
                  <a:tcPr marL="7704" marR="7704" marT="77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3"/>
                  </a:ext>
                </a:extLst>
              </a:tr>
              <a:tr h="163836">
                <a:tc>
                  <a:txBody>
                    <a:bodyPr/>
                    <a:lstStyle/>
                    <a:p>
                      <a:pPr algn="ctr" fontAlgn="ctr"/>
                      <a:r>
                        <a:rPr lang="cs-CZ" sz="1100" b="1" i="0" u="none" strike="noStrike">
                          <a:solidFill>
                            <a:srgbClr val="000000"/>
                          </a:solidFill>
                          <a:latin typeface="Calibri"/>
                        </a:rPr>
                        <a:t>8.8.2015</a:t>
                      </a:r>
                    </a:p>
                  </a:txBody>
                  <a:tcPr marL="7704" marR="7704" marT="7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a:solidFill>
                            <a:srgbClr val="000000"/>
                          </a:solidFill>
                          <a:latin typeface="Calibri"/>
                        </a:rPr>
                        <a:t>FK Litvínov</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a:solidFill>
                            <a:srgbClr val="000000"/>
                          </a:solidFill>
                          <a:latin typeface="Calibri"/>
                        </a:rPr>
                        <a:t>SK </a:t>
                      </a:r>
                      <a:r>
                        <a:rPr lang="cs-CZ" sz="1100" b="1" i="0" u="none" strike="noStrike" dirty="0" err="1">
                          <a:solidFill>
                            <a:srgbClr val="000000"/>
                          </a:solidFill>
                          <a:latin typeface="Calibri"/>
                        </a:rPr>
                        <a:t>Štětí</a:t>
                      </a:r>
                      <a:r>
                        <a:rPr lang="cs-CZ" sz="1100" b="1" i="0" u="none" strike="noStrike" dirty="0">
                          <a:solidFill>
                            <a:srgbClr val="000000"/>
                          </a:solidFill>
                          <a:latin typeface="Calibri"/>
                        </a:rPr>
                        <a:t>/</a:t>
                      </a:r>
                      <a:r>
                        <a:rPr lang="cs-CZ" sz="1100" b="1" i="0" u="none" strike="noStrike" dirty="0" err="1">
                          <a:solidFill>
                            <a:srgbClr val="000000"/>
                          </a:solidFill>
                          <a:latin typeface="Calibri"/>
                        </a:rPr>
                        <a:t>Hošťka</a:t>
                      </a:r>
                      <a:endParaRPr lang="cs-CZ" sz="1100" b="1" i="0" u="none" strike="noStrike" dirty="0">
                        <a:solidFill>
                          <a:srgbClr val="000000"/>
                        </a:solidFill>
                        <a:latin typeface="Calibri"/>
                      </a:endParaRP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a:solidFill>
                            <a:srgbClr val="000000"/>
                          </a:solidFill>
                          <a:latin typeface="Calibri"/>
                        </a:rPr>
                        <a:t>4:0</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a:solidFill>
                            <a:srgbClr val="000000"/>
                          </a:solidFill>
                          <a:latin typeface="Calibri"/>
                        </a:rPr>
                        <a:t>7:2</a:t>
                      </a:r>
                    </a:p>
                  </a:txBody>
                  <a:tcPr marL="7704" marR="7704" marT="77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4"/>
                  </a:ext>
                </a:extLst>
              </a:tr>
              <a:tr h="163836">
                <a:tc>
                  <a:txBody>
                    <a:bodyPr/>
                    <a:lstStyle/>
                    <a:p>
                      <a:pPr algn="ctr" fontAlgn="ctr"/>
                      <a:r>
                        <a:rPr lang="cs-CZ" sz="1100" b="1" i="0" u="none" strike="noStrike">
                          <a:solidFill>
                            <a:srgbClr val="000000"/>
                          </a:solidFill>
                          <a:latin typeface="Calibri"/>
                        </a:rPr>
                        <a:t>9.8.2015</a:t>
                      </a:r>
                    </a:p>
                  </a:txBody>
                  <a:tcPr marL="7704" marR="7704" marT="7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Calibri"/>
                        </a:rPr>
                        <a:t>FK J. Děčín</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Calibri"/>
                        </a:rPr>
                        <a:t>ASK Lovosice/Velemín</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latin typeface="Calibri"/>
                        </a:rPr>
                        <a:t>6:1</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latin typeface="Calibri"/>
                        </a:rPr>
                        <a:t>8:1</a:t>
                      </a:r>
                    </a:p>
                  </a:txBody>
                  <a:tcPr marL="7704" marR="7704" marT="77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5"/>
                  </a:ext>
                </a:extLst>
              </a:tr>
              <a:tr h="163836">
                <a:tc>
                  <a:txBody>
                    <a:bodyPr/>
                    <a:lstStyle/>
                    <a:p>
                      <a:pPr algn="ctr" fontAlgn="ctr"/>
                      <a:r>
                        <a:rPr lang="cs-CZ" sz="1100" b="1" i="0" u="none" strike="noStrike">
                          <a:solidFill>
                            <a:srgbClr val="000000"/>
                          </a:solidFill>
                          <a:latin typeface="Calibri"/>
                        </a:rPr>
                        <a:t>19.8.2015</a:t>
                      </a:r>
                    </a:p>
                  </a:txBody>
                  <a:tcPr marL="7704" marR="7704" marT="7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a:solidFill>
                            <a:srgbClr val="000000"/>
                          </a:solidFill>
                          <a:latin typeface="Calibri"/>
                        </a:rPr>
                        <a:t>Mostecký FK/Obrnice</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a:solidFill>
                            <a:srgbClr val="000000"/>
                          </a:solidFill>
                          <a:latin typeface="Calibri"/>
                        </a:rPr>
                        <a:t>VOŠ Roudnice</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a:solidFill>
                            <a:srgbClr val="000000"/>
                          </a:solidFill>
                          <a:latin typeface="Calibri"/>
                        </a:rPr>
                        <a:t> </a:t>
                      </a:r>
                      <a:r>
                        <a:rPr lang="cs-CZ" sz="1100" b="1" i="0" u="none" strike="noStrike" dirty="0" smtClean="0">
                          <a:solidFill>
                            <a:srgbClr val="000000"/>
                          </a:solidFill>
                          <a:latin typeface="Calibri"/>
                        </a:rPr>
                        <a:t>1:5</a:t>
                      </a:r>
                      <a:endParaRPr lang="cs-CZ" sz="1100" b="1" i="0" u="none" strike="noStrike" dirty="0">
                        <a:solidFill>
                          <a:srgbClr val="000000"/>
                        </a:solidFill>
                        <a:latin typeface="Calibri"/>
                      </a:endParaRP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smtClean="0">
                          <a:solidFill>
                            <a:srgbClr val="000000"/>
                          </a:solidFill>
                          <a:latin typeface="Calibri"/>
                        </a:rPr>
                        <a:t>2:6</a:t>
                      </a:r>
                      <a:r>
                        <a:rPr lang="cs-CZ" sz="1100" b="1" i="0" u="none" strike="noStrike" dirty="0">
                          <a:solidFill>
                            <a:srgbClr val="000000"/>
                          </a:solidFill>
                          <a:latin typeface="Calibri"/>
                        </a:rPr>
                        <a:t> </a:t>
                      </a:r>
                    </a:p>
                  </a:txBody>
                  <a:tcPr marL="7704" marR="7704" marT="77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6"/>
                  </a:ext>
                </a:extLst>
              </a:tr>
              <a:tr h="163836">
                <a:tc>
                  <a:txBody>
                    <a:bodyPr/>
                    <a:lstStyle/>
                    <a:p>
                      <a:pPr algn="ctr" fontAlgn="ctr"/>
                      <a:r>
                        <a:rPr lang="cs-CZ" sz="1100" b="1" i="0" u="none" strike="noStrike">
                          <a:solidFill>
                            <a:srgbClr val="000000"/>
                          </a:solidFill>
                          <a:latin typeface="Calibri"/>
                        </a:rPr>
                        <a:t>19.8.2015</a:t>
                      </a:r>
                    </a:p>
                  </a:txBody>
                  <a:tcPr marL="7704" marR="7704" marT="7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Calibri"/>
                        </a:rPr>
                        <a:t>FK Louny</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Calibri"/>
                        </a:rPr>
                        <a:t>TJ Košťany/Oldřichov</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smtClean="0">
                          <a:solidFill>
                            <a:srgbClr val="000000"/>
                          </a:solidFill>
                          <a:latin typeface="Calibri"/>
                        </a:rPr>
                        <a:t>9:2</a:t>
                      </a:r>
                      <a:r>
                        <a:rPr lang="cs-CZ" sz="1100" b="1" i="0" u="none" strike="noStrike" dirty="0">
                          <a:solidFill>
                            <a:srgbClr val="000000"/>
                          </a:solidFill>
                          <a:latin typeface="Calibri"/>
                        </a:rPr>
                        <a:t> </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latin typeface="Calibri"/>
                        </a:rPr>
                        <a:t> </a:t>
                      </a:r>
                      <a:r>
                        <a:rPr lang="cs-CZ" sz="1100" b="1" i="0" u="none" strike="noStrike" dirty="0" smtClean="0">
                          <a:solidFill>
                            <a:srgbClr val="000000"/>
                          </a:solidFill>
                          <a:latin typeface="Calibri"/>
                        </a:rPr>
                        <a:t>5:1</a:t>
                      </a:r>
                      <a:endParaRPr lang="cs-CZ" sz="1100" b="1" i="0" u="none" strike="noStrike" dirty="0">
                        <a:solidFill>
                          <a:srgbClr val="000000"/>
                        </a:solidFill>
                        <a:latin typeface="Calibri"/>
                      </a:endParaRPr>
                    </a:p>
                  </a:txBody>
                  <a:tcPr marL="7704" marR="7704" marT="77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7"/>
                  </a:ext>
                </a:extLst>
              </a:tr>
              <a:tr h="163836">
                <a:tc>
                  <a:txBody>
                    <a:bodyPr/>
                    <a:lstStyle/>
                    <a:p>
                      <a:pPr algn="ctr" fontAlgn="ctr"/>
                      <a:r>
                        <a:rPr lang="cs-CZ" sz="1100" b="1" i="0" u="none" strike="noStrike">
                          <a:solidFill>
                            <a:srgbClr val="000000"/>
                          </a:solidFill>
                          <a:latin typeface="Calibri"/>
                        </a:rPr>
                        <a:t>28.10.2015</a:t>
                      </a:r>
                    </a:p>
                  </a:txBody>
                  <a:tcPr marL="7704" marR="7704" marT="7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err="1" smtClean="0">
                          <a:solidFill>
                            <a:srgbClr val="000000"/>
                          </a:solidFill>
                          <a:latin typeface="Calibri"/>
                        </a:rPr>
                        <a:t>Chomutov</a:t>
                      </a:r>
                      <a:r>
                        <a:rPr lang="cs-CZ" sz="1100" b="1" i="0" u="none" strike="noStrike" dirty="0" smtClean="0">
                          <a:solidFill>
                            <a:srgbClr val="000000"/>
                          </a:solidFill>
                          <a:latin typeface="Calibri"/>
                        </a:rPr>
                        <a:t>/</a:t>
                      </a:r>
                      <a:r>
                        <a:rPr lang="cs-CZ" sz="1100" b="1" i="0" u="none" strike="noStrike" dirty="0" err="1" smtClean="0">
                          <a:solidFill>
                            <a:srgbClr val="000000"/>
                          </a:solidFill>
                          <a:latin typeface="Calibri"/>
                        </a:rPr>
                        <a:t>Spořice</a:t>
                      </a:r>
                      <a:endParaRPr lang="cs-CZ" sz="1100" b="1" i="0" u="none" strike="noStrike" dirty="0">
                        <a:solidFill>
                          <a:srgbClr val="000000"/>
                        </a:solidFill>
                        <a:latin typeface="Calibri"/>
                      </a:endParaRP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a:solidFill>
                            <a:srgbClr val="000000"/>
                          </a:solidFill>
                          <a:latin typeface="Calibri"/>
                        </a:rPr>
                        <a:t>FK Litoměřice</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a:solidFill>
                            <a:srgbClr val="000000"/>
                          </a:solidFill>
                          <a:latin typeface="Calibri"/>
                        </a:rPr>
                        <a:t> </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a:solidFill>
                            <a:srgbClr val="000000"/>
                          </a:solidFill>
                          <a:latin typeface="Calibri"/>
                        </a:rPr>
                        <a:t> </a:t>
                      </a:r>
                    </a:p>
                  </a:txBody>
                  <a:tcPr marL="7704" marR="7704" marT="77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8"/>
                  </a:ext>
                </a:extLst>
              </a:tr>
              <a:tr h="229576">
                <a:tc gridSpan="5">
                  <a:txBody>
                    <a:bodyPr/>
                    <a:lstStyle/>
                    <a:p>
                      <a:pPr algn="ctr" fontAlgn="ctr"/>
                      <a:r>
                        <a:rPr lang="cs-CZ" sz="1500" b="1" i="0" u="none" strike="noStrike">
                          <a:solidFill>
                            <a:srgbClr val="000000"/>
                          </a:solidFill>
                          <a:latin typeface="Calibri"/>
                        </a:rPr>
                        <a:t>2. kolo </a:t>
                      </a:r>
                    </a:p>
                  </a:txBody>
                  <a:tcPr marL="7704" marR="7704" marT="77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9"/>
                  </a:ext>
                </a:extLst>
              </a:tr>
              <a:tr h="163836">
                <a:tc>
                  <a:txBody>
                    <a:bodyPr/>
                    <a:lstStyle/>
                    <a:p>
                      <a:pPr algn="ctr" fontAlgn="ctr"/>
                      <a:r>
                        <a:rPr lang="cs-CZ" sz="1100" b="1" i="0" u="none" strike="noStrike" dirty="0">
                          <a:solidFill>
                            <a:srgbClr val="000000"/>
                          </a:solidFill>
                          <a:latin typeface="Calibri"/>
                        </a:rPr>
                        <a:t>15.8.2015</a:t>
                      </a:r>
                    </a:p>
                  </a:txBody>
                  <a:tcPr marL="7704" marR="7704" marT="7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smtClean="0">
                          <a:solidFill>
                            <a:srgbClr val="000000"/>
                          </a:solidFill>
                          <a:latin typeface="Calibri"/>
                        </a:rPr>
                        <a:t> </a:t>
                      </a:r>
                      <a:r>
                        <a:rPr lang="cs-CZ" sz="1100" b="1" i="0" u="none" strike="noStrike" dirty="0" err="1">
                          <a:solidFill>
                            <a:srgbClr val="000000"/>
                          </a:solidFill>
                          <a:latin typeface="Calibri"/>
                        </a:rPr>
                        <a:t>Lovosice</a:t>
                      </a:r>
                      <a:r>
                        <a:rPr lang="cs-CZ" sz="1100" b="1" i="0" u="none" strike="noStrike" dirty="0">
                          <a:solidFill>
                            <a:srgbClr val="000000"/>
                          </a:solidFill>
                          <a:latin typeface="Calibri"/>
                        </a:rPr>
                        <a:t>/</a:t>
                      </a:r>
                      <a:r>
                        <a:rPr lang="cs-CZ" sz="1100" b="1" i="0" u="none" strike="noStrike" dirty="0" err="1">
                          <a:solidFill>
                            <a:srgbClr val="000000"/>
                          </a:solidFill>
                          <a:latin typeface="Calibri"/>
                        </a:rPr>
                        <a:t>Velemín</a:t>
                      </a:r>
                      <a:endParaRPr lang="cs-CZ" sz="1100" b="1" i="0" u="none" strike="noStrike" dirty="0">
                        <a:solidFill>
                          <a:srgbClr val="000000"/>
                        </a:solidFill>
                        <a:latin typeface="Calibri"/>
                      </a:endParaRP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a:solidFill>
                            <a:srgbClr val="000000"/>
                          </a:solidFill>
                          <a:latin typeface="Calibri"/>
                        </a:rPr>
                        <a:t>TJ Svádov/V. Březno</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a:solidFill>
                            <a:srgbClr val="000000"/>
                          </a:solidFill>
                          <a:latin typeface="Calibri"/>
                        </a:rPr>
                        <a:t>2:0</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a:solidFill>
                            <a:srgbClr val="000000"/>
                          </a:solidFill>
                          <a:latin typeface="Calibri"/>
                        </a:rPr>
                        <a:t>2:4</a:t>
                      </a:r>
                    </a:p>
                  </a:txBody>
                  <a:tcPr marL="7704" marR="7704" marT="77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10"/>
                  </a:ext>
                </a:extLst>
              </a:tr>
              <a:tr h="163836">
                <a:tc>
                  <a:txBody>
                    <a:bodyPr/>
                    <a:lstStyle/>
                    <a:p>
                      <a:pPr algn="ctr" fontAlgn="ctr"/>
                      <a:r>
                        <a:rPr lang="cs-CZ" sz="1100" b="1" i="0" u="none" strike="noStrike">
                          <a:solidFill>
                            <a:srgbClr val="000000"/>
                          </a:solidFill>
                          <a:latin typeface="Calibri"/>
                        </a:rPr>
                        <a:t>15.8.2015</a:t>
                      </a:r>
                    </a:p>
                  </a:txBody>
                  <a:tcPr marL="7704" marR="7704" marT="7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latin typeface="Calibri"/>
                        </a:rPr>
                        <a:t>SK </a:t>
                      </a:r>
                      <a:r>
                        <a:rPr lang="cs-CZ" sz="1100" b="1" i="0" u="none" strike="noStrike" dirty="0" err="1">
                          <a:solidFill>
                            <a:srgbClr val="000000"/>
                          </a:solidFill>
                          <a:latin typeface="Calibri"/>
                        </a:rPr>
                        <a:t>Štětí</a:t>
                      </a:r>
                      <a:r>
                        <a:rPr lang="cs-CZ" sz="1100" b="1" i="0" u="none" strike="noStrike" dirty="0">
                          <a:solidFill>
                            <a:srgbClr val="000000"/>
                          </a:solidFill>
                          <a:latin typeface="Calibri"/>
                        </a:rPr>
                        <a:t>/</a:t>
                      </a:r>
                      <a:r>
                        <a:rPr lang="cs-CZ" sz="1100" b="1" i="0" u="none" strike="noStrike" dirty="0" err="1">
                          <a:solidFill>
                            <a:srgbClr val="000000"/>
                          </a:solidFill>
                          <a:latin typeface="Calibri"/>
                        </a:rPr>
                        <a:t>Hošťka</a:t>
                      </a:r>
                      <a:endParaRPr lang="cs-CZ" sz="1100" b="1" i="0" u="none" strike="noStrike" dirty="0">
                        <a:solidFill>
                          <a:srgbClr val="000000"/>
                        </a:solidFill>
                        <a:latin typeface="Calibri"/>
                      </a:endParaRP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Calibri"/>
                        </a:rPr>
                        <a:t>FK Louny</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Calibri"/>
                        </a:rPr>
                        <a:t>1:4</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Calibri"/>
                        </a:rPr>
                        <a:t>1:0 PK</a:t>
                      </a:r>
                    </a:p>
                  </a:txBody>
                  <a:tcPr marL="7704" marR="7704" marT="77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1"/>
                  </a:ext>
                </a:extLst>
              </a:tr>
              <a:tr h="163836">
                <a:tc>
                  <a:txBody>
                    <a:bodyPr/>
                    <a:lstStyle/>
                    <a:p>
                      <a:pPr algn="ctr" fontAlgn="ctr"/>
                      <a:r>
                        <a:rPr lang="cs-CZ" sz="1100" b="1" i="0" u="none" strike="noStrike">
                          <a:solidFill>
                            <a:srgbClr val="000000"/>
                          </a:solidFill>
                          <a:latin typeface="Calibri"/>
                        </a:rPr>
                        <a:t>16.8.2015</a:t>
                      </a:r>
                    </a:p>
                  </a:txBody>
                  <a:tcPr marL="7704" marR="7704" marT="7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a:solidFill>
                            <a:srgbClr val="000000"/>
                          </a:solidFill>
                          <a:latin typeface="Calibri"/>
                        </a:rPr>
                        <a:t>FK </a:t>
                      </a:r>
                      <a:r>
                        <a:rPr lang="cs-CZ" sz="1100" b="1" i="0" u="none" strike="noStrike" dirty="0" err="1">
                          <a:solidFill>
                            <a:srgbClr val="000000"/>
                          </a:solidFill>
                          <a:latin typeface="Calibri"/>
                        </a:rPr>
                        <a:t>Neštěmice</a:t>
                      </a:r>
                      <a:endParaRPr lang="cs-CZ" sz="1100" b="1" i="0" u="none" strike="noStrike" dirty="0">
                        <a:solidFill>
                          <a:srgbClr val="000000"/>
                        </a:solidFill>
                        <a:latin typeface="Calibri"/>
                      </a:endParaRP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a:solidFill>
                            <a:srgbClr val="000000"/>
                          </a:solidFill>
                          <a:latin typeface="Calibri"/>
                        </a:rPr>
                        <a:t>FK Litvínov</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a:solidFill>
                            <a:srgbClr val="000000"/>
                          </a:solidFill>
                          <a:latin typeface="Calibri"/>
                        </a:rPr>
                        <a:t>3:2</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a:solidFill>
                            <a:srgbClr val="000000"/>
                          </a:solidFill>
                          <a:latin typeface="Calibri"/>
                        </a:rPr>
                        <a:t>0:5</a:t>
                      </a:r>
                    </a:p>
                  </a:txBody>
                  <a:tcPr marL="7704" marR="7704" marT="77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12"/>
                  </a:ext>
                </a:extLst>
              </a:tr>
              <a:tr h="163836">
                <a:tc>
                  <a:txBody>
                    <a:bodyPr/>
                    <a:lstStyle/>
                    <a:p>
                      <a:pPr algn="ctr" fontAlgn="ctr"/>
                      <a:r>
                        <a:rPr lang="cs-CZ" sz="1100" b="1" i="0" u="none" strike="noStrike">
                          <a:solidFill>
                            <a:srgbClr val="000000"/>
                          </a:solidFill>
                          <a:latin typeface="Calibri"/>
                        </a:rPr>
                        <a:t>16.8.2015</a:t>
                      </a:r>
                    </a:p>
                  </a:txBody>
                  <a:tcPr marL="7704" marR="7704" marT="7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Calibri"/>
                        </a:rPr>
                        <a:t>Mostecký FK/Obrnice</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latin typeface="Calibri"/>
                        </a:rPr>
                        <a:t>FK J. Děčín</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Calibri"/>
                        </a:rPr>
                        <a:t>1:4</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Calibri"/>
                        </a:rPr>
                        <a:t>5:6</a:t>
                      </a:r>
                    </a:p>
                  </a:txBody>
                  <a:tcPr marL="7704" marR="7704" marT="77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3"/>
                  </a:ext>
                </a:extLst>
              </a:tr>
              <a:tr h="163836">
                <a:tc>
                  <a:txBody>
                    <a:bodyPr/>
                    <a:lstStyle/>
                    <a:p>
                      <a:pPr algn="ctr" fontAlgn="ctr"/>
                      <a:r>
                        <a:rPr lang="cs-CZ" sz="1100" b="1" i="0" u="none" strike="noStrike">
                          <a:solidFill>
                            <a:srgbClr val="000000"/>
                          </a:solidFill>
                          <a:latin typeface="Calibri"/>
                        </a:rPr>
                        <a:t>16.8.2015</a:t>
                      </a:r>
                    </a:p>
                  </a:txBody>
                  <a:tcPr marL="7704" marR="7704" marT="7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a:solidFill>
                            <a:srgbClr val="000000"/>
                          </a:solidFill>
                          <a:latin typeface="Calibri"/>
                        </a:rPr>
                        <a:t>TJ Košťany/Oldřichov</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a:solidFill>
                            <a:srgbClr val="000000"/>
                          </a:solidFill>
                          <a:latin typeface="Calibri"/>
                        </a:rPr>
                        <a:t>SK </a:t>
                      </a:r>
                      <a:r>
                        <a:rPr lang="cs-CZ" sz="1100" b="1" i="0" u="none" strike="noStrike" dirty="0" err="1">
                          <a:solidFill>
                            <a:srgbClr val="000000"/>
                          </a:solidFill>
                          <a:latin typeface="Calibri"/>
                        </a:rPr>
                        <a:t>Ervěnice</a:t>
                      </a:r>
                      <a:endParaRPr lang="cs-CZ" sz="1100" b="1" i="0" u="none" strike="noStrike" dirty="0">
                        <a:solidFill>
                          <a:srgbClr val="000000"/>
                        </a:solidFill>
                        <a:latin typeface="Calibri"/>
                      </a:endParaRP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dirty="0">
                          <a:solidFill>
                            <a:srgbClr val="000000"/>
                          </a:solidFill>
                          <a:latin typeface="Calibri"/>
                        </a:rPr>
                        <a:t>11</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a:solidFill>
                            <a:srgbClr val="000000"/>
                          </a:solidFill>
                          <a:latin typeface="Calibri"/>
                        </a:rPr>
                        <a:t>3:2</a:t>
                      </a:r>
                    </a:p>
                  </a:txBody>
                  <a:tcPr marL="7704" marR="7704" marT="77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14"/>
                  </a:ext>
                </a:extLst>
              </a:tr>
              <a:tr h="163836">
                <a:tc>
                  <a:txBody>
                    <a:bodyPr/>
                    <a:lstStyle/>
                    <a:p>
                      <a:pPr algn="ctr" fontAlgn="ctr"/>
                      <a:r>
                        <a:rPr lang="cs-CZ" sz="1100" b="1" i="0" u="none" strike="noStrike">
                          <a:solidFill>
                            <a:srgbClr val="000000"/>
                          </a:solidFill>
                          <a:latin typeface="Calibri"/>
                        </a:rPr>
                        <a:t>16.8.2015</a:t>
                      </a:r>
                    </a:p>
                  </a:txBody>
                  <a:tcPr marL="7704" marR="7704" marT="7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Calibri"/>
                        </a:rPr>
                        <a:t>VOŠ Roudnice</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Calibri"/>
                        </a:rPr>
                        <a:t>TJ Krupka</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Calibri"/>
                        </a:rPr>
                        <a:t> </a:t>
                      </a:r>
                      <a:r>
                        <a:rPr lang="cs-CZ" sz="900" b="1" i="0" u="none" strike="noStrike" dirty="0" smtClean="0">
                          <a:solidFill>
                            <a:srgbClr val="000000"/>
                          </a:solidFill>
                          <a:latin typeface="Calibri"/>
                        </a:rPr>
                        <a:t>8:2</a:t>
                      </a:r>
                      <a:endParaRPr lang="cs-CZ" sz="900" b="1" i="0" u="none" strike="noStrike" dirty="0">
                        <a:solidFill>
                          <a:srgbClr val="000000"/>
                        </a:solidFill>
                        <a:latin typeface="Calibri"/>
                      </a:endParaRP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Calibri"/>
                        </a:rPr>
                        <a:t>11:0</a:t>
                      </a:r>
                    </a:p>
                  </a:txBody>
                  <a:tcPr marL="7704" marR="7704" marT="77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5"/>
                  </a:ext>
                </a:extLst>
              </a:tr>
              <a:tr h="163836">
                <a:tc>
                  <a:txBody>
                    <a:bodyPr/>
                    <a:lstStyle/>
                    <a:p>
                      <a:pPr algn="ctr" fontAlgn="ctr"/>
                      <a:r>
                        <a:rPr lang="cs-CZ" sz="1100" b="1" i="0" u="none" strike="noStrike">
                          <a:solidFill>
                            <a:srgbClr val="000000"/>
                          </a:solidFill>
                          <a:latin typeface="Calibri"/>
                        </a:rPr>
                        <a:t>16.8.2015</a:t>
                      </a:r>
                    </a:p>
                  </a:txBody>
                  <a:tcPr marL="7704" marR="7704" marT="7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a:solidFill>
                            <a:srgbClr val="000000"/>
                          </a:solidFill>
                          <a:latin typeface="Calibri"/>
                        </a:rPr>
                        <a:t>FK Litoměřice</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a:solidFill>
                            <a:srgbClr val="000000"/>
                          </a:solidFill>
                          <a:latin typeface="Calibri"/>
                        </a:rPr>
                        <a:t>volný los</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a:solidFill>
                            <a:srgbClr val="000000"/>
                          </a:solidFill>
                          <a:latin typeface="Calibri"/>
                        </a:rPr>
                        <a:t> </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dirty="0">
                          <a:solidFill>
                            <a:srgbClr val="000000"/>
                          </a:solidFill>
                          <a:latin typeface="Calibri"/>
                        </a:rPr>
                        <a:t> </a:t>
                      </a:r>
                    </a:p>
                  </a:txBody>
                  <a:tcPr marL="7704" marR="7704" marT="77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16"/>
                  </a:ext>
                </a:extLst>
              </a:tr>
              <a:tr h="163836">
                <a:tc>
                  <a:txBody>
                    <a:bodyPr/>
                    <a:lstStyle/>
                    <a:p>
                      <a:pPr algn="ctr" fontAlgn="ctr"/>
                      <a:r>
                        <a:rPr lang="cs-CZ" sz="1100" b="1" i="0" u="none" strike="noStrike">
                          <a:solidFill>
                            <a:srgbClr val="000000"/>
                          </a:solidFill>
                          <a:latin typeface="Calibri"/>
                        </a:rPr>
                        <a:t>16.8.2015</a:t>
                      </a:r>
                    </a:p>
                  </a:txBody>
                  <a:tcPr marL="7704" marR="7704" marT="7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Calibri"/>
                        </a:rPr>
                        <a:t>FK Bílina</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latin typeface="Calibri"/>
                        </a:rPr>
                        <a:t>FC </a:t>
                      </a:r>
                      <a:r>
                        <a:rPr lang="cs-CZ" sz="1100" b="1" i="0" u="none" strike="noStrike" dirty="0" err="1">
                          <a:solidFill>
                            <a:srgbClr val="000000"/>
                          </a:solidFill>
                          <a:latin typeface="Calibri"/>
                        </a:rPr>
                        <a:t>Chomutov</a:t>
                      </a:r>
                      <a:r>
                        <a:rPr lang="cs-CZ" sz="1100" b="1" i="0" u="none" strike="noStrike" dirty="0">
                          <a:solidFill>
                            <a:srgbClr val="000000"/>
                          </a:solidFill>
                          <a:latin typeface="Calibri"/>
                        </a:rPr>
                        <a:t>/</a:t>
                      </a:r>
                      <a:r>
                        <a:rPr lang="cs-CZ" sz="1100" b="1" i="0" u="none" strike="noStrike" dirty="0" err="1">
                          <a:solidFill>
                            <a:srgbClr val="000000"/>
                          </a:solidFill>
                          <a:latin typeface="Calibri"/>
                        </a:rPr>
                        <a:t>Spořice</a:t>
                      </a:r>
                      <a:endParaRPr lang="cs-CZ" sz="1100" b="1" i="0" u="none" strike="noStrike" dirty="0">
                        <a:solidFill>
                          <a:srgbClr val="000000"/>
                        </a:solidFill>
                        <a:latin typeface="Calibri"/>
                      </a:endParaRP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Calibri"/>
                        </a:rPr>
                        <a:t> </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Calibri"/>
                        </a:rPr>
                        <a:t>5:2</a:t>
                      </a:r>
                    </a:p>
                  </a:txBody>
                  <a:tcPr marL="7704" marR="7704" marT="77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7"/>
                  </a:ext>
                </a:extLst>
              </a:tr>
              <a:tr h="254228">
                <a:tc gridSpan="5">
                  <a:txBody>
                    <a:bodyPr/>
                    <a:lstStyle/>
                    <a:p>
                      <a:pPr algn="ctr" fontAlgn="ctr"/>
                      <a:r>
                        <a:rPr lang="cs-CZ" sz="1500" b="1" i="0" u="none" strike="noStrike" dirty="0">
                          <a:solidFill>
                            <a:srgbClr val="000000"/>
                          </a:solidFill>
                          <a:latin typeface="Calibri"/>
                        </a:rPr>
                        <a:t>3. kolo 22.08.2015 10:00</a:t>
                      </a:r>
                    </a:p>
                  </a:txBody>
                  <a:tcPr marL="7704" marR="7704" marT="77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18"/>
                  </a:ext>
                </a:extLst>
              </a:tr>
              <a:tr h="163836">
                <a:tc>
                  <a:txBody>
                    <a:bodyPr/>
                    <a:lstStyle/>
                    <a:p>
                      <a:pPr algn="ctr" fontAlgn="ctr"/>
                      <a:r>
                        <a:rPr lang="cs-CZ" sz="900" b="1" i="0" u="none" strike="noStrike">
                          <a:solidFill>
                            <a:srgbClr val="000000"/>
                          </a:solidFill>
                          <a:latin typeface="Calibri"/>
                        </a:rPr>
                        <a:t>22.8.2015 10:00</a:t>
                      </a:r>
                    </a:p>
                  </a:txBody>
                  <a:tcPr marL="7704" marR="7704" marT="7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a:solidFill>
                            <a:srgbClr val="000000"/>
                          </a:solidFill>
                          <a:latin typeface="Calibri"/>
                        </a:rPr>
                        <a:t>TJ </a:t>
                      </a:r>
                      <a:r>
                        <a:rPr lang="cs-CZ" sz="1100" b="1" i="0" u="none" strike="noStrike" dirty="0" err="1">
                          <a:solidFill>
                            <a:srgbClr val="000000"/>
                          </a:solidFill>
                          <a:latin typeface="Calibri"/>
                        </a:rPr>
                        <a:t>Svádov</a:t>
                      </a:r>
                      <a:r>
                        <a:rPr lang="cs-CZ" sz="1100" b="1" i="0" u="none" strike="noStrike" dirty="0">
                          <a:solidFill>
                            <a:srgbClr val="000000"/>
                          </a:solidFill>
                          <a:latin typeface="Calibri"/>
                        </a:rPr>
                        <a:t>/V. Březno</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a:solidFill>
                            <a:srgbClr val="000000"/>
                          </a:solidFill>
                          <a:latin typeface="Calibri"/>
                        </a:rPr>
                        <a:t>Mostecký FK/Obrnice</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a:solidFill>
                            <a:srgbClr val="000000"/>
                          </a:solidFill>
                          <a:latin typeface="Calibri"/>
                        </a:rPr>
                        <a:t> </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a:solidFill>
                            <a:srgbClr val="000000"/>
                          </a:solidFill>
                          <a:latin typeface="Calibri"/>
                        </a:rPr>
                        <a:t> </a:t>
                      </a:r>
                    </a:p>
                  </a:txBody>
                  <a:tcPr marL="7704" marR="7704" marT="77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19"/>
                  </a:ext>
                </a:extLst>
              </a:tr>
              <a:tr h="163836">
                <a:tc>
                  <a:txBody>
                    <a:bodyPr/>
                    <a:lstStyle/>
                    <a:p>
                      <a:pPr algn="ctr" fontAlgn="ctr"/>
                      <a:r>
                        <a:rPr lang="cs-CZ" sz="900" b="1" i="0" u="none" strike="noStrike">
                          <a:solidFill>
                            <a:srgbClr val="000000"/>
                          </a:solidFill>
                          <a:latin typeface="Calibri"/>
                        </a:rPr>
                        <a:t>22.8.2015 10:00</a:t>
                      </a:r>
                    </a:p>
                  </a:txBody>
                  <a:tcPr marL="7704" marR="7704" marT="7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smtClean="0">
                          <a:solidFill>
                            <a:srgbClr val="000000"/>
                          </a:solidFill>
                          <a:latin typeface="Calibri"/>
                        </a:rPr>
                        <a:t> </a:t>
                      </a:r>
                      <a:r>
                        <a:rPr lang="cs-CZ" sz="1100" b="1" i="0" u="none" strike="noStrike" dirty="0" err="1">
                          <a:solidFill>
                            <a:srgbClr val="000000"/>
                          </a:solidFill>
                          <a:latin typeface="Calibri"/>
                        </a:rPr>
                        <a:t>Chomutov</a:t>
                      </a:r>
                      <a:r>
                        <a:rPr lang="cs-CZ" sz="1100" b="1" i="0" u="none" strike="noStrike" dirty="0">
                          <a:solidFill>
                            <a:srgbClr val="000000"/>
                          </a:solidFill>
                          <a:latin typeface="Calibri"/>
                        </a:rPr>
                        <a:t>/</a:t>
                      </a:r>
                      <a:r>
                        <a:rPr lang="cs-CZ" sz="1100" b="1" i="0" u="none" strike="noStrike" dirty="0" err="1">
                          <a:solidFill>
                            <a:srgbClr val="000000"/>
                          </a:solidFill>
                          <a:latin typeface="Calibri"/>
                        </a:rPr>
                        <a:t>Spořice</a:t>
                      </a:r>
                      <a:endParaRPr lang="cs-CZ" sz="1100" b="1" i="0" u="none" strike="noStrike" dirty="0">
                        <a:solidFill>
                          <a:srgbClr val="000000"/>
                        </a:solidFill>
                        <a:latin typeface="Calibri"/>
                      </a:endParaRP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Calibri"/>
                        </a:rPr>
                        <a:t>TJ Košťany/Oldřichov</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Calibri"/>
                        </a:rPr>
                        <a:t> </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Calibri"/>
                        </a:rPr>
                        <a:t> </a:t>
                      </a:r>
                    </a:p>
                  </a:txBody>
                  <a:tcPr marL="7704" marR="7704" marT="77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20"/>
                  </a:ext>
                </a:extLst>
              </a:tr>
              <a:tr h="163836">
                <a:tc>
                  <a:txBody>
                    <a:bodyPr/>
                    <a:lstStyle/>
                    <a:p>
                      <a:pPr algn="ctr" fontAlgn="ctr"/>
                      <a:r>
                        <a:rPr lang="cs-CZ" sz="900" b="1" i="0" u="none" strike="noStrike">
                          <a:solidFill>
                            <a:srgbClr val="000000"/>
                          </a:solidFill>
                          <a:latin typeface="Calibri"/>
                        </a:rPr>
                        <a:t>22.8.2015 10:00</a:t>
                      </a:r>
                    </a:p>
                  </a:txBody>
                  <a:tcPr marL="7704" marR="7704" marT="7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a:solidFill>
                            <a:srgbClr val="000000"/>
                          </a:solidFill>
                          <a:latin typeface="Calibri"/>
                        </a:rPr>
                        <a:t>FK Louny</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a:solidFill>
                            <a:srgbClr val="000000"/>
                          </a:solidFill>
                          <a:latin typeface="Calibri"/>
                        </a:rPr>
                        <a:t>FK </a:t>
                      </a:r>
                      <a:r>
                        <a:rPr lang="cs-CZ" sz="1100" b="1" i="0" u="none" strike="noStrike" dirty="0" err="1">
                          <a:solidFill>
                            <a:srgbClr val="000000"/>
                          </a:solidFill>
                          <a:latin typeface="Calibri"/>
                        </a:rPr>
                        <a:t>Neštěmice</a:t>
                      </a:r>
                      <a:endParaRPr lang="cs-CZ" sz="1100" b="1" i="0" u="none" strike="noStrike" dirty="0">
                        <a:solidFill>
                          <a:srgbClr val="000000"/>
                        </a:solidFill>
                        <a:latin typeface="Calibri"/>
                      </a:endParaRP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a:solidFill>
                            <a:srgbClr val="000000"/>
                          </a:solidFill>
                          <a:latin typeface="Calibri"/>
                        </a:rPr>
                        <a:t> </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a:solidFill>
                            <a:srgbClr val="000000"/>
                          </a:solidFill>
                          <a:latin typeface="Calibri"/>
                        </a:rPr>
                        <a:t> </a:t>
                      </a:r>
                    </a:p>
                  </a:txBody>
                  <a:tcPr marL="7704" marR="7704" marT="77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21"/>
                  </a:ext>
                </a:extLst>
              </a:tr>
              <a:tr h="163836">
                <a:tc>
                  <a:txBody>
                    <a:bodyPr/>
                    <a:lstStyle/>
                    <a:p>
                      <a:pPr algn="ctr" fontAlgn="ctr"/>
                      <a:r>
                        <a:rPr lang="cs-CZ" sz="900" b="1" i="0" u="none" strike="noStrike">
                          <a:solidFill>
                            <a:srgbClr val="000000"/>
                          </a:solidFill>
                          <a:latin typeface="Calibri"/>
                        </a:rPr>
                        <a:t>22.8.2015 10:15</a:t>
                      </a:r>
                    </a:p>
                  </a:txBody>
                  <a:tcPr marL="7704" marR="7704" marT="7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Calibri"/>
                        </a:rPr>
                        <a:t>FK Litvínov</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latin typeface="Calibri"/>
                        </a:rPr>
                        <a:t>ASK </a:t>
                      </a:r>
                      <a:r>
                        <a:rPr lang="cs-CZ" sz="1100" b="1" i="0" u="none" strike="noStrike" dirty="0" err="1">
                          <a:solidFill>
                            <a:srgbClr val="000000"/>
                          </a:solidFill>
                          <a:latin typeface="Calibri"/>
                        </a:rPr>
                        <a:t>Lovosice</a:t>
                      </a:r>
                      <a:r>
                        <a:rPr lang="cs-CZ" sz="1100" b="1" i="0" u="none" strike="noStrike" dirty="0">
                          <a:solidFill>
                            <a:srgbClr val="000000"/>
                          </a:solidFill>
                          <a:latin typeface="Calibri"/>
                        </a:rPr>
                        <a:t>/</a:t>
                      </a:r>
                      <a:r>
                        <a:rPr lang="cs-CZ" sz="1100" b="1" i="0" u="none" strike="noStrike" dirty="0" err="1">
                          <a:solidFill>
                            <a:srgbClr val="000000"/>
                          </a:solidFill>
                          <a:latin typeface="Calibri"/>
                        </a:rPr>
                        <a:t>Velemín</a:t>
                      </a:r>
                      <a:endParaRPr lang="cs-CZ" sz="1100" b="1" i="0" u="none" strike="noStrike" dirty="0">
                        <a:solidFill>
                          <a:srgbClr val="000000"/>
                        </a:solidFill>
                        <a:latin typeface="Calibri"/>
                      </a:endParaRP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Calibri"/>
                        </a:rPr>
                        <a:t> </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Calibri"/>
                        </a:rPr>
                        <a:t> </a:t>
                      </a:r>
                    </a:p>
                  </a:txBody>
                  <a:tcPr marL="7704" marR="7704" marT="77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22"/>
                  </a:ext>
                </a:extLst>
              </a:tr>
              <a:tr h="163836">
                <a:tc>
                  <a:txBody>
                    <a:bodyPr/>
                    <a:lstStyle/>
                    <a:p>
                      <a:pPr algn="ctr" fontAlgn="ctr"/>
                      <a:r>
                        <a:rPr lang="cs-CZ" sz="900" b="1" i="0" u="none" strike="noStrike">
                          <a:solidFill>
                            <a:srgbClr val="000000"/>
                          </a:solidFill>
                          <a:latin typeface="Calibri"/>
                        </a:rPr>
                        <a:t>23.8.2015 10:00</a:t>
                      </a:r>
                    </a:p>
                  </a:txBody>
                  <a:tcPr marL="7704" marR="7704" marT="7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a:solidFill>
                            <a:srgbClr val="000000"/>
                          </a:solidFill>
                          <a:latin typeface="Calibri"/>
                        </a:rPr>
                        <a:t>FK J. Děčín</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a:solidFill>
                            <a:srgbClr val="000000"/>
                          </a:solidFill>
                          <a:latin typeface="Calibri"/>
                        </a:rPr>
                        <a:t>VOŠ Roudnice</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a:solidFill>
                            <a:srgbClr val="000000"/>
                          </a:solidFill>
                          <a:latin typeface="Calibri"/>
                        </a:rPr>
                        <a:t> </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a:solidFill>
                            <a:srgbClr val="000000"/>
                          </a:solidFill>
                          <a:latin typeface="Calibri"/>
                        </a:rPr>
                        <a:t> </a:t>
                      </a:r>
                    </a:p>
                  </a:txBody>
                  <a:tcPr marL="7704" marR="7704" marT="77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23"/>
                  </a:ext>
                </a:extLst>
              </a:tr>
              <a:tr h="163836">
                <a:tc>
                  <a:txBody>
                    <a:bodyPr/>
                    <a:lstStyle/>
                    <a:p>
                      <a:pPr algn="ctr" fontAlgn="ctr"/>
                      <a:r>
                        <a:rPr lang="cs-CZ" sz="900" b="1" i="0" u="none" strike="noStrike">
                          <a:solidFill>
                            <a:srgbClr val="000000"/>
                          </a:solidFill>
                          <a:latin typeface="Calibri"/>
                        </a:rPr>
                        <a:t>23.8.2015 10:00</a:t>
                      </a:r>
                    </a:p>
                  </a:txBody>
                  <a:tcPr marL="7704" marR="7704" marT="7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Calibri"/>
                        </a:rPr>
                        <a:t>SK Ervěnice</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latin typeface="Calibri"/>
                        </a:rPr>
                        <a:t>SK </a:t>
                      </a:r>
                      <a:r>
                        <a:rPr lang="cs-CZ" sz="1100" b="1" i="0" u="none" strike="noStrike" dirty="0" err="1">
                          <a:solidFill>
                            <a:srgbClr val="000000"/>
                          </a:solidFill>
                          <a:latin typeface="Calibri"/>
                        </a:rPr>
                        <a:t>Štětí</a:t>
                      </a:r>
                      <a:r>
                        <a:rPr lang="cs-CZ" sz="1100" b="1" i="0" u="none" strike="noStrike" dirty="0">
                          <a:solidFill>
                            <a:srgbClr val="000000"/>
                          </a:solidFill>
                          <a:latin typeface="Calibri"/>
                        </a:rPr>
                        <a:t>/</a:t>
                      </a:r>
                      <a:r>
                        <a:rPr lang="cs-CZ" sz="1100" b="1" i="0" u="none" strike="noStrike" dirty="0" err="1">
                          <a:solidFill>
                            <a:srgbClr val="000000"/>
                          </a:solidFill>
                          <a:latin typeface="Calibri"/>
                        </a:rPr>
                        <a:t>Hošťka</a:t>
                      </a:r>
                      <a:endParaRPr lang="cs-CZ" sz="1100" b="1" i="0" u="none" strike="noStrike" dirty="0">
                        <a:solidFill>
                          <a:srgbClr val="000000"/>
                        </a:solidFill>
                        <a:latin typeface="Calibri"/>
                      </a:endParaRP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Calibri"/>
                        </a:rPr>
                        <a:t> </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Calibri"/>
                        </a:rPr>
                        <a:t> </a:t>
                      </a:r>
                    </a:p>
                  </a:txBody>
                  <a:tcPr marL="7704" marR="7704" marT="77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24"/>
                  </a:ext>
                </a:extLst>
              </a:tr>
              <a:tr h="163836">
                <a:tc>
                  <a:txBody>
                    <a:bodyPr/>
                    <a:lstStyle/>
                    <a:p>
                      <a:pPr algn="ctr" fontAlgn="ctr"/>
                      <a:r>
                        <a:rPr lang="cs-CZ" sz="900" b="1" i="0" u="none" strike="noStrike">
                          <a:solidFill>
                            <a:srgbClr val="000000"/>
                          </a:solidFill>
                          <a:latin typeface="Calibri"/>
                        </a:rPr>
                        <a:t>23.8.2015 11:00</a:t>
                      </a:r>
                    </a:p>
                  </a:txBody>
                  <a:tcPr marL="7704" marR="7704" marT="77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a:solidFill>
                            <a:srgbClr val="000000"/>
                          </a:solidFill>
                          <a:latin typeface="Calibri"/>
                        </a:rPr>
                        <a:t>TJ Krupka</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a:solidFill>
                            <a:srgbClr val="000000"/>
                          </a:solidFill>
                          <a:latin typeface="Calibri"/>
                        </a:rPr>
                        <a:t>FK Litoměřice</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a:solidFill>
                            <a:srgbClr val="000000"/>
                          </a:solidFill>
                          <a:latin typeface="Calibri"/>
                        </a:rPr>
                        <a:t> </a:t>
                      </a:r>
                    </a:p>
                  </a:txBody>
                  <a:tcPr marL="7704" marR="7704" marT="7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dirty="0">
                          <a:solidFill>
                            <a:srgbClr val="000000"/>
                          </a:solidFill>
                          <a:latin typeface="Calibri"/>
                        </a:rPr>
                        <a:t> </a:t>
                      </a:r>
                    </a:p>
                  </a:txBody>
                  <a:tcPr marL="7704" marR="7704" marT="77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25"/>
                  </a:ext>
                </a:extLst>
              </a:tr>
            </a:tbl>
          </a:graphicData>
        </a:graphic>
      </p:graphicFrame>
      <p:sp>
        <p:nvSpPr>
          <p:cNvPr id="11" name="TextovéPole 10"/>
          <p:cNvSpPr txBox="1"/>
          <p:nvPr/>
        </p:nvSpPr>
        <p:spPr>
          <a:xfrm>
            <a:off x="174948" y="163116"/>
            <a:ext cx="4680520" cy="1815882"/>
          </a:xfrm>
          <a:prstGeom prst="rect">
            <a:avLst/>
          </a:prstGeom>
          <a:blipFill dpi="0" rotWithShape="1">
            <a:blip r:embed="rId6" cstate="print">
              <a:alphaModFix amt="24000"/>
            </a:blip>
            <a:srcRect/>
            <a:stretch>
              <a:fillRect/>
            </a:stretch>
          </a:blipFill>
          <a:ln w="73025">
            <a:solidFill>
              <a:srgbClr val="6600CC"/>
            </a:solidFill>
            <a:prstDash val="sysDash"/>
          </a:ln>
        </p:spPr>
        <p:txBody>
          <a:bodyPr wrap="square" rtlCol="0">
            <a:spAutoFit/>
          </a:bodyPr>
          <a:lstStyle/>
          <a:p>
            <a:pPr algn="ctr"/>
            <a:r>
              <a:rPr lang="cs-CZ" sz="2800" dirty="0" smtClean="0">
                <a:solidFill>
                  <a:srgbClr val="3333CC"/>
                </a:solidFill>
                <a:effectLst>
                  <a:outerShdw blurRad="38100" dist="38100" dir="2700000" algn="tl">
                    <a:srgbClr val="000000">
                      <a:alpha val="43137"/>
                    </a:srgbClr>
                  </a:outerShdw>
                </a:effectLst>
                <a:latin typeface="Californian FB" pitchFamily="18" charset="0"/>
              </a:rPr>
              <a:t>Dorostenci mají v krajském přeboru za sebou 2 kola. Zítra hrají venku proti 	</a:t>
            </a:r>
            <a:r>
              <a:rPr lang="cs-CZ" sz="2800" dirty="0" err="1" smtClean="0">
                <a:solidFill>
                  <a:srgbClr val="3333CC"/>
                </a:solidFill>
                <a:effectLst>
                  <a:outerShdw blurRad="38100" dist="38100" dir="2700000" algn="tl">
                    <a:srgbClr val="000000">
                      <a:alpha val="43137"/>
                    </a:srgbClr>
                  </a:outerShdw>
                </a:effectLst>
                <a:latin typeface="Californian FB" pitchFamily="18" charset="0"/>
              </a:rPr>
              <a:t>Ervěnicím</a:t>
            </a:r>
            <a:endParaRPr lang="cs-CZ" sz="2800" dirty="0" smtClean="0">
              <a:solidFill>
                <a:srgbClr val="3333CC"/>
              </a:solidFill>
              <a:effectLst>
                <a:outerShdw blurRad="38100" dist="38100" dir="2700000" algn="tl">
                  <a:srgbClr val="000000">
                    <a:alpha val="43137"/>
                  </a:srgbClr>
                </a:outerShdw>
              </a:effectLst>
              <a:latin typeface="Californian FB" pitchFamily="18" charset="0"/>
            </a:endParaRPr>
          </a:p>
        </p:txBody>
      </p:sp>
      <p:sp>
        <p:nvSpPr>
          <p:cNvPr id="13" name="TextovéPole 12"/>
          <p:cNvSpPr txBox="1"/>
          <p:nvPr/>
        </p:nvSpPr>
        <p:spPr>
          <a:xfrm>
            <a:off x="1615108"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24</a:t>
            </a:r>
          </a:p>
        </p:txBody>
      </p:sp>
      <p:pic>
        <p:nvPicPr>
          <p:cNvPr id="6146" name="Picture 17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7" name="Picture 17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8" name="Picture 16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9" name="Picture 16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0" name="Picture 16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1" name="Picture 16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2" name="Picture 16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3" name="Picture 16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4" name="Picture 16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5" name="Picture 16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6" name="Picture 16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7" name="Picture 16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8" name="Picture 15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9" name="Picture 15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0" name="Picture 15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1" name="Picture 15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2" name="Picture 15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3" name="Picture 15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4" name="Picture 15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5" name="Picture 15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6" name="Picture 151"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7" name="Picture 15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8" name="Picture 14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9" name="Picture 14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0" name="Picture 147"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1" name="Picture 146"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2" name="Picture 145"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3" name="Picture 144"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4" name="Picture 143"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5" name="Picture 142"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6" name="Picture 141"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7" name="Picture 140"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8" name="Picture 139"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9" name="Picture 138"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0" name="Picture 137"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1" name="Picture 136"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2" name="Picture 135"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3" name="Picture 134"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4" name="Picture 133"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5" name="Picture 132"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6" name="Picture 131"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7" name="Picture 130"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8" name="Picture 129"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14400" cy="914400"/>
          </a:xfrm>
          <a:prstGeom prst="rect">
            <a:avLst/>
          </a:prstGeom>
          <a:noFill/>
          <a:ln w="9525">
            <a:miter lim="800000"/>
            <a:headEnd/>
            <a:tailEnd/>
          </a:ln>
        </p:spPr>
      </p:pic>
      <p:pic>
        <p:nvPicPr>
          <p:cNvPr id="6189" name="Picture 128"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14400" cy="914400"/>
          </a:xfrm>
          <a:prstGeom prst="rect">
            <a:avLst/>
          </a:prstGeom>
          <a:noFill/>
          <a:ln w="9525">
            <a:miter lim="800000"/>
            <a:headEnd/>
            <a:tailEnd/>
          </a:ln>
        </p:spPr>
      </p:pic>
      <p:pic>
        <p:nvPicPr>
          <p:cNvPr id="6190" name="Picture 12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14400" cy="933450"/>
          </a:xfrm>
          <a:prstGeom prst="rect">
            <a:avLst/>
          </a:prstGeom>
          <a:noFill/>
          <a:ln w="9525">
            <a:miter lim="800000"/>
            <a:headEnd/>
            <a:tailEnd/>
          </a:ln>
        </p:spPr>
      </p:pic>
      <p:pic>
        <p:nvPicPr>
          <p:cNvPr id="6191" name="Picture 12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14400" cy="933450"/>
          </a:xfrm>
          <a:prstGeom prst="rect">
            <a:avLst/>
          </a:prstGeom>
          <a:noFill/>
          <a:ln w="9525">
            <a:miter lim="800000"/>
            <a:headEnd/>
            <a:tailEnd/>
          </a:ln>
        </p:spPr>
      </p:pic>
      <p:pic>
        <p:nvPicPr>
          <p:cNvPr id="6192" name="Picture 12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895350"/>
            <a:ext cx="914400" cy="742950"/>
          </a:xfrm>
          <a:prstGeom prst="rect">
            <a:avLst/>
          </a:prstGeom>
          <a:noFill/>
          <a:ln w="9525">
            <a:miter lim="800000"/>
            <a:headEnd/>
            <a:tailEnd/>
          </a:ln>
        </p:spPr>
      </p:pic>
      <p:pic>
        <p:nvPicPr>
          <p:cNvPr id="6193" name="Picture 12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895350"/>
            <a:ext cx="914400" cy="742950"/>
          </a:xfrm>
          <a:prstGeom prst="rect">
            <a:avLst/>
          </a:prstGeom>
          <a:noFill/>
          <a:ln w="9525">
            <a:miter lim="800000"/>
            <a:headEnd/>
            <a:tailEnd/>
          </a:ln>
        </p:spPr>
      </p:pic>
      <p:pic>
        <p:nvPicPr>
          <p:cNvPr id="6194" name="Picture 123"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1123950"/>
            <a:ext cx="914400" cy="933450"/>
          </a:xfrm>
          <a:prstGeom prst="rect">
            <a:avLst/>
          </a:prstGeom>
          <a:noFill/>
          <a:ln w="9525">
            <a:miter lim="800000"/>
            <a:headEnd/>
            <a:tailEnd/>
          </a:ln>
        </p:spPr>
      </p:pic>
      <p:pic>
        <p:nvPicPr>
          <p:cNvPr id="6195" name="Picture 122"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1123950"/>
            <a:ext cx="914400" cy="933450"/>
          </a:xfrm>
          <a:prstGeom prst="rect">
            <a:avLst/>
          </a:prstGeom>
          <a:noFill/>
          <a:ln w="9525">
            <a:miter lim="800000"/>
            <a:headEnd/>
            <a:tailEnd/>
          </a:ln>
        </p:spPr>
      </p:pic>
      <p:pic>
        <p:nvPicPr>
          <p:cNvPr id="6196" name="Picture 121"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1352550"/>
            <a:ext cx="914400" cy="925513"/>
          </a:xfrm>
          <a:prstGeom prst="rect">
            <a:avLst/>
          </a:prstGeom>
          <a:noFill/>
          <a:ln w="9525">
            <a:miter lim="800000"/>
            <a:headEnd/>
            <a:tailEnd/>
          </a:ln>
        </p:spPr>
      </p:pic>
      <p:pic>
        <p:nvPicPr>
          <p:cNvPr id="6197" name="Picture 120"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1352550"/>
            <a:ext cx="914400" cy="925513"/>
          </a:xfrm>
          <a:prstGeom prst="rect">
            <a:avLst/>
          </a:prstGeom>
          <a:noFill/>
          <a:ln w="9525">
            <a:miter lim="800000"/>
            <a:headEnd/>
            <a:tailEnd/>
          </a:ln>
        </p:spPr>
      </p:pic>
      <p:pic>
        <p:nvPicPr>
          <p:cNvPr id="6198" name="Picture 119"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1581150"/>
            <a:ext cx="914400" cy="742950"/>
          </a:xfrm>
          <a:prstGeom prst="rect">
            <a:avLst/>
          </a:prstGeom>
          <a:noFill/>
          <a:ln w="9525">
            <a:miter lim="800000"/>
            <a:headEnd/>
            <a:tailEnd/>
          </a:ln>
        </p:spPr>
      </p:pic>
      <p:pic>
        <p:nvPicPr>
          <p:cNvPr id="6199" name="Picture 118"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1581150"/>
            <a:ext cx="914400" cy="742950"/>
          </a:xfrm>
          <a:prstGeom prst="rect">
            <a:avLst/>
          </a:prstGeom>
          <a:noFill/>
          <a:ln w="9525">
            <a:miter lim="800000"/>
            <a:headEnd/>
            <a:tailEnd/>
          </a:ln>
        </p:spPr>
      </p:pic>
      <p:pic>
        <p:nvPicPr>
          <p:cNvPr id="6200" name="Picture 11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1809750"/>
            <a:ext cx="914400" cy="914400"/>
          </a:xfrm>
          <a:prstGeom prst="rect">
            <a:avLst/>
          </a:prstGeom>
          <a:noFill/>
          <a:ln w="9525">
            <a:miter lim="800000"/>
            <a:headEnd/>
            <a:tailEnd/>
          </a:ln>
        </p:spPr>
      </p:pic>
      <p:pic>
        <p:nvPicPr>
          <p:cNvPr id="6201" name="Picture 116"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1809750"/>
            <a:ext cx="914400" cy="914400"/>
          </a:xfrm>
          <a:prstGeom prst="rect">
            <a:avLst/>
          </a:prstGeom>
          <a:noFill/>
          <a:ln w="9525">
            <a:miter lim="800000"/>
            <a:headEnd/>
            <a:tailEnd/>
          </a:ln>
        </p:spPr>
      </p:pic>
      <p:pic>
        <p:nvPicPr>
          <p:cNvPr id="6202" name="Picture 115"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3" name="Picture 114"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4" name="Picture 113"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5" name="Picture 112"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6" name="Picture 111"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2266950"/>
            <a:ext cx="914400" cy="742950"/>
          </a:xfrm>
          <a:prstGeom prst="rect">
            <a:avLst/>
          </a:prstGeom>
          <a:noFill/>
          <a:ln w="9525">
            <a:miter lim="800000"/>
            <a:headEnd/>
            <a:tailEnd/>
          </a:ln>
        </p:spPr>
      </p:pic>
      <p:pic>
        <p:nvPicPr>
          <p:cNvPr id="6207" name="Picture 110"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2266950"/>
            <a:ext cx="914400" cy="742950"/>
          </a:xfrm>
          <a:prstGeom prst="rect">
            <a:avLst/>
          </a:prstGeom>
          <a:noFill/>
          <a:ln w="9525">
            <a:miter lim="800000"/>
            <a:headEnd/>
            <a:tailEnd/>
          </a:ln>
        </p:spPr>
      </p:pic>
      <p:pic>
        <p:nvPicPr>
          <p:cNvPr id="6208" name="Picture 109"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2495550"/>
            <a:ext cx="914400" cy="914400"/>
          </a:xfrm>
          <a:prstGeom prst="rect">
            <a:avLst/>
          </a:prstGeom>
          <a:noFill/>
          <a:ln w="9525">
            <a:miter lim="800000"/>
            <a:headEnd/>
            <a:tailEnd/>
          </a:ln>
        </p:spPr>
      </p:pic>
      <p:pic>
        <p:nvPicPr>
          <p:cNvPr id="6209" name="Picture 108"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2495550"/>
            <a:ext cx="914400" cy="914400"/>
          </a:xfrm>
          <a:prstGeom prst="rect">
            <a:avLst/>
          </a:prstGeom>
          <a:noFill/>
          <a:ln w="9525">
            <a:miter lim="800000"/>
            <a:headEnd/>
            <a:tailEnd/>
          </a:ln>
        </p:spPr>
      </p:pic>
      <p:pic>
        <p:nvPicPr>
          <p:cNvPr id="6210" name="Picture 107"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2724150"/>
            <a:ext cx="914400" cy="733425"/>
          </a:xfrm>
          <a:prstGeom prst="rect">
            <a:avLst/>
          </a:prstGeom>
          <a:noFill/>
          <a:ln w="9525">
            <a:miter lim="800000"/>
            <a:headEnd/>
            <a:tailEnd/>
          </a:ln>
        </p:spPr>
      </p:pic>
      <p:pic>
        <p:nvPicPr>
          <p:cNvPr id="6211" name="Picture 106"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2724150"/>
            <a:ext cx="914400" cy="733425"/>
          </a:xfrm>
          <a:prstGeom prst="rect">
            <a:avLst/>
          </a:prstGeom>
          <a:noFill/>
          <a:ln w="9525">
            <a:miter lim="800000"/>
            <a:headEnd/>
            <a:tailEnd/>
          </a:ln>
        </p:spPr>
      </p:pic>
      <p:pic>
        <p:nvPicPr>
          <p:cNvPr id="6212" name="Picture 105"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2724150"/>
            <a:ext cx="914400" cy="752475"/>
          </a:xfrm>
          <a:prstGeom prst="rect">
            <a:avLst/>
          </a:prstGeom>
          <a:noFill/>
          <a:ln w="9525">
            <a:miter lim="800000"/>
            <a:headEnd/>
            <a:tailEnd/>
          </a:ln>
        </p:spPr>
      </p:pic>
      <p:pic>
        <p:nvPicPr>
          <p:cNvPr id="6213" name="Picture 104"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2724150"/>
            <a:ext cx="914400" cy="752475"/>
          </a:xfrm>
          <a:prstGeom prst="rect">
            <a:avLst/>
          </a:prstGeom>
          <a:noFill/>
          <a:ln w="9525">
            <a:miter lim="800000"/>
            <a:headEnd/>
            <a:tailEnd/>
          </a:ln>
        </p:spPr>
      </p:pic>
      <p:pic>
        <p:nvPicPr>
          <p:cNvPr id="6214" name="Picture 103"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2952750"/>
            <a:ext cx="914400" cy="942975"/>
          </a:xfrm>
          <a:prstGeom prst="rect">
            <a:avLst/>
          </a:prstGeom>
          <a:noFill/>
          <a:ln w="9525">
            <a:miter lim="800000"/>
            <a:headEnd/>
            <a:tailEnd/>
          </a:ln>
        </p:spPr>
      </p:pic>
      <p:pic>
        <p:nvPicPr>
          <p:cNvPr id="6215" name="Picture 102"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2952750"/>
            <a:ext cx="914400" cy="942975"/>
          </a:xfrm>
          <a:prstGeom prst="rect">
            <a:avLst/>
          </a:prstGeom>
          <a:noFill/>
          <a:ln w="9525">
            <a:miter lim="800000"/>
            <a:headEnd/>
            <a:tailEnd/>
          </a:ln>
        </p:spPr>
      </p:pic>
      <p:pic>
        <p:nvPicPr>
          <p:cNvPr id="6216" name="Picture 101"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3182938"/>
            <a:ext cx="914400" cy="931862"/>
          </a:xfrm>
          <a:prstGeom prst="rect">
            <a:avLst/>
          </a:prstGeom>
          <a:noFill/>
          <a:ln w="9525">
            <a:miter lim="800000"/>
            <a:headEnd/>
            <a:tailEnd/>
          </a:ln>
        </p:spPr>
      </p:pic>
      <p:pic>
        <p:nvPicPr>
          <p:cNvPr id="6217" name="Picture 100"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3182938"/>
            <a:ext cx="914400" cy="931862"/>
          </a:xfrm>
          <a:prstGeom prst="rect">
            <a:avLst/>
          </a:prstGeom>
          <a:noFill/>
          <a:ln w="9525">
            <a:miter lim="800000"/>
            <a:headEnd/>
            <a:tailEnd/>
          </a:ln>
        </p:spPr>
      </p:pic>
      <p:pic>
        <p:nvPicPr>
          <p:cNvPr id="6218" name="Picture 99"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3409950"/>
            <a:ext cx="914400" cy="914400"/>
          </a:xfrm>
          <a:prstGeom prst="rect">
            <a:avLst/>
          </a:prstGeom>
          <a:noFill/>
          <a:ln w="9525">
            <a:miter lim="800000"/>
            <a:headEnd/>
            <a:tailEnd/>
          </a:ln>
        </p:spPr>
      </p:pic>
      <p:pic>
        <p:nvPicPr>
          <p:cNvPr id="6219" name="Picture 98"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3409950"/>
            <a:ext cx="914400" cy="9144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txDef>
      <a:spPr>
        <a:solidFill>
          <a:srgbClr val="99FF66"/>
        </a:solidFill>
      </a:spPr>
      <a:bodyPr wrap="square" rtlCol="0">
        <a:spAutoFit/>
      </a:bodyPr>
      <a:lstStyle>
        <a:defPPr algn="just">
          <a:defRPr sz="1400" u="sng" dirty="0" smtClean="0">
            <a:latin typeface="Bookman Old Style" pitchFamily="18" charset="0"/>
          </a:defRPr>
        </a:defPPr>
      </a:lstStyle>
    </a:tx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246511</TotalTime>
  <Words>3844</Words>
  <Application>Microsoft Office PowerPoint</Application>
  <PresentationFormat>Vlastní</PresentationFormat>
  <Paragraphs>2867</Paragraphs>
  <Slides>16</Slides>
  <Notes>15</Notes>
  <HiddenSlides>0</HiddenSlides>
  <MMClips>0</MMClips>
  <ScaleCrop>false</ScaleCrop>
  <HeadingPairs>
    <vt:vector size="6" baseType="variant">
      <vt:variant>
        <vt:lpstr>Použitá písma</vt:lpstr>
      </vt:variant>
      <vt:variant>
        <vt:i4>39</vt:i4>
      </vt:variant>
      <vt:variant>
        <vt:lpstr>Motiv</vt:lpstr>
      </vt:variant>
      <vt:variant>
        <vt:i4>1</vt:i4>
      </vt:variant>
      <vt:variant>
        <vt:lpstr>Nadpisy snímků</vt:lpstr>
      </vt:variant>
      <vt:variant>
        <vt:i4>16</vt:i4>
      </vt:variant>
    </vt:vector>
  </HeadingPairs>
  <TitlesOfParts>
    <vt:vector size="56" baseType="lpstr">
      <vt:lpstr>Gungsuh</vt:lpstr>
      <vt:lpstr>KaiTi</vt:lpstr>
      <vt:lpstr>Microsoft JhengHei</vt:lpstr>
      <vt:lpstr>MS PGothic</vt:lpstr>
      <vt:lpstr>SimHei</vt:lpstr>
      <vt:lpstr>Aharoni</vt:lpstr>
      <vt:lpstr>Albertus MT</vt:lpstr>
      <vt:lpstr>Arial</vt:lpstr>
      <vt:lpstr>Arial Black</vt:lpstr>
      <vt:lpstr>Arial Rounded MT Bold</vt:lpstr>
      <vt:lpstr>Baskerville Old Face</vt:lpstr>
      <vt:lpstr>Berlin Sans FB Demi</vt:lpstr>
      <vt:lpstr>Bookman Old Style</vt:lpstr>
      <vt:lpstr>Britannic Bold</vt:lpstr>
      <vt:lpstr>Calibri</vt:lpstr>
      <vt:lpstr>Californian FB</vt:lpstr>
      <vt:lpstr>Centaur</vt:lpstr>
      <vt:lpstr>Century Gothic</vt:lpstr>
      <vt:lpstr>Century Schoolbook</vt:lpstr>
      <vt:lpstr>Colonna MT</vt:lpstr>
      <vt:lpstr>Comic Sans MS</vt:lpstr>
      <vt:lpstr>Cooper Black</vt:lpstr>
      <vt:lpstr>Elephant</vt:lpstr>
      <vt:lpstr>Franklin Gothic Heavy</vt:lpstr>
      <vt:lpstr>FrankRuehl</vt:lpstr>
      <vt:lpstr>Gill Sans Ultra Bold</vt:lpstr>
      <vt:lpstr>Goudy Old Style</vt:lpstr>
      <vt:lpstr>Imprint MT Shadow</vt:lpstr>
      <vt:lpstr>Jokerman</vt:lpstr>
      <vt:lpstr>KodchiangUPC</vt:lpstr>
      <vt:lpstr>LilyUPC</vt:lpstr>
      <vt:lpstr>Maiandra GD</vt:lpstr>
      <vt:lpstr>Modern No. 20</vt:lpstr>
      <vt:lpstr>Rockwell</vt:lpstr>
      <vt:lpstr>Segoe UI Semibold</vt:lpstr>
      <vt:lpstr>Swis721 Ex BT</vt:lpstr>
      <vt:lpstr>Times New Roman</vt:lpstr>
      <vt:lpstr>Tw Cen MT Condensed Extra Bold</vt:lpstr>
      <vt:lpstr>Verdana</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Plíšek Milan Ing.</cp:lastModifiedBy>
  <cp:revision>14258</cp:revision>
  <cp:lastPrinted>2003-08-14T09:54:30Z</cp:lastPrinted>
  <dcterms:created xsi:type="dcterms:W3CDTF">2001-03-12T13:44:53Z</dcterms:created>
  <dcterms:modified xsi:type="dcterms:W3CDTF">2017-09-08T11:31:42Z</dcterms:modified>
</cp:coreProperties>
</file>