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 id="312" r:id="rId20"/>
    <p:sldId id="313" r:id="rId21"/>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6600FF"/>
    <a:srgbClr val="0000FF"/>
    <a:srgbClr val="0000CC"/>
    <a:srgbClr val="006666"/>
    <a:srgbClr val="FF99CC"/>
    <a:srgbClr val="CCFF99"/>
    <a:srgbClr val="FFCC00"/>
    <a:srgbClr val="CC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85652" autoAdjust="0"/>
  </p:normalViewPr>
  <p:slideViewPr>
    <p:cSldViewPr>
      <p:cViewPr varScale="1">
        <p:scale>
          <a:sx n="70" d="100"/>
          <a:sy n="70" d="100"/>
        </p:scale>
        <p:origin x="1500" y="66"/>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503B56-3218-46D1-849E-018129832FD5}" type="slidenum">
              <a:rPr lang="cs-CZ" smtClean="0"/>
              <a:pPr/>
              <a:t>1</a:t>
            </a:fld>
            <a:endParaRPr lang="cs-CZ"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dirty="0" smtClean="0"/>
              <a:t>SOBOTA</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573.emf"/><Relationship Id="rId18" Type="http://schemas.openxmlformats.org/officeDocument/2006/relationships/image" Target="../media/image578.emf"/><Relationship Id="rId26" Type="http://schemas.openxmlformats.org/officeDocument/2006/relationships/image" Target="../media/image586.emf"/><Relationship Id="rId39" Type="http://schemas.openxmlformats.org/officeDocument/2006/relationships/image" Target="../media/image599.emf"/><Relationship Id="rId21" Type="http://schemas.openxmlformats.org/officeDocument/2006/relationships/image" Target="../media/image581.emf"/><Relationship Id="rId34" Type="http://schemas.openxmlformats.org/officeDocument/2006/relationships/image" Target="../media/image594.emf"/><Relationship Id="rId42" Type="http://schemas.openxmlformats.org/officeDocument/2006/relationships/image" Target="../media/image602.emf"/><Relationship Id="rId47" Type="http://schemas.openxmlformats.org/officeDocument/2006/relationships/image" Target="../media/image607.emf"/><Relationship Id="rId50" Type="http://schemas.openxmlformats.org/officeDocument/2006/relationships/image" Target="../media/image610.emf"/><Relationship Id="rId55" Type="http://schemas.openxmlformats.org/officeDocument/2006/relationships/image" Target="../media/image615.emf"/><Relationship Id="rId63" Type="http://schemas.openxmlformats.org/officeDocument/2006/relationships/image" Target="../media/image623.emf"/><Relationship Id="rId7" Type="http://schemas.openxmlformats.org/officeDocument/2006/relationships/image" Target="../media/image567.emf"/><Relationship Id="rId2" Type="http://schemas.openxmlformats.org/officeDocument/2006/relationships/notesSlide" Target="../notesSlides/notesSlide9.xml"/><Relationship Id="rId16" Type="http://schemas.openxmlformats.org/officeDocument/2006/relationships/image" Target="../media/image576.emf"/><Relationship Id="rId20" Type="http://schemas.openxmlformats.org/officeDocument/2006/relationships/image" Target="../media/image580.emf"/><Relationship Id="rId29" Type="http://schemas.openxmlformats.org/officeDocument/2006/relationships/image" Target="../media/image589.emf"/><Relationship Id="rId41" Type="http://schemas.openxmlformats.org/officeDocument/2006/relationships/image" Target="../media/image601.emf"/><Relationship Id="rId54" Type="http://schemas.openxmlformats.org/officeDocument/2006/relationships/image" Target="../media/image614.emf"/><Relationship Id="rId62" Type="http://schemas.openxmlformats.org/officeDocument/2006/relationships/image" Target="../media/image622.emf"/><Relationship Id="rId1" Type="http://schemas.openxmlformats.org/officeDocument/2006/relationships/slideLayout" Target="../slideLayouts/slideLayout7.xml"/><Relationship Id="rId6" Type="http://schemas.openxmlformats.org/officeDocument/2006/relationships/image" Target="../media/image566.png"/><Relationship Id="rId11" Type="http://schemas.openxmlformats.org/officeDocument/2006/relationships/image" Target="../media/image571.emf"/><Relationship Id="rId24" Type="http://schemas.openxmlformats.org/officeDocument/2006/relationships/image" Target="../media/image584.emf"/><Relationship Id="rId32" Type="http://schemas.openxmlformats.org/officeDocument/2006/relationships/image" Target="../media/image592.emf"/><Relationship Id="rId37" Type="http://schemas.openxmlformats.org/officeDocument/2006/relationships/image" Target="../media/image597.emf"/><Relationship Id="rId40" Type="http://schemas.openxmlformats.org/officeDocument/2006/relationships/image" Target="../media/image600.emf"/><Relationship Id="rId45" Type="http://schemas.openxmlformats.org/officeDocument/2006/relationships/image" Target="../media/image605.emf"/><Relationship Id="rId53" Type="http://schemas.openxmlformats.org/officeDocument/2006/relationships/image" Target="../media/image613.emf"/><Relationship Id="rId58" Type="http://schemas.openxmlformats.org/officeDocument/2006/relationships/image" Target="../media/image618.emf"/><Relationship Id="rId66" Type="http://schemas.openxmlformats.org/officeDocument/2006/relationships/image" Target="../media/image626.emf"/><Relationship Id="rId5" Type="http://schemas.openxmlformats.org/officeDocument/2006/relationships/image" Target="../media/image565.jpeg"/><Relationship Id="rId15" Type="http://schemas.openxmlformats.org/officeDocument/2006/relationships/image" Target="../media/image575.emf"/><Relationship Id="rId23" Type="http://schemas.openxmlformats.org/officeDocument/2006/relationships/image" Target="../media/image583.emf"/><Relationship Id="rId28" Type="http://schemas.openxmlformats.org/officeDocument/2006/relationships/image" Target="../media/image588.emf"/><Relationship Id="rId36" Type="http://schemas.openxmlformats.org/officeDocument/2006/relationships/image" Target="../media/image596.emf"/><Relationship Id="rId49" Type="http://schemas.openxmlformats.org/officeDocument/2006/relationships/image" Target="../media/image609.emf"/><Relationship Id="rId57" Type="http://schemas.openxmlformats.org/officeDocument/2006/relationships/image" Target="../media/image617.emf"/><Relationship Id="rId61" Type="http://schemas.openxmlformats.org/officeDocument/2006/relationships/image" Target="../media/image621.emf"/><Relationship Id="rId10" Type="http://schemas.openxmlformats.org/officeDocument/2006/relationships/image" Target="../media/image570.emf"/><Relationship Id="rId19" Type="http://schemas.openxmlformats.org/officeDocument/2006/relationships/image" Target="../media/image579.emf"/><Relationship Id="rId31" Type="http://schemas.openxmlformats.org/officeDocument/2006/relationships/image" Target="../media/image591.emf"/><Relationship Id="rId44" Type="http://schemas.openxmlformats.org/officeDocument/2006/relationships/image" Target="../media/image604.emf"/><Relationship Id="rId52" Type="http://schemas.openxmlformats.org/officeDocument/2006/relationships/image" Target="../media/image612.emf"/><Relationship Id="rId60" Type="http://schemas.openxmlformats.org/officeDocument/2006/relationships/image" Target="../media/image620.emf"/><Relationship Id="rId65" Type="http://schemas.openxmlformats.org/officeDocument/2006/relationships/image" Target="../media/image625.emf"/><Relationship Id="rId4" Type="http://schemas.openxmlformats.org/officeDocument/2006/relationships/image" Target="../media/image564.png"/><Relationship Id="rId9" Type="http://schemas.openxmlformats.org/officeDocument/2006/relationships/image" Target="../media/image569.emf"/><Relationship Id="rId14" Type="http://schemas.openxmlformats.org/officeDocument/2006/relationships/image" Target="../media/image574.emf"/><Relationship Id="rId22" Type="http://schemas.openxmlformats.org/officeDocument/2006/relationships/image" Target="../media/image582.emf"/><Relationship Id="rId27" Type="http://schemas.openxmlformats.org/officeDocument/2006/relationships/image" Target="../media/image587.emf"/><Relationship Id="rId30" Type="http://schemas.openxmlformats.org/officeDocument/2006/relationships/image" Target="../media/image590.emf"/><Relationship Id="rId35" Type="http://schemas.openxmlformats.org/officeDocument/2006/relationships/image" Target="../media/image595.emf"/><Relationship Id="rId43" Type="http://schemas.openxmlformats.org/officeDocument/2006/relationships/image" Target="../media/image603.emf"/><Relationship Id="rId48" Type="http://schemas.openxmlformats.org/officeDocument/2006/relationships/image" Target="../media/image608.emf"/><Relationship Id="rId56" Type="http://schemas.openxmlformats.org/officeDocument/2006/relationships/image" Target="../media/image616.emf"/><Relationship Id="rId64" Type="http://schemas.openxmlformats.org/officeDocument/2006/relationships/image" Target="../media/image624.emf"/><Relationship Id="rId8" Type="http://schemas.openxmlformats.org/officeDocument/2006/relationships/image" Target="../media/image568.emf"/><Relationship Id="rId51" Type="http://schemas.openxmlformats.org/officeDocument/2006/relationships/image" Target="../media/image611.emf"/><Relationship Id="rId3" Type="http://schemas.openxmlformats.org/officeDocument/2006/relationships/image" Target="../media/image563.jpeg"/><Relationship Id="rId12" Type="http://schemas.openxmlformats.org/officeDocument/2006/relationships/image" Target="../media/image572.emf"/><Relationship Id="rId17" Type="http://schemas.openxmlformats.org/officeDocument/2006/relationships/image" Target="../media/image577.emf"/><Relationship Id="rId25" Type="http://schemas.openxmlformats.org/officeDocument/2006/relationships/image" Target="../media/image585.emf"/><Relationship Id="rId33" Type="http://schemas.openxmlformats.org/officeDocument/2006/relationships/image" Target="../media/image593.emf"/><Relationship Id="rId38" Type="http://schemas.openxmlformats.org/officeDocument/2006/relationships/image" Target="../media/image598.emf"/><Relationship Id="rId46" Type="http://schemas.openxmlformats.org/officeDocument/2006/relationships/image" Target="../media/image606.emf"/><Relationship Id="rId59" Type="http://schemas.openxmlformats.org/officeDocument/2006/relationships/image" Target="../media/image619.emf"/></Relationships>
</file>

<file path=ppt/slides/_rels/slide11.xml.rels><?xml version="1.0" encoding="UTF-8" standalone="yes"?>
<Relationships xmlns="http://schemas.openxmlformats.org/package/2006/relationships"><Relationship Id="rId3" Type="http://schemas.openxmlformats.org/officeDocument/2006/relationships/image" Target="../media/image6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29.jpeg"/><Relationship Id="rId4" Type="http://schemas.openxmlformats.org/officeDocument/2006/relationships/image" Target="../media/image628.png"/></Relationships>
</file>

<file path=ppt/slides/_rels/slide12.xml.rels><?xml version="1.0" encoding="UTF-8" standalone="yes"?>
<Relationships xmlns="http://schemas.openxmlformats.org/package/2006/relationships"><Relationship Id="rId3" Type="http://schemas.openxmlformats.org/officeDocument/2006/relationships/image" Target="../media/image63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31.jpeg"/></Relationships>
</file>

<file path=ppt/slides/_rels/slide13.xml.rels><?xml version="1.0" encoding="UTF-8" standalone="yes"?>
<Relationships xmlns="http://schemas.openxmlformats.org/package/2006/relationships"><Relationship Id="rId3" Type="http://schemas.openxmlformats.org/officeDocument/2006/relationships/image" Target="../media/image632.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35.jpeg"/><Relationship Id="rId5" Type="http://schemas.openxmlformats.org/officeDocument/2006/relationships/image" Target="../media/image634.png"/><Relationship Id="rId4" Type="http://schemas.openxmlformats.org/officeDocument/2006/relationships/image" Target="../media/image633.wmf"/></Relationships>
</file>

<file path=ppt/slides/_rels/slide14.xml.rels><?xml version="1.0" encoding="UTF-8" standalone="yes"?>
<Relationships xmlns="http://schemas.openxmlformats.org/package/2006/relationships"><Relationship Id="rId8" Type="http://schemas.openxmlformats.org/officeDocument/2006/relationships/image" Target="../media/image641.emf"/><Relationship Id="rId13" Type="http://schemas.openxmlformats.org/officeDocument/2006/relationships/image" Target="../media/image646.emf"/><Relationship Id="rId18" Type="http://schemas.openxmlformats.org/officeDocument/2006/relationships/image" Target="../media/image651.emf"/><Relationship Id="rId26" Type="http://schemas.openxmlformats.org/officeDocument/2006/relationships/image" Target="../media/image659.emf"/><Relationship Id="rId39" Type="http://schemas.openxmlformats.org/officeDocument/2006/relationships/image" Target="../media/image672.emf"/><Relationship Id="rId3" Type="http://schemas.openxmlformats.org/officeDocument/2006/relationships/image" Target="../media/image636.jpeg"/><Relationship Id="rId21" Type="http://schemas.openxmlformats.org/officeDocument/2006/relationships/image" Target="../media/image654.emf"/><Relationship Id="rId34" Type="http://schemas.openxmlformats.org/officeDocument/2006/relationships/image" Target="../media/image667.emf"/><Relationship Id="rId42" Type="http://schemas.openxmlformats.org/officeDocument/2006/relationships/image" Target="../media/image675.emf"/><Relationship Id="rId7" Type="http://schemas.openxmlformats.org/officeDocument/2006/relationships/image" Target="../media/image640.emf"/><Relationship Id="rId12" Type="http://schemas.openxmlformats.org/officeDocument/2006/relationships/image" Target="../media/image645.emf"/><Relationship Id="rId17" Type="http://schemas.openxmlformats.org/officeDocument/2006/relationships/image" Target="../media/image650.emf"/><Relationship Id="rId25" Type="http://schemas.openxmlformats.org/officeDocument/2006/relationships/image" Target="../media/image658.emf"/><Relationship Id="rId33" Type="http://schemas.openxmlformats.org/officeDocument/2006/relationships/image" Target="../media/image666.emf"/><Relationship Id="rId38" Type="http://schemas.openxmlformats.org/officeDocument/2006/relationships/image" Target="../media/image671.emf"/><Relationship Id="rId2" Type="http://schemas.openxmlformats.org/officeDocument/2006/relationships/notesSlide" Target="../notesSlides/notesSlide13.xml"/><Relationship Id="rId16" Type="http://schemas.openxmlformats.org/officeDocument/2006/relationships/image" Target="../media/image649.emf"/><Relationship Id="rId20" Type="http://schemas.openxmlformats.org/officeDocument/2006/relationships/image" Target="../media/image653.emf"/><Relationship Id="rId29" Type="http://schemas.openxmlformats.org/officeDocument/2006/relationships/image" Target="../media/image662.emf"/><Relationship Id="rId41" Type="http://schemas.openxmlformats.org/officeDocument/2006/relationships/image" Target="../media/image674.emf"/><Relationship Id="rId1" Type="http://schemas.openxmlformats.org/officeDocument/2006/relationships/slideLayout" Target="../slideLayouts/slideLayout7.xml"/><Relationship Id="rId6" Type="http://schemas.openxmlformats.org/officeDocument/2006/relationships/image" Target="../media/image639.emf"/><Relationship Id="rId11" Type="http://schemas.openxmlformats.org/officeDocument/2006/relationships/image" Target="../media/image644.emf"/><Relationship Id="rId24" Type="http://schemas.openxmlformats.org/officeDocument/2006/relationships/image" Target="../media/image657.emf"/><Relationship Id="rId32" Type="http://schemas.openxmlformats.org/officeDocument/2006/relationships/image" Target="../media/image665.emf"/><Relationship Id="rId37" Type="http://schemas.openxmlformats.org/officeDocument/2006/relationships/image" Target="../media/image670.emf"/><Relationship Id="rId40" Type="http://schemas.openxmlformats.org/officeDocument/2006/relationships/image" Target="../media/image673.emf"/><Relationship Id="rId5" Type="http://schemas.openxmlformats.org/officeDocument/2006/relationships/image" Target="../media/image638.jpeg"/><Relationship Id="rId15" Type="http://schemas.openxmlformats.org/officeDocument/2006/relationships/image" Target="../media/image648.emf"/><Relationship Id="rId23" Type="http://schemas.openxmlformats.org/officeDocument/2006/relationships/image" Target="../media/image656.emf"/><Relationship Id="rId28" Type="http://schemas.openxmlformats.org/officeDocument/2006/relationships/image" Target="../media/image661.emf"/><Relationship Id="rId36" Type="http://schemas.openxmlformats.org/officeDocument/2006/relationships/image" Target="../media/image669.emf"/><Relationship Id="rId10" Type="http://schemas.openxmlformats.org/officeDocument/2006/relationships/image" Target="../media/image643.emf"/><Relationship Id="rId19" Type="http://schemas.openxmlformats.org/officeDocument/2006/relationships/image" Target="../media/image652.emf"/><Relationship Id="rId31" Type="http://schemas.openxmlformats.org/officeDocument/2006/relationships/image" Target="../media/image664.emf"/><Relationship Id="rId4" Type="http://schemas.openxmlformats.org/officeDocument/2006/relationships/image" Target="../media/image637.png"/><Relationship Id="rId9" Type="http://schemas.openxmlformats.org/officeDocument/2006/relationships/image" Target="../media/image642.emf"/><Relationship Id="rId14" Type="http://schemas.openxmlformats.org/officeDocument/2006/relationships/image" Target="../media/image647.emf"/><Relationship Id="rId22" Type="http://schemas.openxmlformats.org/officeDocument/2006/relationships/image" Target="../media/image655.emf"/><Relationship Id="rId27" Type="http://schemas.openxmlformats.org/officeDocument/2006/relationships/image" Target="../media/image660.emf"/><Relationship Id="rId30" Type="http://schemas.openxmlformats.org/officeDocument/2006/relationships/image" Target="../media/image663.emf"/><Relationship Id="rId35" Type="http://schemas.openxmlformats.org/officeDocument/2006/relationships/image" Target="../media/image668.emf"/><Relationship Id="rId43" Type="http://schemas.openxmlformats.org/officeDocument/2006/relationships/image" Target="../media/image676.emf"/></Relationships>
</file>

<file path=ppt/slides/_rels/slide15.xml.rels><?xml version="1.0" encoding="UTF-8" standalone="yes"?>
<Relationships xmlns="http://schemas.openxmlformats.org/package/2006/relationships"><Relationship Id="rId3" Type="http://schemas.openxmlformats.org/officeDocument/2006/relationships/image" Target="../media/image677.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79.png"/><Relationship Id="rId4" Type="http://schemas.openxmlformats.org/officeDocument/2006/relationships/image" Target="../media/image678.jpeg"/></Relationships>
</file>

<file path=ppt/slides/_rels/slide16.xml.rels><?xml version="1.0" encoding="UTF-8" standalone="yes"?>
<Relationships xmlns="http://schemas.openxmlformats.org/package/2006/relationships"><Relationship Id="rId8" Type="http://schemas.openxmlformats.org/officeDocument/2006/relationships/image" Target="../media/image685.emf"/><Relationship Id="rId13" Type="http://schemas.openxmlformats.org/officeDocument/2006/relationships/image" Target="../media/image690.emf"/><Relationship Id="rId3" Type="http://schemas.openxmlformats.org/officeDocument/2006/relationships/image" Target="../media/image680.jpeg"/><Relationship Id="rId7" Type="http://schemas.openxmlformats.org/officeDocument/2006/relationships/image" Target="../media/image684.emf"/><Relationship Id="rId12" Type="http://schemas.openxmlformats.org/officeDocument/2006/relationships/image" Target="../media/image689.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83.emf"/><Relationship Id="rId11" Type="http://schemas.openxmlformats.org/officeDocument/2006/relationships/image" Target="../media/image688.emf"/><Relationship Id="rId5" Type="http://schemas.openxmlformats.org/officeDocument/2006/relationships/image" Target="../media/image682.emf"/><Relationship Id="rId10" Type="http://schemas.openxmlformats.org/officeDocument/2006/relationships/image" Target="../media/image687.emf"/><Relationship Id="rId4" Type="http://schemas.openxmlformats.org/officeDocument/2006/relationships/image" Target="../media/image681.png"/><Relationship Id="rId9" Type="http://schemas.openxmlformats.org/officeDocument/2006/relationships/image" Target="../media/image686.emf"/><Relationship Id="rId14" Type="http://schemas.openxmlformats.org/officeDocument/2006/relationships/image" Target="../media/image691.emf"/></Relationships>
</file>

<file path=ppt/slides/_rels/slide17.xml.rels><?xml version="1.0" encoding="UTF-8" standalone="yes"?>
<Relationships xmlns="http://schemas.openxmlformats.org/package/2006/relationships"><Relationship Id="rId3" Type="http://schemas.openxmlformats.org/officeDocument/2006/relationships/image" Target="../media/image693.jpeg"/><Relationship Id="rId2" Type="http://schemas.openxmlformats.org/officeDocument/2006/relationships/image" Target="../media/image692.png"/><Relationship Id="rId1" Type="http://schemas.openxmlformats.org/officeDocument/2006/relationships/slideLayout" Target="../slideLayouts/slideLayout12.xml"/><Relationship Id="rId5" Type="http://schemas.openxmlformats.org/officeDocument/2006/relationships/image" Target="../media/image695.png"/><Relationship Id="rId4" Type="http://schemas.openxmlformats.org/officeDocument/2006/relationships/image" Target="../media/image694.png"/></Relationships>
</file>

<file path=ppt/slides/_rels/slide18.xml.rels><?xml version="1.0" encoding="UTF-8" standalone="yes"?>
<Relationships xmlns="http://schemas.openxmlformats.org/package/2006/relationships"><Relationship Id="rId2" Type="http://schemas.openxmlformats.org/officeDocument/2006/relationships/image" Target="../media/image69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98.png"/><Relationship Id="rId2" Type="http://schemas.openxmlformats.org/officeDocument/2006/relationships/image" Target="../media/image697.wmf"/><Relationship Id="rId1" Type="http://schemas.openxmlformats.org/officeDocument/2006/relationships/slideLayout" Target="../slideLayouts/slideLayout12.xml"/><Relationship Id="rId4" Type="http://schemas.openxmlformats.org/officeDocument/2006/relationships/image" Target="../media/image699.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hyperlink" Target="http://www.izolace-beran.cz/index.php?lg=cz" TargetMode="External"/><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701.jpeg"/><Relationship Id="rId7" Type="http://schemas.openxmlformats.org/officeDocument/2006/relationships/image" Target="../media/image705.png"/><Relationship Id="rId2" Type="http://schemas.openxmlformats.org/officeDocument/2006/relationships/image" Target="../media/image700.png"/><Relationship Id="rId1" Type="http://schemas.openxmlformats.org/officeDocument/2006/relationships/slideLayout" Target="../slideLayouts/slideLayout12.xml"/><Relationship Id="rId6" Type="http://schemas.openxmlformats.org/officeDocument/2006/relationships/image" Target="../media/image704.png"/><Relationship Id="rId5" Type="http://schemas.openxmlformats.org/officeDocument/2006/relationships/image" Target="../media/image703.jpeg"/><Relationship Id="rId4" Type="http://schemas.openxmlformats.org/officeDocument/2006/relationships/image" Target="../media/image702.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3" Type="http://schemas.openxmlformats.org/officeDocument/2006/relationships/image" Target="../media/image30.emf"/><Relationship Id="rId18" Type="http://schemas.openxmlformats.org/officeDocument/2006/relationships/image" Target="../media/image35.emf"/><Relationship Id="rId26" Type="http://schemas.openxmlformats.org/officeDocument/2006/relationships/image" Target="../media/image43.emf"/><Relationship Id="rId39" Type="http://schemas.openxmlformats.org/officeDocument/2006/relationships/image" Target="../media/image56.emf"/><Relationship Id="rId21" Type="http://schemas.openxmlformats.org/officeDocument/2006/relationships/image" Target="../media/image38.emf"/><Relationship Id="rId34" Type="http://schemas.openxmlformats.org/officeDocument/2006/relationships/image" Target="../media/image51.emf"/><Relationship Id="rId42" Type="http://schemas.openxmlformats.org/officeDocument/2006/relationships/image" Target="../media/image59.emf"/><Relationship Id="rId47" Type="http://schemas.openxmlformats.org/officeDocument/2006/relationships/image" Target="../media/image64.emf"/><Relationship Id="rId50" Type="http://schemas.openxmlformats.org/officeDocument/2006/relationships/image" Target="../media/image67.emf"/><Relationship Id="rId55" Type="http://schemas.openxmlformats.org/officeDocument/2006/relationships/image" Target="../media/image72.emf"/><Relationship Id="rId63" Type="http://schemas.openxmlformats.org/officeDocument/2006/relationships/image" Target="../media/image80.emf"/><Relationship Id="rId68" Type="http://schemas.openxmlformats.org/officeDocument/2006/relationships/image" Target="../media/image85.emf"/><Relationship Id="rId76" Type="http://schemas.openxmlformats.org/officeDocument/2006/relationships/image" Target="../media/image93.emf"/><Relationship Id="rId7" Type="http://schemas.openxmlformats.org/officeDocument/2006/relationships/image" Target="../media/image24.emf"/><Relationship Id="rId71" Type="http://schemas.openxmlformats.org/officeDocument/2006/relationships/image" Target="../media/image88.emf"/><Relationship Id="rId2" Type="http://schemas.openxmlformats.org/officeDocument/2006/relationships/notesSlide" Target="../notesSlides/notesSlide4.xml"/><Relationship Id="rId16" Type="http://schemas.openxmlformats.org/officeDocument/2006/relationships/image" Target="../media/image33.emf"/><Relationship Id="rId29" Type="http://schemas.openxmlformats.org/officeDocument/2006/relationships/image" Target="../media/image46.emf"/><Relationship Id="rId11" Type="http://schemas.openxmlformats.org/officeDocument/2006/relationships/image" Target="../media/image28.emf"/><Relationship Id="rId24" Type="http://schemas.openxmlformats.org/officeDocument/2006/relationships/image" Target="../media/image41.emf"/><Relationship Id="rId32" Type="http://schemas.openxmlformats.org/officeDocument/2006/relationships/image" Target="../media/image49.emf"/><Relationship Id="rId37" Type="http://schemas.openxmlformats.org/officeDocument/2006/relationships/image" Target="../media/image54.emf"/><Relationship Id="rId40" Type="http://schemas.openxmlformats.org/officeDocument/2006/relationships/image" Target="../media/image57.emf"/><Relationship Id="rId45" Type="http://schemas.openxmlformats.org/officeDocument/2006/relationships/image" Target="../media/image62.emf"/><Relationship Id="rId53" Type="http://schemas.openxmlformats.org/officeDocument/2006/relationships/image" Target="../media/image70.emf"/><Relationship Id="rId58" Type="http://schemas.openxmlformats.org/officeDocument/2006/relationships/image" Target="../media/image75.emf"/><Relationship Id="rId66" Type="http://schemas.openxmlformats.org/officeDocument/2006/relationships/image" Target="../media/image83.emf"/><Relationship Id="rId74" Type="http://schemas.openxmlformats.org/officeDocument/2006/relationships/image" Target="../media/image91.emf"/><Relationship Id="rId79" Type="http://schemas.openxmlformats.org/officeDocument/2006/relationships/image" Target="../media/image96.emf"/><Relationship Id="rId5" Type="http://schemas.openxmlformats.org/officeDocument/2006/relationships/image" Target="../media/image22.emf"/><Relationship Id="rId61" Type="http://schemas.openxmlformats.org/officeDocument/2006/relationships/image" Target="../media/image78.emf"/><Relationship Id="rId82" Type="http://schemas.openxmlformats.org/officeDocument/2006/relationships/image" Target="../media/image99.emf"/><Relationship Id="rId10" Type="http://schemas.openxmlformats.org/officeDocument/2006/relationships/image" Target="../media/image27.emf"/><Relationship Id="rId19" Type="http://schemas.openxmlformats.org/officeDocument/2006/relationships/image" Target="../media/image36.emf"/><Relationship Id="rId31" Type="http://schemas.openxmlformats.org/officeDocument/2006/relationships/image" Target="../media/image48.emf"/><Relationship Id="rId44" Type="http://schemas.openxmlformats.org/officeDocument/2006/relationships/image" Target="../media/image61.emf"/><Relationship Id="rId52" Type="http://schemas.openxmlformats.org/officeDocument/2006/relationships/image" Target="../media/image69.emf"/><Relationship Id="rId60" Type="http://schemas.openxmlformats.org/officeDocument/2006/relationships/image" Target="../media/image77.emf"/><Relationship Id="rId65" Type="http://schemas.openxmlformats.org/officeDocument/2006/relationships/image" Target="../media/image82.emf"/><Relationship Id="rId73" Type="http://schemas.openxmlformats.org/officeDocument/2006/relationships/image" Target="../media/image90.emf"/><Relationship Id="rId78" Type="http://schemas.openxmlformats.org/officeDocument/2006/relationships/image" Target="../media/image95.emf"/><Relationship Id="rId81" Type="http://schemas.openxmlformats.org/officeDocument/2006/relationships/image" Target="../media/image98.emf"/><Relationship Id="rId4" Type="http://schemas.openxmlformats.org/officeDocument/2006/relationships/image" Target="../media/image21.png"/><Relationship Id="rId9" Type="http://schemas.openxmlformats.org/officeDocument/2006/relationships/image" Target="../media/image26.emf"/><Relationship Id="rId14" Type="http://schemas.openxmlformats.org/officeDocument/2006/relationships/image" Target="../media/image31.emf"/><Relationship Id="rId22" Type="http://schemas.openxmlformats.org/officeDocument/2006/relationships/image" Target="../media/image39.emf"/><Relationship Id="rId27" Type="http://schemas.openxmlformats.org/officeDocument/2006/relationships/image" Target="../media/image44.emf"/><Relationship Id="rId30" Type="http://schemas.openxmlformats.org/officeDocument/2006/relationships/image" Target="../media/image47.emf"/><Relationship Id="rId35" Type="http://schemas.openxmlformats.org/officeDocument/2006/relationships/image" Target="../media/image52.emf"/><Relationship Id="rId43" Type="http://schemas.openxmlformats.org/officeDocument/2006/relationships/image" Target="../media/image60.emf"/><Relationship Id="rId48" Type="http://schemas.openxmlformats.org/officeDocument/2006/relationships/image" Target="../media/image65.emf"/><Relationship Id="rId56" Type="http://schemas.openxmlformats.org/officeDocument/2006/relationships/image" Target="../media/image73.emf"/><Relationship Id="rId64" Type="http://schemas.openxmlformats.org/officeDocument/2006/relationships/image" Target="../media/image81.emf"/><Relationship Id="rId69" Type="http://schemas.openxmlformats.org/officeDocument/2006/relationships/image" Target="../media/image86.emf"/><Relationship Id="rId77" Type="http://schemas.openxmlformats.org/officeDocument/2006/relationships/image" Target="../media/image94.emf"/><Relationship Id="rId8" Type="http://schemas.openxmlformats.org/officeDocument/2006/relationships/image" Target="../media/image25.emf"/><Relationship Id="rId51" Type="http://schemas.openxmlformats.org/officeDocument/2006/relationships/image" Target="../media/image68.emf"/><Relationship Id="rId72" Type="http://schemas.openxmlformats.org/officeDocument/2006/relationships/image" Target="../media/image89.emf"/><Relationship Id="rId80" Type="http://schemas.openxmlformats.org/officeDocument/2006/relationships/image" Target="../media/image97.emf"/><Relationship Id="rId3" Type="http://schemas.openxmlformats.org/officeDocument/2006/relationships/image" Target="../media/image20.png"/><Relationship Id="rId12" Type="http://schemas.openxmlformats.org/officeDocument/2006/relationships/image" Target="../media/image29.emf"/><Relationship Id="rId17" Type="http://schemas.openxmlformats.org/officeDocument/2006/relationships/image" Target="../media/image34.emf"/><Relationship Id="rId25" Type="http://schemas.openxmlformats.org/officeDocument/2006/relationships/image" Target="../media/image42.emf"/><Relationship Id="rId33" Type="http://schemas.openxmlformats.org/officeDocument/2006/relationships/image" Target="../media/image50.emf"/><Relationship Id="rId38" Type="http://schemas.openxmlformats.org/officeDocument/2006/relationships/image" Target="../media/image55.emf"/><Relationship Id="rId46" Type="http://schemas.openxmlformats.org/officeDocument/2006/relationships/image" Target="../media/image63.emf"/><Relationship Id="rId59" Type="http://schemas.openxmlformats.org/officeDocument/2006/relationships/image" Target="../media/image76.emf"/><Relationship Id="rId67" Type="http://schemas.openxmlformats.org/officeDocument/2006/relationships/image" Target="../media/image84.emf"/><Relationship Id="rId20" Type="http://schemas.openxmlformats.org/officeDocument/2006/relationships/image" Target="../media/image37.emf"/><Relationship Id="rId41" Type="http://schemas.openxmlformats.org/officeDocument/2006/relationships/image" Target="../media/image58.emf"/><Relationship Id="rId54" Type="http://schemas.openxmlformats.org/officeDocument/2006/relationships/image" Target="../media/image71.emf"/><Relationship Id="rId62" Type="http://schemas.openxmlformats.org/officeDocument/2006/relationships/image" Target="../media/image79.emf"/><Relationship Id="rId70" Type="http://schemas.openxmlformats.org/officeDocument/2006/relationships/image" Target="../media/image87.emf"/><Relationship Id="rId75" Type="http://schemas.openxmlformats.org/officeDocument/2006/relationships/image" Target="../media/image92.emf"/><Relationship Id="rId1" Type="http://schemas.openxmlformats.org/officeDocument/2006/relationships/slideLayout" Target="../slideLayouts/slideLayout4.xml"/><Relationship Id="rId6" Type="http://schemas.openxmlformats.org/officeDocument/2006/relationships/image" Target="../media/image23.emf"/><Relationship Id="rId15" Type="http://schemas.openxmlformats.org/officeDocument/2006/relationships/image" Target="../media/image32.emf"/><Relationship Id="rId23" Type="http://schemas.openxmlformats.org/officeDocument/2006/relationships/image" Target="../media/image40.emf"/><Relationship Id="rId28" Type="http://schemas.openxmlformats.org/officeDocument/2006/relationships/image" Target="../media/image45.emf"/><Relationship Id="rId36" Type="http://schemas.openxmlformats.org/officeDocument/2006/relationships/image" Target="../media/image53.emf"/><Relationship Id="rId49" Type="http://schemas.openxmlformats.org/officeDocument/2006/relationships/image" Target="../media/image66.emf"/><Relationship Id="rId57" Type="http://schemas.openxmlformats.org/officeDocument/2006/relationships/image" Target="../media/image74.emf"/></Relationships>
</file>

<file path=ppt/slides/_rels/slide5.xml.rels><?xml version="1.0" encoding="UTF-8" standalone="yes"?>
<Relationships xmlns="http://schemas.openxmlformats.org/package/2006/relationships"><Relationship Id="rId26" Type="http://schemas.openxmlformats.org/officeDocument/2006/relationships/image" Target="../media/image123.emf"/><Relationship Id="rId117" Type="http://schemas.openxmlformats.org/officeDocument/2006/relationships/image" Target="../media/image214.emf"/><Relationship Id="rId21" Type="http://schemas.openxmlformats.org/officeDocument/2006/relationships/image" Target="../media/image118.emf"/><Relationship Id="rId42" Type="http://schemas.openxmlformats.org/officeDocument/2006/relationships/image" Target="../media/image139.emf"/><Relationship Id="rId47" Type="http://schemas.openxmlformats.org/officeDocument/2006/relationships/image" Target="../media/image144.emf"/><Relationship Id="rId63" Type="http://schemas.openxmlformats.org/officeDocument/2006/relationships/image" Target="../media/image160.emf"/><Relationship Id="rId68" Type="http://schemas.openxmlformats.org/officeDocument/2006/relationships/image" Target="../media/image165.emf"/><Relationship Id="rId84" Type="http://schemas.openxmlformats.org/officeDocument/2006/relationships/image" Target="../media/image181.emf"/><Relationship Id="rId89" Type="http://schemas.openxmlformats.org/officeDocument/2006/relationships/image" Target="../media/image186.emf"/><Relationship Id="rId112" Type="http://schemas.openxmlformats.org/officeDocument/2006/relationships/image" Target="../media/image209.emf"/><Relationship Id="rId133" Type="http://schemas.openxmlformats.org/officeDocument/2006/relationships/image" Target="../media/image230.emf"/><Relationship Id="rId138" Type="http://schemas.openxmlformats.org/officeDocument/2006/relationships/image" Target="../media/image235.emf"/><Relationship Id="rId154" Type="http://schemas.openxmlformats.org/officeDocument/2006/relationships/image" Target="../media/image251.emf"/><Relationship Id="rId159" Type="http://schemas.openxmlformats.org/officeDocument/2006/relationships/image" Target="../media/image256.emf"/><Relationship Id="rId16" Type="http://schemas.openxmlformats.org/officeDocument/2006/relationships/image" Target="../media/image113.emf"/><Relationship Id="rId107" Type="http://schemas.openxmlformats.org/officeDocument/2006/relationships/image" Target="../media/image204.emf"/><Relationship Id="rId11" Type="http://schemas.openxmlformats.org/officeDocument/2006/relationships/image" Target="../media/image108.emf"/><Relationship Id="rId32" Type="http://schemas.openxmlformats.org/officeDocument/2006/relationships/image" Target="../media/image129.emf"/><Relationship Id="rId37" Type="http://schemas.openxmlformats.org/officeDocument/2006/relationships/image" Target="../media/image134.emf"/><Relationship Id="rId53" Type="http://schemas.openxmlformats.org/officeDocument/2006/relationships/image" Target="../media/image150.emf"/><Relationship Id="rId58" Type="http://schemas.openxmlformats.org/officeDocument/2006/relationships/image" Target="../media/image155.emf"/><Relationship Id="rId74" Type="http://schemas.openxmlformats.org/officeDocument/2006/relationships/image" Target="../media/image171.emf"/><Relationship Id="rId79" Type="http://schemas.openxmlformats.org/officeDocument/2006/relationships/image" Target="../media/image176.emf"/><Relationship Id="rId102" Type="http://schemas.openxmlformats.org/officeDocument/2006/relationships/image" Target="../media/image199.emf"/><Relationship Id="rId123" Type="http://schemas.openxmlformats.org/officeDocument/2006/relationships/image" Target="../media/image220.emf"/><Relationship Id="rId128" Type="http://schemas.openxmlformats.org/officeDocument/2006/relationships/image" Target="../media/image225.emf"/><Relationship Id="rId144" Type="http://schemas.openxmlformats.org/officeDocument/2006/relationships/image" Target="../media/image241.emf"/><Relationship Id="rId149" Type="http://schemas.openxmlformats.org/officeDocument/2006/relationships/image" Target="../media/image246.emf"/><Relationship Id="rId5" Type="http://schemas.openxmlformats.org/officeDocument/2006/relationships/image" Target="../media/image102.jpeg"/><Relationship Id="rId90" Type="http://schemas.openxmlformats.org/officeDocument/2006/relationships/image" Target="../media/image187.emf"/><Relationship Id="rId95" Type="http://schemas.openxmlformats.org/officeDocument/2006/relationships/image" Target="../media/image192.emf"/><Relationship Id="rId160" Type="http://schemas.openxmlformats.org/officeDocument/2006/relationships/image" Target="../media/image257.emf"/><Relationship Id="rId165" Type="http://schemas.openxmlformats.org/officeDocument/2006/relationships/image" Target="../media/image262.emf"/><Relationship Id="rId22" Type="http://schemas.openxmlformats.org/officeDocument/2006/relationships/image" Target="../media/image119.emf"/><Relationship Id="rId27" Type="http://schemas.openxmlformats.org/officeDocument/2006/relationships/image" Target="../media/image124.emf"/><Relationship Id="rId43" Type="http://schemas.openxmlformats.org/officeDocument/2006/relationships/image" Target="../media/image140.emf"/><Relationship Id="rId48" Type="http://schemas.openxmlformats.org/officeDocument/2006/relationships/image" Target="../media/image145.emf"/><Relationship Id="rId64" Type="http://schemas.openxmlformats.org/officeDocument/2006/relationships/image" Target="../media/image161.emf"/><Relationship Id="rId69" Type="http://schemas.openxmlformats.org/officeDocument/2006/relationships/image" Target="../media/image166.emf"/><Relationship Id="rId113" Type="http://schemas.openxmlformats.org/officeDocument/2006/relationships/image" Target="../media/image210.emf"/><Relationship Id="rId118" Type="http://schemas.openxmlformats.org/officeDocument/2006/relationships/image" Target="../media/image215.emf"/><Relationship Id="rId134" Type="http://schemas.openxmlformats.org/officeDocument/2006/relationships/image" Target="../media/image231.emf"/><Relationship Id="rId139" Type="http://schemas.openxmlformats.org/officeDocument/2006/relationships/image" Target="../media/image236.emf"/><Relationship Id="rId80" Type="http://schemas.openxmlformats.org/officeDocument/2006/relationships/image" Target="../media/image177.emf"/><Relationship Id="rId85" Type="http://schemas.openxmlformats.org/officeDocument/2006/relationships/image" Target="../media/image182.emf"/><Relationship Id="rId150" Type="http://schemas.openxmlformats.org/officeDocument/2006/relationships/image" Target="../media/image247.emf"/><Relationship Id="rId155" Type="http://schemas.openxmlformats.org/officeDocument/2006/relationships/image" Target="../media/image252.emf"/><Relationship Id="rId12" Type="http://schemas.openxmlformats.org/officeDocument/2006/relationships/image" Target="../media/image109.emf"/><Relationship Id="rId17" Type="http://schemas.openxmlformats.org/officeDocument/2006/relationships/image" Target="../media/image114.emf"/><Relationship Id="rId33" Type="http://schemas.openxmlformats.org/officeDocument/2006/relationships/image" Target="../media/image130.emf"/><Relationship Id="rId38" Type="http://schemas.openxmlformats.org/officeDocument/2006/relationships/image" Target="../media/image135.emf"/><Relationship Id="rId59" Type="http://schemas.openxmlformats.org/officeDocument/2006/relationships/image" Target="../media/image156.emf"/><Relationship Id="rId103" Type="http://schemas.openxmlformats.org/officeDocument/2006/relationships/image" Target="../media/image200.emf"/><Relationship Id="rId108" Type="http://schemas.openxmlformats.org/officeDocument/2006/relationships/image" Target="../media/image205.emf"/><Relationship Id="rId124" Type="http://schemas.openxmlformats.org/officeDocument/2006/relationships/image" Target="../media/image221.emf"/><Relationship Id="rId129" Type="http://schemas.openxmlformats.org/officeDocument/2006/relationships/image" Target="../media/image226.emf"/><Relationship Id="rId54" Type="http://schemas.openxmlformats.org/officeDocument/2006/relationships/image" Target="../media/image151.emf"/><Relationship Id="rId70" Type="http://schemas.openxmlformats.org/officeDocument/2006/relationships/image" Target="../media/image167.emf"/><Relationship Id="rId75" Type="http://schemas.openxmlformats.org/officeDocument/2006/relationships/image" Target="../media/image172.emf"/><Relationship Id="rId91" Type="http://schemas.openxmlformats.org/officeDocument/2006/relationships/image" Target="../media/image188.emf"/><Relationship Id="rId96" Type="http://schemas.openxmlformats.org/officeDocument/2006/relationships/image" Target="../media/image193.emf"/><Relationship Id="rId140" Type="http://schemas.openxmlformats.org/officeDocument/2006/relationships/image" Target="../media/image237.emf"/><Relationship Id="rId145" Type="http://schemas.openxmlformats.org/officeDocument/2006/relationships/image" Target="../media/image242.emf"/><Relationship Id="rId161" Type="http://schemas.openxmlformats.org/officeDocument/2006/relationships/image" Target="../media/image258.emf"/><Relationship Id="rId166" Type="http://schemas.openxmlformats.org/officeDocument/2006/relationships/image" Target="../media/image263.emf"/><Relationship Id="rId1" Type="http://schemas.openxmlformats.org/officeDocument/2006/relationships/slideLayout" Target="../slideLayouts/slideLayout4.xml"/><Relationship Id="rId6" Type="http://schemas.openxmlformats.org/officeDocument/2006/relationships/image" Target="../media/image103.png"/><Relationship Id="rId15" Type="http://schemas.openxmlformats.org/officeDocument/2006/relationships/image" Target="../media/image112.emf"/><Relationship Id="rId23" Type="http://schemas.openxmlformats.org/officeDocument/2006/relationships/image" Target="../media/image120.emf"/><Relationship Id="rId28" Type="http://schemas.openxmlformats.org/officeDocument/2006/relationships/image" Target="../media/image125.emf"/><Relationship Id="rId36" Type="http://schemas.openxmlformats.org/officeDocument/2006/relationships/image" Target="../media/image133.emf"/><Relationship Id="rId49" Type="http://schemas.openxmlformats.org/officeDocument/2006/relationships/image" Target="../media/image146.emf"/><Relationship Id="rId57" Type="http://schemas.openxmlformats.org/officeDocument/2006/relationships/image" Target="../media/image154.emf"/><Relationship Id="rId106" Type="http://schemas.openxmlformats.org/officeDocument/2006/relationships/image" Target="../media/image203.emf"/><Relationship Id="rId114" Type="http://schemas.openxmlformats.org/officeDocument/2006/relationships/image" Target="../media/image211.emf"/><Relationship Id="rId119" Type="http://schemas.openxmlformats.org/officeDocument/2006/relationships/image" Target="../media/image216.emf"/><Relationship Id="rId127" Type="http://schemas.openxmlformats.org/officeDocument/2006/relationships/image" Target="../media/image224.emf"/><Relationship Id="rId10" Type="http://schemas.openxmlformats.org/officeDocument/2006/relationships/image" Target="../media/image107.emf"/><Relationship Id="rId31" Type="http://schemas.openxmlformats.org/officeDocument/2006/relationships/image" Target="../media/image128.emf"/><Relationship Id="rId44" Type="http://schemas.openxmlformats.org/officeDocument/2006/relationships/image" Target="../media/image141.emf"/><Relationship Id="rId52" Type="http://schemas.openxmlformats.org/officeDocument/2006/relationships/image" Target="../media/image149.emf"/><Relationship Id="rId60" Type="http://schemas.openxmlformats.org/officeDocument/2006/relationships/image" Target="../media/image157.emf"/><Relationship Id="rId65" Type="http://schemas.openxmlformats.org/officeDocument/2006/relationships/image" Target="../media/image162.emf"/><Relationship Id="rId73" Type="http://schemas.openxmlformats.org/officeDocument/2006/relationships/image" Target="../media/image170.emf"/><Relationship Id="rId78" Type="http://schemas.openxmlformats.org/officeDocument/2006/relationships/image" Target="../media/image175.emf"/><Relationship Id="rId81" Type="http://schemas.openxmlformats.org/officeDocument/2006/relationships/image" Target="../media/image178.emf"/><Relationship Id="rId86" Type="http://schemas.openxmlformats.org/officeDocument/2006/relationships/image" Target="../media/image183.emf"/><Relationship Id="rId94" Type="http://schemas.openxmlformats.org/officeDocument/2006/relationships/image" Target="../media/image191.emf"/><Relationship Id="rId99" Type="http://schemas.openxmlformats.org/officeDocument/2006/relationships/image" Target="../media/image196.emf"/><Relationship Id="rId101" Type="http://schemas.openxmlformats.org/officeDocument/2006/relationships/image" Target="../media/image198.emf"/><Relationship Id="rId122" Type="http://schemas.openxmlformats.org/officeDocument/2006/relationships/image" Target="../media/image219.emf"/><Relationship Id="rId130" Type="http://schemas.openxmlformats.org/officeDocument/2006/relationships/image" Target="../media/image227.emf"/><Relationship Id="rId135" Type="http://schemas.openxmlformats.org/officeDocument/2006/relationships/image" Target="../media/image232.emf"/><Relationship Id="rId143" Type="http://schemas.openxmlformats.org/officeDocument/2006/relationships/image" Target="../media/image240.emf"/><Relationship Id="rId148" Type="http://schemas.openxmlformats.org/officeDocument/2006/relationships/image" Target="../media/image245.emf"/><Relationship Id="rId151" Type="http://schemas.openxmlformats.org/officeDocument/2006/relationships/image" Target="../media/image248.emf"/><Relationship Id="rId156" Type="http://schemas.openxmlformats.org/officeDocument/2006/relationships/image" Target="../media/image253.emf"/><Relationship Id="rId164" Type="http://schemas.openxmlformats.org/officeDocument/2006/relationships/image" Target="../media/image261.emf"/><Relationship Id="rId4" Type="http://schemas.openxmlformats.org/officeDocument/2006/relationships/image" Target="../media/image101.png"/><Relationship Id="rId9" Type="http://schemas.openxmlformats.org/officeDocument/2006/relationships/image" Target="../media/image106.emf"/><Relationship Id="rId13" Type="http://schemas.openxmlformats.org/officeDocument/2006/relationships/image" Target="../media/image110.emf"/><Relationship Id="rId18" Type="http://schemas.openxmlformats.org/officeDocument/2006/relationships/image" Target="../media/image115.emf"/><Relationship Id="rId39" Type="http://schemas.openxmlformats.org/officeDocument/2006/relationships/image" Target="../media/image136.emf"/><Relationship Id="rId109" Type="http://schemas.openxmlformats.org/officeDocument/2006/relationships/image" Target="../media/image206.emf"/><Relationship Id="rId34" Type="http://schemas.openxmlformats.org/officeDocument/2006/relationships/image" Target="../media/image131.emf"/><Relationship Id="rId50" Type="http://schemas.openxmlformats.org/officeDocument/2006/relationships/image" Target="../media/image147.emf"/><Relationship Id="rId55" Type="http://schemas.openxmlformats.org/officeDocument/2006/relationships/image" Target="../media/image152.emf"/><Relationship Id="rId76" Type="http://schemas.openxmlformats.org/officeDocument/2006/relationships/image" Target="../media/image173.emf"/><Relationship Id="rId97" Type="http://schemas.openxmlformats.org/officeDocument/2006/relationships/image" Target="../media/image194.emf"/><Relationship Id="rId104" Type="http://schemas.openxmlformats.org/officeDocument/2006/relationships/image" Target="../media/image201.emf"/><Relationship Id="rId120" Type="http://schemas.openxmlformats.org/officeDocument/2006/relationships/image" Target="../media/image217.emf"/><Relationship Id="rId125" Type="http://schemas.openxmlformats.org/officeDocument/2006/relationships/image" Target="../media/image222.emf"/><Relationship Id="rId141" Type="http://schemas.openxmlformats.org/officeDocument/2006/relationships/image" Target="../media/image238.emf"/><Relationship Id="rId146" Type="http://schemas.openxmlformats.org/officeDocument/2006/relationships/image" Target="../media/image243.emf"/><Relationship Id="rId167" Type="http://schemas.openxmlformats.org/officeDocument/2006/relationships/image" Target="../media/image264.emf"/><Relationship Id="rId7" Type="http://schemas.openxmlformats.org/officeDocument/2006/relationships/image" Target="../media/image104.emf"/><Relationship Id="rId71" Type="http://schemas.openxmlformats.org/officeDocument/2006/relationships/image" Target="../media/image168.emf"/><Relationship Id="rId92" Type="http://schemas.openxmlformats.org/officeDocument/2006/relationships/image" Target="../media/image189.emf"/><Relationship Id="rId162" Type="http://schemas.openxmlformats.org/officeDocument/2006/relationships/image" Target="../media/image259.emf"/><Relationship Id="rId2" Type="http://schemas.openxmlformats.org/officeDocument/2006/relationships/notesSlide" Target="../notesSlides/notesSlide5.xml"/><Relationship Id="rId29" Type="http://schemas.openxmlformats.org/officeDocument/2006/relationships/image" Target="../media/image126.emf"/><Relationship Id="rId24" Type="http://schemas.openxmlformats.org/officeDocument/2006/relationships/image" Target="../media/image121.emf"/><Relationship Id="rId40" Type="http://schemas.openxmlformats.org/officeDocument/2006/relationships/image" Target="../media/image137.emf"/><Relationship Id="rId45" Type="http://schemas.openxmlformats.org/officeDocument/2006/relationships/image" Target="../media/image142.emf"/><Relationship Id="rId66" Type="http://schemas.openxmlformats.org/officeDocument/2006/relationships/image" Target="../media/image163.emf"/><Relationship Id="rId87" Type="http://schemas.openxmlformats.org/officeDocument/2006/relationships/image" Target="../media/image184.emf"/><Relationship Id="rId110" Type="http://schemas.openxmlformats.org/officeDocument/2006/relationships/image" Target="../media/image207.emf"/><Relationship Id="rId115" Type="http://schemas.openxmlformats.org/officeDocument/2006/relationships/image" Target="../media/image212.emf"/><Relationship Id="rId131" Type="http://schemas.openxmlformats.org/officeDocument/2006/relationships/image" Target="../media/image228.emf"/><Relationship Id="rId136" Type="http://schemas.openxmlformats.org/officeDocument/2006/relationships/image" Target="../media/image233.emf"/><Relationship Id="rId157" Type="http://schemas.openxmlformats.org/officeDocument/2006/relationships/image" Target="../media/image254.emf"/><Relationship Id="rId61" Type="http://schemas.openxmlformats.org/officeDocument/2006/relationships/image" Target="../media/image158.emf"/><Relationship Id="rId82" Type="http://schemas.openxmlformats.org/officeDocument/2006/relationships/image" Target="../media/image179.emf"/><Relationship Id="rId152" Type="http://schemas.openxmlformats.org/officeDocument/2006/relationships/image" Target="../media/image249.emf"/><Relationship Id="rId19" Type="http://schemas.openxmlformats.org/officeDocument/2006/relationships/image" Target="../media/image116.emf"/><Relationship Id="rId14" Type="http://schemas.openxmlformats.org/officeDocument/2006/relationships/image" Target="../media/image111.emf"/><Relationship Id="rId30" Type="http://schemas.openxmlformats.org/officeDocument/2006/relationships/image" Target="../media/image127.emf"/><Relationship Id="rId35" Type="http://schemas.openxmlformats.org/officeDocument/2006/relationships/image" Target="../media/image132.emf"/><Relationship Id="rId56" Type="http://schemas.openxmlformats.org/officeDocument/2006/relationships/image" Target="../media/image153.emf"/><Relationship Id="rId77" Type="http://schemas.openxmlformats.org/officeDocument/2006/relationships/image" Target="../media/image174.emf"/><Relationship Id="rId100" Type="http://schemas.openxmlformats.org/officeDocument/2006/relationships/image" Target="../media/image197.emf"/><Relationship Id="rId105" Type="http://schemas.openxmlformats.org/officeDocument/2006/relationships/image" Target="../media/image202.emf"/><Relationship Id="rId126" Type="http://schemas.openxmlformats.org/officeDocument/2006/relationships/image" Target="../media/image223.emf"/><Relationship Id="rId147" Type="http://schemas.openxmlformats.org/officeDocument/2006/relationships/image" Target="../media/image244.emf"/><Relationship Id="rId168" Type="http://schemas.openxmlformats.org/officeDocument/2006/relationships/image" Target="../media/image265.emf"/><Relationship Id="rId8" Type="http://schemas.openxmlformats.org/officeDocument/2006/relationships/image" Target="../media/image105.emf"/><Relationship Id="rId51" Type="http://schemas.openxmlformats.org/officeDocument/2006/relationships/image" Target="../media/image148.emf"/><Relationship Id="rId72" Type="http://schemas.openxmlformats.org/officeDocument/2006/relationships/image" Target="../media/image169.emf"/><Relationship Id="rId93" Type="http://schemas.openxmlformats.org/officeDocument/2006/relationships/image" Target="../media/image190.emf"/><Relationship Id="rId98" Type="http://schemas.openxmlformats.org/officeDocument/2006/relationships/image" Target="../media/image195.emf"/><Relationship Id="rId121" Type="http://schemas.openxmlformats.org/officeDocument/2006/relationships/image" Target="../media/image218.emf"/><Relationship Id="rId142" Type="http://schemas.openxmlformats.org/officeDocument/2006/relationships/image" Target="../media/image239.emf"/><Relationship Id="rId163" Type="http://schemas.openxmlformats.org/officeDocument/2006/relationships/image" Target="../media/image260.emf"/><Relationship Id="rId3" Type="http://schemas.openxmlformats.org/officeDocument/2006/relationships/image" Target="../media/image100.jpeg"/><Relationship Id="rId25" Type="http://schemas.openxmlformats.org/officeDocument/2006/relationships/image" Target="../media/image122.emf"/><Relationship Id="rId46" Type="http://schemas.openxmlformats.org/officeDocument/2006/relationships/image" Target="../media/image143.emf"/><Relationship Id="rId67" Type="http://schemas.openxmlformats.org/officeDocument/2006/relationships/image" Target="../media/image164.emf"/><Relationship Id="rId116" Type="http://schemas.openxmlformats.org/officeDocument/2006/relationships/image" Target="../media/image213.emf"/><Relationship Id="rId137" Type="http://schemas.openxmlformats.org/officeDocument/2006/relationships/image" Target="../media/image234.emf"/><Relationship Id="rId158" Type="http://schemas.openxmlformats.org/officeDocument/2006/relationships/image" Target="../media/image255.emf"/><Relationship Id="rId20" Type="http://schemas.openxmlformats.org/officeDocument/2006/relationships/image" Target="../media/image117.emf"/><Relationship Id="rId41" Type="http://schemas.openxmlformats.org/officeDocument/2006/relationships/image" Target="../media/image138.emf"/><Relationship Id="rId62" Type="http://schemas.openxmlformats.org/officeDocument/2006/relationships/image" Target="../media/image159.emf"/><Relationship Id="rId83" Type="http://schemas.openxmlformats.org/officeDocument/2006/relationships/image" Target="../media/image180.emf"/><Relationship Id="rId88" Type="http://schemas.openxmlformats.org/officeDocument/2006/relationships/image" Target="../media/image185.emf"/><Relationship Id="rId111" Type="http://schemas.openxmlformats.org/officeDocument/2006/relationships/image" Target="../media/image208.emf"/><Relationship Id="rId132" Type="http://schemas.openxmlformats.org/officeDocument/2006/relationships/image" Target="../media/image229.emf"/><Relationship Id="rId153" Type="http://schemas.openxmlformats.org/officeDocument/2006/relationships/image" Target="../media/image250.emf"/></Relationships>
</file>

<file path=ppt/slides/_rels/slide6.xml.rels><?xml version="1.0" encoding="UTF-8" standalone="yes"?>
<Relationships xmlns="http://schemas.openxmlformats.org/package/2006/relationships"><Relationship Id="rId13" Type="http://schemas.openxmlformats.org/officeDocument/2006/relationships/image" Target="../media/image276.emf"/><Relationship Id="rId18" Type="http://schemas.openxmlformats.org/officeDocument/2006/relationships/image" Target="../media/image281.emf"/><Relationship Id="rId26" Type="http://schemas.openxmlformats.org/officeDocument/2006/relationships/image" Target="../media/image289.emf"/><Relationship Id="rId39" Type="http://schemas.openxmlformats.org/officeDocument/2006/relationships/image" Target="../media/image302.emf"/><Relationship Id="rId21" Type="http://schemas.openxmlformats.org/officeDocument/2006/relationships/image" Target="../media/image284.emf"/><Relationship Id="rId34" Type="http://schemas.openxmlformats.org/officeDocument/2006/relationships/image" Target="../media/image297.emf"/><Relationship Id="rId42" Type="http://schemas.openxmlformats.org/officeDocument/2006/relationships/image" Target="../media/image305.emf"/><Relationship Id="rId47" Type="http://schemas.openxmlformats.org/officeDocument/2006/relationships/image" Target="../media/image310.emf"/><Relationship Id="rId50" Type="http://schemas.openxmlformats.org/officeDocument/2006/relationships/image" Target="../media/image313.emf"/><Relationship Id="rId55" Type="http://schemas.openxmlformats.org/officeDocument/2006/relationships/image" Target="../media/image318.emf"/><Relationship Id="rId63" Type="http://schemas.openxmlformats.org/officeDocument/2006/relationships/image" Target="../media/image326.emf"/><Relationship Id="rId68" Type="http://schemas.openxmlformats.org/officeDocument/2006/relationships/image" Target="../media/image331.emf"/><Relationship Id="rId76" Type="http://schemas.openxmlformats.org/officeDocument/2006/relationships/image" Target="../media/image339.emf"/><Relationship Id="rId7" Type="http://schemas.openxmlformats.org/officeDocument/2006/relationships/image" Target="../media/image270.emf"/><Relationship Id="rId71" Type="http://schemas.openxmlformats.org/officeDocument/2006/relationships/image" Target="../media/image334.emf"/><Relationship Id="rId2" Type="http://schemas.openxmlformats.org/officeDocument/2006/relationships/image" Target="../media/image1.jpeg"/><Relationship Id="rId16" Type="http://schemas.openxmlformats.org/officeDocument/2006/relationships/image" Target="../media/image279.emf"/><Relationship Id="rId29" Type="http://schemas.openxmlformats.org/officeDocument/2006/relationships/image" Target="../media/image292.emf"/><Relationship Id="rId11" Type="http://schemas.openxmlformats.org/officeDocument/2006/relationships/image" Target="../media/image274.emf"/><Relationship Id="rId24" Type="http://schemas.openxmlformats.org/officeDocument/2006/relationships/image" Target="../media/image287.emf"/><Relationship Id="rId32" Type="http://schemas.openxmlformats.org/officeDocument/2006/relationships/image" Target="../media/image295.emf"/><Relationship Id="rId37" Type="http://schemas.openxmlformats.org/officeDocument/2006/relationships/image" Target="../media/image300.emf"/><Relationship Id="rId40" Type="http://schemas.openxmlformats.org/officeDocument/2006/relationships/image" Target="../media/image303.emf"/><Relationship Id="rId45" Type="http://schemas.openxmlformats.org/officeDocument/2006/relationships/image" Target="../media/image308.emf"/><Relationship Id="rId53" Type="http://schemas.openxmlformats.org/officeDocument/2006/relationships/image" Target="../media/image316.emf"/><Relationship Id="rId58" Type="http://schemas.openxmlformats.org/officeDocument/2006/relationships/image" Target="../media/image321.emf"/><Relationship Id="rId66" Type="http://schemas.openxmlformats.org/officeDocument/2006/relationships/image" Target="../media/image329.emf"/><Relationship Id="rId74" Type="http://schemas.openxmlformats.org/officeDocument/2006/relationships/image" Target="../media/image337.emf"/><Relationship Id="rId5" Type="http://schemas.openxmlformats.org/officeDocument/2006/relationships/image" Target="../media/image268.png"/><Relationship Id="rId15" Type="http://schemas.openxmlformats.org/officeDocument/2006/relationships/image" Target="../media/image278.emf"/><Relationship Id="rId23" Type="http://schemas.openxmlformats.org/officeDocument/2006/relationships/image" Target="../media/image286.emf"/><Relationship Id="rId28" Type="http://schemas.openxmlformats.org/officeDocument/2006/relationships/image" Target="../media/image291.emf"/><Relationship Id="rId36" Type="http://schemas.openxmlformats.org/officeDocument/2006/relationships/image" Target="../media/image299.emf"/><Relationship Id="rId49" Type="http://schemas.openxmlformats.org/officeDocument/2006/relationships/image" Target="../media/image312.emf"/><Relationship Id="rId57" Type="http://schemas.openxmlformats.org/officeDocument/2006/relationships/image" Target="../media/image320.emf"/><Relationship Id="rId61" Type="http://schemas.openxmlformats.org/officeDocument/2006/relationships/image" Target="../media/image324.emf"/><Relationship Id="rId10" Type="http://schemas.openxmlformats.org/officeDocument/2006/relationships/image" Target="../media/image273.emf"/><Relationship Id="rId19" Type="http://schemas.openxmlformats.org/officeDocument/2006/relationships/image" Target="../media/image282.emf"/><Relationship Id="rId31" Type="http://schemas.openxmlformats.org/officeDocument/2006/relationships/image" Target="../media/image294.emf"/><Relationship Id="rId44" Type="http://schemas.openxmlformats.org/officeDocument/2006/relationships/image" Target="../media/image307.emf"/><Relationship Id="rId52" Type="http://schemas.openxmlformats.org/officeDocument/2006/relationships/image" Target="../media/image315.emf"/><Relationship Id="rId60" Type="http://schemas.openxmlformats.org/officeDocument/2006/relationships/image" Target="../media/image323.emf"/><Relationship Id="rId65" Type="http://schemas.openxmlformats.org/officeDocument/2006/relationships/image" Target="../media/image328.emf"/><Relationship Id="rId73" Type="http://schemas.openxmlformats.org/officeDocument/2006/relationships/image" Target="../media/image336.emf"/><Relationship Id="rId78" Type="http://schemas.openxmlformats.org/officeDocument/2006/relationships/image" Target="../media/image341.emf"/><Relationship Id="rId4" Type="http://schemas.openxmlformats.org/officeDocument/2006/relationships/image" Target="../media/image267.png"/><Relationship Id="rId9" Type="http://schemas.openxmlformats.org/officeDocument/2006/relationships/image" Target="../media/image272.emf"/><Relationship Id="rId14" Type="http://schemas.openxmlformats.org/officeDocument/2006/relationships/image" Target="../media/image277.emf"/><Relationship Id="rId22" Type="http://schemas.openxmlformats.org/officeDocument/2006/relationships/image" Target="../media/image285.emf"/><Relationship Id="rId27" Type="http://schemas.openxmlformats.org/officeDocument/2006/relationships/image" Target="../media/image290.emf"/><Relationship Id="rId30" Type="http://schemas.openxmlformats.org/officeDocument/2006/relationships/image" Target="../media/image293.emf"/><Relationship Id="rId35" Type="http://schemas.openxmlformats.org/officeDocument/2006/relationships/image" Target="../media/image298.emf"/><Relationship Id="rId43" Type="http://schemas.openxmlformats.org/officeDocument/2006/relationships/image" Target="../media/image306.emf"/><Relationship Id="rId48" Type="http://schemas.openxmlformats.org/officeDocument/2006/relationships/image" Target="../media/image311.emf"/><Relationship Id="rId56" Type="http://schemas.openxmlformats.org/officeDocument/2006/relationships/image" Target="../media/image319.emf"/><Relationship Id="rId64" Type="http://schemas.openxmlformats.org/officeDocument/2006/relationships/image" Target="../media/image327.emf"/><Relationship Id="rId69" Type="http://schemas.openxmlformats.org/officeDocument/2006/relationships/image" Target="../media/image332.emf"/><Relationship Id="rId77" Type="http://schemas.openxmlformats.org/officeDocument/2006/relationships/image" Target="../media/image340.emf"/><Relationship Id="rId8" Type="http://schemas.openxmlformats.org/officeDocument/2006/relationships/image" Target="../media/image271.emf"/><Relationship Id="rId51" Type="http://schemas.openxmlformats.org/officeDocument/2006/relationships/image" Target="../media/image314.emf"/><Relationship Id="rId72" Type="http://schemas.openxmlformats.org/officeDocument/2006/relationships/image" Target="../media/image335.emf"/><Relationship Id="rId3" Type="http://schemas.openxmlformats.org/officeDocument/2006/relationships/image" Target="../media/image266.png"/><Relationship Id="rId12" Type="http://schemas.openxmlformats.org/officeDocument/2006/relationships/image" Target="../media/image275.emf"/><Relationship Id="rId17" Type="http://schemas.openxmlformats.org/officeDocument/2006/relationships/image" Target="../media/image280.emf"/><Relationship Id="rId25" Type="http://schemas.openxmlformats.org/officeDocument/2006/relationships/image" Target="../media/image288.emf"/><Relationship Id="rId33" Type="http://schemas.openxmlformats.org/officeDocument/2006/relationships/image" Target="../media/image296.emf"/><Relationship Id="rId38" Type="http://schemas.openxmlformats.org/officeDocument/2006/relationships/image" Target="../media/image301.emf"/><Relationship Id="rId46" Type="http://schemas.openxmlformats.org/officeDocument/2006/relationships/image" Target="../media/image309.emf"/><Relationship Id="rId59" Type="http://schemas.openxmlformats.org/officeDocument/2006/relationships/image" Target="../media/image322.emf"/><Relationship Id="rId67" Type="http://schemas.openxmlformats.org/officeDocument/2006/relationships/image" Target="../media/image330.emf"/><Relationship Id="rId20" Type="http://schemas.openxmlformats.org/officeDocument/2006/relationships/image" Target="../media/image283.emf"/><Relationship Id="rId41" Type="http://schemas.openxmlformats.org/officeDocument/2006/relationships/image" Target="../media/image304.emf"/><Relationship Id="rId54" Type="http://schemas.openxmlformats.org/officeDocument/2006/relationships/image" Target="../media/image317.emf"/><Relationship Id="rId62" Type="http://schemas.openxmlformats.org/officeDocument/2006/relationships/image" Target="../media/image325.emf"/><Relationship Id="rId70" Type="http://schemas.openxmlformats.org/officeDocument/2006/relationships/image" Target="../media/image333.emf"/><Relationship Id="rId75" Type="http://schemas.openxmlformats.org/officeDocument/2006/relationships/image" Target="../media/image338.emf"/><Relationship Id="rId1" Type="http://schemas.openxmlformats.org/officeDocument/2006/relationships/slideLayout" Target="../slideLayouts/slideLayout4.xml"/><Relationship Id="rId6" Type="http://schemas.openxmlformats.org/officeDocument/2006/relationships/image" Target="../media/image269.jpeg"/></Relationships>
</file>

<file path=ppt/slides/_rels/slide7.xml.rels><?xml version="1.0" encoding="UTF-8" standalone="yes"?>
<Relationships xmlns="http://schemas.openxmlformats.org/package/2006/relationships"><Relationship Id="rId26" Type="http://schemas.openxmlformats.org/officeDocument/2006/relationships/image" Target="../media/image365.emf"/><Relationship Id="rId21" Type="http://schemas.openxmlformats.org/officeDocument/2006/relationships/image" Target="../media/image360.emf"/><Relationship Id="rId42" Type="http://schemas.openxmlformats.org/officeDocument/2006/relationships/image" Target="../media/image381.emf"/><Relationship Id="rId47" Type="http://schemas.openxmlformats.org/officeDocument/2006/relationships/image" Target="../media/image386.emf"/><Relationship Id="rId63" Type="http://schemas.openxmlformats.org/officeDocument/2006/relationships/image" Target="../media/image402.emf"/><Relationship Id="rId68" Type="http://schemas.openxmlformats.org/officeDocument/2006/relationships/image" Target="../media/image407.emf"/><Relationship Id="rId84" Type="http://schemas.openxmlformats.org/officeDocument/2006/relationships/image" Target="../media/image423.emf"/><Relationship Id="rId89" Type="http://schemas.openxmlformats.org/officeDocument/2006/relationships/image" Target="../media/image428.emf"/><Relationship Id="rId112" Type="http://schemas.openxmlformats.org/officeDocument/2006/relationships/image" Target="../media/image451.emf"/><Relationship Id="rId2" Type="http://schemas.openxmlformats.org/officeDocument/2006/relationships/notesSlide" Target="../notesSlides/notesSlide6.xml"/><Relationship Id="rId16" Type="http://schemas.openxmlformats.org/officeDocument/2006/relationships/image" Target="../media/image355.emf"/><Relationship Id="rId29" Type="http://schemas.openxmlformats.org/officeDocument/2006/relationships/image" Target="../media/image368.emf"/><Relationship Id="rId107" Type="http://schemas.openxmlformats.org/officeDocument/2006/relationships/image" Target="../media/image446.emf"/><Relationship Id="rId11" Type="http://schemas.openxmlformats.org/officeDocument/2006/relationships/image" Target="../media/image350.emf"/><Relationship Id="rId24" Type="http://schemas.openxmlformats.org/officeDocument/2006/relationships/image" Target="../media/image363.emf"/><Relationship Id="rId32" Type="http://schemas.openxmlformats.org/officeDocument/2006/relationships/image" Target="../media/image371.emf"/><Relationship Id="rId37" Type="http://schemas.openxmlformats.org/officeDocument/2006/relationships/image" Target="../media/image376.emf"/><Relationship Id="rId40" Type="http://schemas.openxmlformats.org/officeDocument/2006/relationships/image" Target="../media/image379.emf"/><Relationship Id="rId45" Type="http://schemas.openxmlformats.org/officeDocument/2006/relationships/image" Target="../media/image384.emf"/><Relationship Id="rId53" Type="http://schemas.openxmlformats.org/officeDocument/2006/relationships/image" Target="../media/image392.emf"/><Relationship Id="rId58" Type="http://schemas.openxmlformats.org/officeDocument/2006/relationships/image" Target="../media/image397.emf"/><Relationship Id="rId66" Type="http://schemas.openxmlformats.org/officeDocument/2006/relationships/image" Target="../media/image405.emf"/><Relationship Id="rId74" Type="http://schemas.openxmlformats.org/officeDocument/2006/relationships/image" Target="../media/image413.emf"/><Relationship Id="rId79" Type="http://schemas.openxmlformats.org/officeDocument/2006/relationships/image" Target="../media/image418.emf"/><Relationship Id="rId87" Type="http://schemas.openxmlformats.org/officeDocument/2006/relationships/image" Target="../media/image426.emf"/><Relationship Id="rId102" Type="http://schemas.openxmlformats.org/officeDocument/2006/relationships/image" Target="../media/image441.emf"/><Relationship Id="rId110" Type="http://schemas.openxmlformats.org/officeDocument/2006/relationships/image" Target="../media/image449.emf"/><Relationship Id="rId5" Type="http://schemas.openxmlformats.org/officeDocument/2006/relationships/image" Target="../media/image344.jpeg"/><Relationship Id="rId61" Type="http://schemas.openxmlformats.org/officeDocument/2006/relationships/image" Target="../media/image400.emf"/><Relationship Id="rId82" Type="http://schemas.openxmlformats.org/officeDocument/2006/relationships/image" Target="../media/image421.emf"/><Relationship Id="rId90" Type="http://schemas.openxmlformats.org/officeDocument/2006/relationships/image" Target="../media/image429.emf"/><Relationship Id="rId95" Type="http://schemas.openxmlformats.org/officeDocument/2006/relationships/image" Target="../media/image434.emf"/><Relationship Id="rId19" Type="http://schemas.openxmlformats.org/officeDocument/2006/relationships/image" Target="../media/image358.emf"/><Relationship Id="rId14" Type="http://schemas.openxmlformats.org/officeDocument/2006/relationships/image" Target="../media/image353.emf"/><Relationship Id="rId22" Type="http://schemas.openxmlformats.org/officeDocument/2006/relationships/image" Target="../media/image361.emf"/><Relationship Id="rId27" Type="http://schemas.openxmlformats.org/officeDocument/2006/relationships/image" Target="../media/image366.emf"/><Relationship Id="rId30" Type="http://schemas.openxmlformats.org/officeDocument/2006/relationships/image" Target="../media/image369.emf"/><Relationship Id="rId35" Type="http://schemas.openxmlformats.org/officeDocument/2006/relationships/image" Target="../media/image374.emf"/><Relationship Id="rId43" Type="http://schemas.openxmlformats.org/officeDocument/2006/relationships/image" Target="../media/image382.emf"/><Relationship Id="rId48" Type="http://schemas.openxmlformats.org/officeDocument/2006/relationships/image" Target="../media/image387.emf"/><Relationship Id="rId56" Type="http://schemas.openxmlformats.org/officeDocument/2006/relationships/image" Target="../media/image395.emf"/><Relationship Id="rId64" Type="http://schemas.openxmlformats.org/officeDocument/2006/relationships/image" Target="../media/image403.emf"/><Relationship Id="rId69" Type="http://schemas.openxmlformats.org/officeDocument/2006/relationships/image" Target="../media/image408.emf"/><Relationship Id="rId77" Type="http://schemas.openxmlformats.org/officeDocument/2006/relationships/image" Target="../media/image416.emf"/><Relationship Id="rId100" Type="http://schemas.openxmlformats.org/officeDocument/2006/relationships/image" Target="../media/image439.emf"/><Relationship Id="rId105" Type="http://schemas.openxmlformats.org/officeDocument/2006/relationships/image" Target="../media/image444.emf"/><Relationship Id="rId113" Type="http://schemas.openxmlformats.org/officeDocument/2006/relationships/image" Target="../media/image452.emf"/><Relationship Id="rId8" Type="http://schemas.openxmlformats.org/officeDocument/2006/relationships/image" Target="../media/image347.emf"/><Relationship Id="rId51" Type="http://schemas.openxmlformats.org/officeDocument/2006/relationships/image" Target="../media/image390.emf"/><Relationship Id="rId72" Type="http://schemas.openxmlformats.org/officeDocument/2006/relationships/image" Target="../media/image411.emf"/><Relationship Id="rId80" Type="http://schemas.openxmlformats.org/officeDocument/2006/relationships/image" Target="../media/image419.emf"/><Relationship Id="rId85" Type="http://schemas.openxmlformats.org/officeDocument/2006/relationships/image" Target="../media/image424.emf"/><Relationship Id="rId93" Type="http://schemas.openxmlformats.org/officeDocument/2006/relationships/image" Target="../media/image432.emf"/><Relationship Id="rId98" Type="http://schemas.openxmlformats.org/officeDocument/2006/relationships/image" Target="../media/image437.emf"/><Relationship Id="rId3" Type="http://schemas.openxmlformats.org/officeDocument/2006/relationships/image" Target="../media/image342.jpeg"/><Relationship Id="rId12" Type="http://schemas.openxmlformats.org/officeDocument/2006/relationships/image" Target="../media/image351.emf"/><Relationship Id="rId17" Type="http://schemas.openxmlformats.org/officeDocument/2006/relationships/image" Target="../media/image356.emf"/><Relationship Id="rId25" Type="http://schemas.openxmlformats.org/officeDocument/2006/relationships/image" Target="../media/image364.emf"/><Relationship Id="rId33" Type="http://schemas.openxmlformats.org/officeDocument/2006/relationships/image" Target="../media/image372.emf"/><Relationship Id="rId38" Type="http://schemas.openxmlformats.org/officeDocument/2006/relationships/image" Target="../media/image377.emf"/><Relationship Id="rId46" Type="http://schemas.openxmlformats.org/officeDocument/2006/relationships/image" Target="../media/image385.emf"/><Relationship Id="rId59" Type="http://schemas.openxmlformats.org/officeDocument/2006/relationships/image" Target="../media/image398.emf"/><Relationship Id="rId67" Type="http://schemas.openxmlformats.org/officeDocument/2006/relationships/image" Target="../media/image406.emf"/><Relationship Id="rId103" Type="http://schemas.openxmlformats.org/officeDocument/2006/relationships/image" Target="../media/image442.emf"/><Relationship Id="rId108" Type="http://schemas.openxmlformats.org/officeDocument/2006/relationships/image" Target="../media/image447.emf"/><Relationship Id="rId20" Type="http://schemas.openxmlformats.org/officeDocument/2006/relationships/image" Target="../media/image359.emf"/><Relationship Id="rId41" Type="http://schemas.openxmlformats.org/officeDocument/2006/relationships/image" Target="../media/image380.emf"/><Relationship Id="rId54" Type="http://schemas.openxmlformats.org/officeDocument/2006/relationships/image" Target="../media/image393.emf"/><Relationship Id="rId62" Type="http://schemas.openxmlformats.org/officeDocument/2006/relationships/image" Target="../media/image401.emf"/><Relationship Id="rId70" Type="http://schemas.openxmlformats.org/officeDocument/2006/relationships/image" Target="../media/image409.emf"/><Relationship Id="rId75" Type="http://schemas.openxmlformats.org/officeDocument/2006/relationships/image" Target="../media/image414.emf"/><Relationship Id="rId83" Type="http://schemas.openxmlformats.org/officeDocument/2006/relationships/image" Target="../media/image422.emf"/><Relationship Id="rId88" Type="http://schemas.openxmlformats.org/officeDocument/2006/relationships/image" Target="../media/image427.emf"/><Relationship Id="rId91" Type="http://schemas.openxmlformats.org/officeDocument/2006/relationships/image" Target="../media/image430.emf"/><Relationship Id="rId96" Type="http://schemas.openxmlformats.org/officeDocument/2006/relationships/image" Target="../media/image435.emf"/><Relationship Id="rId111" Type="http://schemas.openxmlformats.org/officeDocument/2006/relationships/image" Target="../media/image450.emf"/><Relationship Id="rId1" Type="http://schemas.openxmlformats.org/officeDocument/2006/relationships/slideLayout" Target="../slideLayouts/slideLayout4.xml"/><Relationship Id="rId6" Type="http://schemas.openxmlformats.org/officeDocument/2006/relationships/image" Target="../media/image345.png"/><Relationship Id="rId15" Type="http://schemas.openxmlformats.org/officeDocument/2006/relationships/image" Target="../media/image354.emf"/><Relationship Id="rId23" Type="http://schemas.openxmlformats.org/officeDocument/2006/relationships/image" Target="../media/image362.emf"/><Relationship Id="rId28" Type="http://schemas.openxmlformats.org/officeDocument/2006/relationships/image" Target="../media/image367.emf"/><Relationship Id="rId36" Type="http://schemas.openxmlformats.org/officeDocument/2006/relationships/image" Target="../media/image375.emf"/><Relationship Id="rId49" Type="http://schemas.openxmlformats.org/officeDocument/2006/relationships/image" Target="../media/image388.emf"/><Relationship Id="rId57" Type="http://schemas.openxmlformats.org/officeDocument/2006/relationships/image" Target="../media/image396.emf"/><Relationship Id="rId106" Type="http://schemas.openxmlformats.org/officeDocument/2006/relationships/image" Target="../media/image445.emf"/><Relationship Id="rId114" Type="http://schemas.openxmlformats.org/officeDocument/2006/relationships/image" Target="../media/image453.emf"/><Relationship Id="rId10" Type="http://schemas.openxmlformats.org/officeDocument/2006/relationships/image" Target="../media/image349.emf"/><Relationship Id="rId31" Type="http://schemas.openxmlformats.org/officeDocument/2006/relationships/image" Target="../media/image370.emf"/><Relationship Id="rId44" Type="http://schemas.openxmlformats.org/officeDocument/2006/relationships/image" Target="../media/image383.emf"/><Relationship Id="rId52" Type="http://schemas.openxmlformats.org/officeDocument/2006/relationships/image" Target="../media/image391.emf"/><Relationship Id="rId60" Type="http://schemas.openxmlformats.org/officeDocument/2006/relationships/image" Target="../media/image399.emf"/><Relationship Id="rId65" Type="http://schemas.openxmlformats.org/officeDocument/2006/relationships/image" Target="../media/image404.emf"/><Relationship Id="rId73" Type="http://schemas.openxmlformats.org/officeDocument/2006/relationships/image" Target="../media/image412.emf"/><Relationship Id="rId78" Type="http://schemas.openxmlformats.org/officeDocument/2006/relationships/image" Target="../media/image417.emf"/><Relationship Id="rId81" Type="http://schemas.openxmlformats.org/officeDocument/2006/relationships/image" Target="../media/image420.emf"/><Relationship Id="rId86" Type="http://schemas.openxmlformats.org/officeDocument/2006/relationships/image" Target="../media/image425.emf"/><Relationship Id="rId94" Type="http://schemas.openxmlformats.org/officeDocument/2006/relationships/image" Target="../media/image433.emf"/><Relationship Id="rId99" Type="http://schemas.openxmlformats.org/officeDocument/2006/relationships/image" Target="../media/image438.emf"/><Relationship Id="rId101" Type="http://schemas.openxmlformats.org/officeDocument/2006/relationships/image" Target="../media/image440.emf"/><Relationship Id="rId4" Type="http://schemas.openxmlformats.org/officeDocument/2006/relationships/image" Target="../media/image343.png"/><Relationship Id="rId9" Type="http://schemas.openxmlformats.org/officeDocument/2006/relationships/image" Target="../media/image348.emf"/><Relationship Id="rId13" Type="http://schemas.openxmlformats.org/officeDocument/2006/relationships/image" Target="../media/image352.emf"/><Relationship Id="rId18" Type="http://schemas.openxmlformats.org/officeDocument/2006/relationships/image" Target="../media/image357.emf"/><Relationship Id="rId39" Type="http://schemas.openxmlformats.org/officeDocument/2006/relationships/image" Target="../media/image378.emf"/><Relationship Id="rId109" Type="http://schemas.openxmlformats.org/officeDocument/2006/relationships/image" Target="../media/image448.emf"/><Relationship Id="rId34" Type="http://schemas.openxmlformats.org/officeDocument/2006/relationships/image" Target="../media/image373.emf"/><Relationship Id="rId50" Type="http://schemas.openxmlformats.org/officeDocument/2006/relationships/image" Target="../media/image389.emf"/><Relationship Id="rId55" Type="http://schemas.openxmlformats.org/officeDocument/2006/relationships/image" Target="../media/image394.emf"/><Relationship Id="rId76" Type="http://schemas.openxmlformats.org/officeDocument/2006/relationships/image" Target="../media/image415.emf"/><Relationship Id="rId97" Type="http://schemas.openxmlformats.org/officeDocument/2006/relationships/image" Target="../media/image436.emf"/><Relationship Id="rId104" Type="http://schemas.openxmlformats.org/officeDocument/2006/relationships/image" Target="../media/image443.emf"/><Relationship Id="rId7" Type="http://schemas.openxmlformats.org/officeDocument/2006/relationships/image" Target="../media/image346.emf"/><Relationship Id="rId71" Type="http://schemas.openxmlformats.org/officeDocument/2006/relationships/image" Target="../media/image410.emf"/><Relationship Id="rId92" Type="http://schemas.openxmlformats.org/officeDocument/2006/relationships/image" Target="../media/image431.emf"/></Relationships>
</file>

<file path=ppt/slides/_rels/slide8.xml.rels><?xml version="1.0" encoding="UTF-8" standalone="yes"?>
<Relationships xmlns="http://schemas.openxmlformats.org/package/2006/relationships"><Relationship Id="rId8" Type="http://schemas.openxmlformats.org/officeDocument/2006/relationships/image" Target="../media/image459.emf"/><Relationship Id="rId13" Type="http://schemas.openxmlformats.org/officeDocument/2006/relationships/image" Target="../media/image464.emf"/><Relationship Id="rId18" Type="http://schemas.openxmlformats.org/officeDocument/2006/relationships/image" Target="../media/image469.emf"/><Relationship Id="rId26" Type="http://schemas.openxmlformats.org/officeDocument/2006/relationships/image" Target="../media/image477.emf"/><Relationship Id="rId3" Type="http://schemas.openxmlformats.org/officeDocument/2006/relationships/image" Target="../media/image454.jpeg"/><Relationship Id="rId21" Type="http://schemas.openxmlformats.org/officeDocument/2006/relationships/image" Target="../media/image472.emf"/><Relationship Id="rId34" Type="http://schemas.openxmlformats.org/officeDocument/2006/relationships/image" Target="../media/image485.emf"/><Relationship Id="rId7" Type="http://schemas.openxmlformats.org/officeDocument/2006/relationships/image" Target="../media/image458.emf"/><Relationship Id="rId12" Type="http://schemas.openxmlformats.org/officeDocument/2006/relationships/image" Target="../media/image463.emf"/><Relationship Id="rId17" Type="http://schemas.openxmlformats.org/officeDocument/2006/relationships/image" Target="../media/image468.emf"/><Relationship Id="rId25" Type="http://schemas.openxmlformats.org/officeDocument/2006/relationships/image" Target="../media/image476.emf"/><Relationship Id="rId33" Type="http://schemas.openxmlformats.org/officeDocument/2006/relationships/image" Target="../media/image484.emf"/><Relationship Id="rId2" Type="http://schemas.openxmlformats.org/officeDocument/2006/relationships/notesSlide" Target="../notesSlides/notesSlide7.xml"/><Relationship Id="rId16" Type="http://schemas.openxmlformats.org/officeDocument/2006/relationships/image" Target="../media/image467.emf"/><Relationship Id="rId20" Type="http://schemas.openxmlformats.org/officeDocument/2006/relationships/image" Target="../media/image471.emf"/><Relationship Id="rId29" Type="http://schemas.openxmlformats.org/officeDocument/2006/relationships/image" Target="../media/image480.emf"/><Relationship Id="rId1" Type="http://schemas.openxmlformats.org/officeDocument/2006/relationships/slideLayout" Target="../slideLayouts/slideLayout4.xml"/><Relationship Id="rId6" Type="http://schemas.openxmlformats.org/officeDocument/2006/relationships/image" Target="../media/image457.jpeg"/><Relationship Id="rId11" Type="http://schemas.openxmlformats.org/officeDocument/2006/relationships/image" Target="../media/image462.emf"/><Relationship Id="rId24" Type="http://schemas.openxmlformats.org/officeDocument/2006/relationships/image" Target="../media/image475.emf"/><Relationship Id="rId32" Type="http://schemas.openxmlformats.org/officeDocument/2006/relationships/image" Target="../media/image483.emf"/><Relationship Id="rId5" Type="http://schemas.openxmlformats.org/officeDocument/2006/relationships/image" Target="../media/image456.png"/><Relationship Id="rId15" Type="http://schemas.openxmlformats.org/officeDocument/2006/relationships/image" Target="../media/image466.emf"/><Relationship Id="rId23" Type="http://schemas.openxmlformats.org/officeDocument/2006/relationships/image" Target="../media/image474.emf"/><Relationship Id="rId28" Type="http://schemas.openxmlformats.org/officeDocument/2006/relationships/image" Target="../media/image479.emf"/><Relationship Id="rId10" Type="http://schemas.openxmlformats.org/officeDocument/2006/relationships/image" Target="../media/image461.emf"/><Relationship Id="rId19" Type="http://schemas.openxmlformats.org/officeDocument/2006/relationships/image" Target="../media/image470.emf"/><Relationship Id="rId31" Type="http://schemas.openxmlformats.org/officeDocument/2006/relationships/image" Target="../media/image482.emf"/><Relationship Id="rId4" Type="http://schemas.openxmlformats.org/officeDocument/2006/relationships/image" Target="../media/image455.jpeg"/><Relationship Id="rId9" Type="http://schemas.openxmlformats.org/officeDocument/2006/relationships/image" Target="../media/image460.emf"/><Relationship Id="rId14" Type="http://schemas.openxmlformats.org/officeDocument/2006/relationships/image" Target="../media/image465.emf"/><Relationship Id="rId22" Type="http://schemas.openxmlformats.org/officeDocument/2006/relationships/image" Target="../media/image473.emf"/><Relationship Id="rId27" Type="http://schemas.openxmlformats.org/officeDocument/2006/relationships/image" Target="../media/image478.emf"/><Relationship Id="rId30" Type="http://schemas.openxmlformats.org/officeDocument/2006/relationships/image" Target="../media/image481.emf"/></Relationships>
</file>

<file path=ppt/slides/_rels/slide9.xml.rels><?xml version="1.0" encoding="UTF-8" standalone="yes"?>
<Relationships xmlns="http://schemas.openxmlformats.org/package/2006/relationships"><Relationship Id="rId13" Type="http://schemas.openxmlformats.org/officeDocument/2006/relationships/image" Target="../media/image496.emf"/><Relationship Id="rId18" Type="http://schemas.openxmlformats.org/officeDocument/2006/relationships/image" Target="../media/image501.emf"/><Relationship Id="rId26" Type="http://schemas.openxmlformats.org/officeDocument/2006/relationships/image" Target="../media/image509.emf"/><Relationship Id="rId39" Type="http://schemas.openxmlformats.org/officeDocument/2006/relationships/image" Target="../media/image522.emf"/><Relationship Id="rId21" Type="http://schemas.openxmlformats.org/officeDocument/2006/relationships/image" Target="../media/image504.emf"/><Relationship Id="rId34" Type="http://schemas.openxmlformats.org/officeDocument/2006/relationships/image" Target="../media/image517.emf"/><Relationship Id="rId42" Type="http://schemas.openxmlformats.org/officeDocument/2006/relationships/image" Target="../media/image525.emf"/><Relationship Id="rId47" Type="http://schemas.openxmlformats.org/officeDocument/2006/relationships/image" Target="../media/image530.emf"/><Relationship Id="rId50" Type="http://schemas.openxmlformats.org/officeDocument/2006/relationships/image" Target="../media/image533.emf"/><Relationship Id="rId55" Type="http://schemas.openxmlformats.org/officeDocument/2006/relationships/image" Target="../media/image538.emf"/><Relationship Id="rId63" Type="http://schemas.openxmlformats.org/officeDocument/2006/relationships/image" Target="../media/image546.emf"/><Relationship Id="rId68" Type="http://schemas.openxmlformats.org/officeDocument/2006/relationships/image" Target="../media/image551.emf"/><Relationship Id="rId76" Type="http://schemas.openxmlformats.org/officeDocument/2006/relationships/image" Target="../media/image559.emf"/><Relationship Id="rId7" Type="http://schemas.openxmlformats.org/officeDocument/2006/relationships/image" Target="../media/image490.emf"/><Relationship Id="rId71" Type="http://schemas.openxmlformats.org/officeDocument/2006/relationships/image" Target="../media/image554.emf"/><Relationship Id="rId2" Type="http://schemas.openxmlformats.org/officeDocument/2006/relationships/notesSlide" Target="../notesSlides/notesSlide8.xml"/><Relationship Id="rId16" Type="http://schemas.openxmlformats.org/officeDocument/2006/relationships/image" Target="../media/image499.emf"/><Relationship Id="rId29" Type="http://schemas.openxmlformats.org/officeDocument/2006/relationships/image" Target="../media/image512.emf"/><Relationship Id="rId11" Type="http://schemas.openxmlformats.org/officeDocument/2006/relationships/image" Target="../media/image494.emf"/><Relationship Id="rId24" Type="http://schemas.openxmlformats.org/officeDocument/2006/relationships/image" Target="../media/image507.emf"/><Relationship Id="rId32" Type="http://schemas.openxmlformats.org/officeDocument/2006/relationships/image" Target="../media/image515.emf"/><Relationship Id="rId37" Type="http://schemas.openxmlformats.org/officeDocument/2006/relationships/image" Target="../media/image520.emf"/><Relationship Id="rId40" Type="http://schemas.openxmlformats.org/officeDocument/2006/relationships/image" Target="../media/image523.emf"/><Relationship Id="rId45" Type="http://schemas.openxmlformats.org/officeDocument/2006/relationships/image" Target="../media/image528.emf"/><Relationship Id="rId53" Type="http://schemas.openxmlformats.org/officeDocument/2006/relationships/image" Target="../media/image536.emf"/><Relationship Id="rId58" Type="http://schemas.openxmlformats.org/officeDocument/2006/relationships/image" Target="../media/image541.emf"/><Relationship Id="rId66" Type="http://schemas.openxmlformats.org/officeDocument/2006/relationships/image" Target="../media/image549.emf"/><Relationship Id="rId74" Type="http://schemas.openxmlformats.org/officeDocument/2006/relationships/image" Target="../media/image557.emf"/><Relationship Id="rId79" Type="http://schemas.openxmlformats.org/officeDocument/2006/relationships/image" Target="../media/image562.emf"/><Relationship Id="rId5" Type="http://schemas.openxmlformats.org/officeDocument/2006/relationships/image" Target="../media/image488.jpeg"/><Relationship Id="rId61" Type="http://schemas.openxmlformats.org/officeDocument/2006/relationships/image" Target="../media/image544.emf"/><Relationship Id="rId10" Type="http://schemas.openxmlformats.org/officeDocument/2006/relationships/image" Target="../media/image493.emf"/><Relationship Id="rId19" Type="http://schemas.openxmlformats.org/officeDocument/2006/relationships/image" Target="../media/image502.emf"/><Relationship Id="rId31" Type="http://schemas.openxmlformats.org/officeDocument/2006/relationships/image" Target="../media/image514.emf"/><Relationship Id="rId44" Type="http://schemas.openxmlformats.org/officeDocument/2006/relationships/image" Target="../media/image527.emf"/><Relationship Id="rId52" Type="http://schemas.openxmlformats.org/officeDocument/2006/relationships/image" Target="../media/image535.emf"/><Relationship Id="rId60" Type="http://schemas.openxmlformats.org/officeDocument/2006/relationships/image" Target="../media/image543.emf"/><Relationship Id="rId65" Type="http://schemas.openxmlformats.org/officeDocument/2006/relationships/image" Target="../media/image548.emf"/><Relationship Id="rId73" Type="http://schemas.openxmlformats.org/officeDocument/2006/relationships/image" Target="../media/image556.emf"/><Relationship Id="rId78" Type="http://schemas.openxmlformats.org/officeDocument/2006/relationships/image" Target="../media/image561.emf"/><Relationship Id="rId4" Type="http://schemas.openxmlformats.org/officeDocument/2006/relationships/image" Target="../media/image487.jpeg"/><Relationship Id="rId9" Type="http://schemas.openxmlformats.org/officeDocument/2006/relationships/image" Target="../media/image492.emf"/><Relationship Id="rId14" Type="http://schemas.openxmlformats.org/officeDocument/2006/relationships/image" Target="../media/image497.emf"/><Relationship Id="rId22" Type="http://schemas.openxmlformats.org/officeDocument/2006/relationships/image" Target="../media/image505.emf"/><Relationship Id="rId27" Type="http://schemas.openxmlformats.org/officeDocument/2006/relationships/image" Target="../media/image510.emf"/><Relationship Id="rId30" Type="http://schemas.openxmlformats.org/officeDocument/2006/relationships/image" Target="../media/image513.emf"/><Relationship Id="rId35" Type="http://schemas.openxmlformats.org/officeDocument/2006/relationships/image" Target="../media/image518.emf"/><Relationship Id="rId43" Type="http://schemas.openxmlformats.org/officeDocument/2006/relationships/image" Target="../media/image526.emf"/><Relationship Id="rId48" Type="http://schemas.openxmlformats.org/officeDocument/2006/relationships/image" Target="../media/image531.emf"/><Relationship Id="rId56" Type="http://schemas.openxmlformats.org/officeDocument/2006/relationships/image" Target="../media/image539.emf"/><Relationship Id="rId64" Type="http://schemas.openxmlformats.org/officeDocument/2006/relationships/image" Target="../media/image547.emf"/><Relationship Id="rId69" Type="http://schemas.openxmlformats.org/officeDocument/2006/relationships/image" Target="../media/image552.emf"/><Relationship Id="rId77" Type="http://schemas.openxmlformats.org/officeDocument/2006/relationships/image" Target="../media/image560.emf"/><Relationship Id="rId8" Type="http://schemas.openxmlformats.org/officeDocument/2006/relationships/image" Target="../media/image491.emf"/><Relationship Id="rId51" Type="http://schemas.openxmlformats.org/officeDocument/2006/relationships/image" Target="../media/image534.emf"/><Relationship Id="rId72" Type="http://schemas.openxmlformats.org/officeDocument/2006/relationships/image" Target="../media/image555.emf"/><Relationship Id="rId3" Type="http://schemas.openxmlformats.org/officeDocument/2006/relationships/image" Target="../media/image486.png"/><Relationship Id="rId12" Type="http://schemas.openxmlformats.org/officeDocument/2006/relationships/image" Target="../media/image495.emf"/><Relationship Id="rId17" Type="http://schemas.openxmlformats.org/officeDocument/2006/relationships/image" Target="../media/image500.emf"/><Relationship Id="rId25" Type="http://schemas.openxmlformats.org/officeDocument/2006/relationships/image" Target="../media/image508.emf"/><Relationship Id="rId33" Type="http://schemas.openxmlformats.org/officeDocument/2006/relationships/image" Target="../media/image516.emf"/><Relationship Id="rId38" Type="http://schemas.openxmlformats.org/officeDocument/2006/relationships/image" Target="../media/image521.emf"/><Relationship Id="rId46" Type="http://schemas.openxmlformats.org/officeDocument/2006/relationships/image" Target="../media/image529.emf"/><Relationship Id="rId59" Type="http://schemas.openxmlformats.org/officeDocument/2006/relationships/image" Target="../media/image542.emf"/><Relationship Id="rId67" Type="http://schemas.openxmlformats.org/officeDocument/2006/relationships/image" Target="../media/image550.emf"/><Relationship Id="rId20" Type="http://schemas.openxmlformats.org/officeDocument/2006/relationships/image" Target="../media/image503.emf"/><Relationship Id="rId41" Type="http://schemas.openxmlformats.org/officeDocument/2006/relationships/image" Target="../media/image524.emf"/><Relationship Id="rId54" Type="http://schemas.openxmlformats.org/officeDocument/2006/relationships/image" Target="../media/image537.emf"/><Relationship Id="rId62" Type="http://schemas.openxmlformats.org/officeDocument/2006/relationships/image" Target="../media/image545.emf"/><Relationship Id="rId70" Type="http://schemas.openxmlformats.org/officeDocument/2006/relationships/image" Target="../media/image553.emf"/><Relationship Id="rId75" Type="http://schemas.openxmlformats.org/officeDocument/2006/relationships/image" Target="../media/image558.emf"/><Relationship Id="rId1" Type="http://schemas.openxmlformats.org/officeDocument/2006/relationships/slideLayout" Target="../slideLayouts/slideLayout12.xml"/><Relationship Id="rId6" Type="http://schemas.openxmlformats.org/officeDocument/2006/relationships/image" Target="../media/image489.emf"/><Relationship Id="rId15" Type="http://schemas.openxmlformats.org/officeDocument/2006/relationships/image" Target="../media/image498.emf"/><Relationship Id="rId23" Type="http://schemas.openxmlformats.org/officeDocument/2006/relationships/image" Target="../media/image506.emf"/><Relationship Id="rId28" Type="http://schemas.openxmlformats.org/officeDocument/2006/relationships/image" Target="../media/image511.emf"/><Relationship Id="rId36" Type="http://schemas.openxmlformats.org/officeDocument/2006/relationships/image" Target="../media/image519.emf"/><Relationship Id="rId49" Type="http://schemas.openxmlformats.org/officeDocument/2006/relationships/image" Target="../media/image532.emf"/><Relationship Id="rId57" Type="http://schemas.openxmlformats.org/officeDocument/2006/relationships/image" Target="../media/image54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431532" y="4483596"/>
            <a:ext cx="4680396" cy="2412000"/>
          </a:xfrm>
          <a:prstGeom prst="rect">
            <a:avLst/>
          </a:prstGeom>
          <a:blipFill dpi="0" rotWithShape="1">
            <a:blip r:embed="rId3" cstate="print">
              <a:alphaModFix amt="73000"/>
            </a:blip>
            <a:srcRect/>
            <a:stretch>
              <a:fillRect/>
            </a:stretch>
          </a:blipFill>
          <a:ln w="0" cap="rnd" cmpd="thickThin">
            <a:noFill/>
            <a:prstDash val="sysDash"/>
            <a:miter lim="800000"/>
            <a:headEnd/>
            <a:tailEnd/>
          </a:ln>
        </p:spPr>
        <p:txBody>
          <a:bodyPr wrap="square" lIns="91425" tIns="45713" rIns="91425" bIns="45713" anchor="ctr" anchorCtr="0">
            <a:spAutoFit/>
            <a:scene3d>
              <a:camera prst="orthographicFront"/>
              <a:lightRig rig="threePt" dir="t"/>
            </a:scene3d>
            <a:sp3d extrusionH="57150">
              <a:extrusionClr>
                <a:schemeClr val="bg1"/>
              </a:extrusionClr>
            </a:sp3d>
          </a:bodyPr>
          <a:lstStyle/>
          <a:p>
            <a:pPr algn="ctr" eaLnBrk="0" hangingPunct="0">
              <a:defRPr/>
            </a:pPr>
            <a:r>
              <a:rPr lang="cs-CZ" sz="5400" dirty="0" smtClean="0">
                <a:ln w="0" cmpd="tri">
                  <a:solidFill>
                    <a:schemeClr val="bg1"/>
                  </a:solidFill>
                </a:ln>
                <a:solidFill>
                  <a:srgbClr val="C00000"/>
                </a:solidFill>
                <a:effectLst>
                  <a:outerShdw blurRad="50800" dist="50800" dir="5400000" algn="ctr" rotWithShape="0">
                    <a:schemeClr val="bg1"/>
                  </a:outerShdw>
                </a:effectLst>
                <a:latin typeface="Aharoni" pitchFamily="2" charset="-79"/>
                <a:cs typeface="Aharoni" pitchFamily="2" charset="-79"/>
              </a:rPr>
              <a:t>č.1</a:t>
            </a:r>
          </a:p>
          <a:p>
            <a:pPr algn="ctr" eaLnBrk="0" hangingPunct="0">
              <a:defRPr/>
            </a:pPr>
            <a:r>
              <a:rPr lang="cs-CZ" sz="4700" dirty="0" smtClean="0">
                <a:ln w="0" cmpd="tri">
                  <a:solidFill>
                    <a:schemeClr val="bg1"/>
                  </a:solidFill>
                </a:ln>
                <a:solidFill>
                  <a:srgbClr val="C00000"/>
                </a:solidFill>
                <a:effectLst>
                  <a:outerShdw blurRad="50800" dist="50800" dir="5400000" algn="ctr" rotWithShape="0">
                    <a:schemeClr val="bg1"/>
                  </a:outerShdw>
                </a:effectLst>
                <a:latin typeface="Aharoni" pitchFamily="2" charset="-79"/>
                <a:cs typeface="Aharoni" pitchFamily="2" charset="-79"/>
              </a:rPr>
              <a:t>SK STAP TRATEC </a:t>
            </a:r>
            <a:r>
              <a:rPr lang="cs-CZ" sz="6000" dirty="0" err="1" smtClean="0">
                <a:ln w="0" cmpd="tri">
                  <a:solidFill>
                    <a:schemeClr val="bg1"/>
                  </a:solidFill>
                </a:ln>
                <a:solidFill>
                  <a:srgbClr val="C00000"/>
                </a:solidFill>
                <a:effectLst>
                  <a:outerShdw blurRad="50800" dist="50800" dir="5400000" algn="ctr" rotWithShape="0">
                    <a:schemeClr val="bg1"/>
                  </a:outerShdw>
                </a:effectLst>
                <a:latin typeface="Aharoni" pitchFamily="2" charset="-79"/>
                <a:cs typeface="Aharoni" pitchFamily="2" charset="-79"/>
              </a:rPr>
              <a:t>Vilémov</a:t>
            </a:r>
            <a:endParaRPr lang="cs-CZ" sz="6000" dirty="0">
              <a:ln w="0" cmpd="tri">
                <a:solidFill>
                  <a:schemeClr val="bg1"/>
                </a:solidFill>
              </a:ln>
              <a:solidFill>
                <a:srgbClr val="C00000"/>
              </a:solidFill>
              <a:effectLst>
                <a:outerShdw blurRad="50800" dist="50800" dir="5400000" algn="ctr" rotWithShape="0">
                  <a:schemeClr val="bg1"/>
                </a:outerShdw>
              </a:effectLst>
              <a:latin typeface="Aharoni" pitchFamily="2" charset="-79"/>
              <a:cs typeface="Aharoni" pitchFamily="2" charset="-79"/>
            </a:endParaRPr>
          </a:p>
        </p:txBody>
      </p:sp>
      <p:sp>
        <p:nvSpPr>
          <p:cNvPr id="6398" name="Rectangle 1278"/>
          <p:cNvSpPr>
            <a:spLocks noChangeArrowheads="1"/>
          </p:cNvSpPr>
          <p:nvPr/>
        </p:nvSpPr>
        <p:spPr bwMode="auto">
          <a:xfrm>
            <a:off x="174948" y="2466975"/>
            <a:ext cx="4464050" cy="4716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PCT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Brož Vápeník</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5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2014</a:t>
            </a:r>
          </a:p>
        </p:txBody>
      </p:sp>
      <p:sp>
        <p:nvSpPr>
          <p:cNvPr id="205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2014</a:t>
            </a:r>
            <a:endParaRPr lang="cs-CZ" sz="2400" b="0" dirty="0">
              <a:latin typeface="Times New Roman" pitchFamily="18" charset="0"/>
            </a:endParaRPr>
          </a:p>
        </p:txBody>
      </p:sp>
      <p:sp>
        <p:nvSpPr>
          <p:cNvPr id="6459" name="Rectangle 1339"/>
          <p:cNvSpPr>
            <a:spLocks noChangeArrowheads="1"/>
          </p:cNvSpPr>
          <p:nvPr/>
        </p:nvSpPr>
        <p:spPr bwMode="auto">
          <a:xfrm>
            <a:off x="174625" y="644525"/>
            <a:ext cx="4464050" cy="1387475"/>
          </a:xfrm>
          <a:prstGeom prst="rect">
            <a:avLst/>
          </a:prstGeom>
          <a:solidFill>
            <a:srgbClr val="CCFFFF"/>
          </a:solidFill>
          <a:ln w="8001" algn="ctr">
            <a:solidFill>
              <a:schemeClr val="tx1"/>
            </a:solidFill>
            <a:miter lim="800000"/>
            <a:headEnd/>
            <a:tailEnd/>
          </a:ln>
          <a:effectLst/>
        </p:spPr>
        <p:txBody>
          <a:bodyPr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11271" name="Picture 1341"/>
          <p:cNvPicPr>
            <a:picLocks noChangeAspect="1" noChangeArrowheads="1"/>
          </p:cNvPicPr>
          <p:nvPr/>
        </p:nvPicPr>
        <p:blipFill>
          <a:blip r:embed="rId4" cstate="print"/>
          <a:srcRect/>
          <a:stretch>
            <a:fillRect/>
          </a:stretch>
        </p:blipFill>
        <p:spPr bwMode="auto">
          <a:xfrm>
            <a:off x="1758950" y="811213"/>
            <a:ext cx="1030288" cy="936625"/>
          </a:xfrm>
          <a:prstGeom prst="rect">
            <a:avLst/>
          </a:prstGeom>
          <a:noFill/>
          <a:ln w="9525">
            <a:noFill/>
            <a:miter lim="800000"/>
            <a:headEnd/>
            <a:tailEnd/>
          </a:ln>
        </p:spPr>
      </p:pic>
      <p:sp>
        <p:nvSpPr>
          <p:cNvPr id="13" name="AutoShape 3"/>
          <p:cNvSpPr>
            <a:spLocks noChangeArrowheads="1"/>
          </p:cNvSpPr>
          <p:nvPr/>
        </p:nvSpPr>
        <p:spPr bwMode="auto">
          <a:xfrm>
            <a:off x="5363821" y="74422"/>
            <a:ext cx="4748231" cy="1191800"/>
          </a:xfrm>
          <a:prstGeom prst="flowChartAlternateProcess">
            <a:avLst/>
          </a:prstGeom>
          <a:blipFill>
            <a:blip r:embed="rId5" cstate="print"/>
            <a:stretch>
              <a:fillRect/>
            </a:stretch>
          </a:blipFill>
          <a:ln w="31750" cap="sq" cmpd="thinThick">
            <a:noFill/>
            <a:prstDash val="lgDashDot"/>
            <a:miter lim="800000"/>
            <a:headEnd/>
            <a:tailEnd/>
          </a:ln>
          <a:effectLst/>
          <a:scene3d>
            <a:camera prst="orthographicFront"/>
            <a:lightRig rig="threePt" dir="t"/>
          </a:scene3d>
          <a:sp3d extrusionH="127000" contourW="12700" prstMaterial="plastic">
            <a:bevelT w="95250" prst="relaxedInset"/>
            <a:bevelB w="101600" prst="riblet"/>
            <a:extrusionClr>
              <a:srgbClr val="33CC33"/>
            </a:extrusionClr>
            <a:contourClr>
              <a:schemeClr val="bg1"/>
            </a:contourClr>
          </a:sp3d>
        </p:spPr>
        <p:txBody>
          <a:bodyPr wrap="none" lIns="91425" tIns="45713" rIns="91425" bIns="45713" anchor="ctr">
            <a:sp3d contourW="12700">
              <a:extrusionClr>
                <a:schemeClr val="bg1"/>
              </a:extrusionClr>
              <a:contourClr>
                <a:schemeClr val="tx1"/>
              </a:contourClr>
            </a:sp3d>
          </a:bodyPr>
          <a:lstStyle/>
          <a:p>
            <a:pPr algn="ctr" eaLnBrk="0" hangingPunct="0">
              <a:defRPr/>
            </a:pPr>
            <a:r>
              <a:rPr lang="cs-CZ" sz="3200" dirty="0">
                <a:ln w="22225" cap="rnd">
                  <a:solidFill>
                    <a:srgbClr val="FFFF00"/>
                  </a:solidFill>
                  <a:miter lim="800000"/>
                </a:ln>
                <a:gradFill flip="none" rotWithShape="1">
                  <a:gsLst>
                    <a:gs pos="0">
                      <a:schemeClr val="accent2">
                        <a:lumMod val="75000"/>
                      </a:scheme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blurRad="38100" dist="38100" dir="2700000" algn="tl">
                    <a:srgbClr val="000000">
                      <a:alpha val="43137"/>
                    </a:srgbClr>
                  </a:outerShdw>
                </a:effectLst>
                <a:latin typeface="Gill Sans MT" pitchFamily="34" charset="-18"/>
              </a:rPr>
              <a:t> </a:t>
            </a:r>
            <a:r>
              <a:rPr lang="cs-CZ" sz="3600" dirty="0">
                <a:ln w="22225" cap="rnd">
                  <a:noFill/>
                  <a:miter lim="800000"/>
                </a:ln>
                <a:effectLst>
                  <a:outerShdw blurRad="38100" dist="38100" dir="2700000" algn="tl">
                    <a:srgbClr val="000000">
                      <a:alpha val="43137"/>
                    </a:srgbClr>
                  </a:outerShdw>
                </a:effectLst>
                <a:latin typeface="Leelawadee" pitchFamily="34" charset="-34"/>
                <a:cs typeface="Leelawadee" pitchFamily="34" charset="-34"/>
              </a:rPr>
              <a:t>Fotbalový zpravodaj</a:t>
            </a:r>
          </a:p>
          <a:p>
            <a:pPr algn="ctr" eaLnBrk="0" hangingPunct="0">
              <a:defRPr/>
            </a:pPr>
            <a:r>
              <a:rPr lang="cs-CZ" sz="3600" dirty="0">
                <a:ln w="22225" cap="rnd">
                  <a:noFill/>
                  <a:miter lim="800000"/>
                </a:ln>
                <a:effectLst>
                  <a:outerShdw blurRad="38100" dist="38100" dir="2700000" algn="tl">
                    <a:srgbClr val="000000">
                      <a:alpha val="43137"/>
                    </a:srgbClr>
                  </a:outerShdw>
                </a:effectLst>
                <a:latin typeface="Leelawadee" pitchFamily="34" charset="-34"/>
                <a:cs typeface="Leelawadee" pitchFamily="34" charset="-34"/>
              </a:rPr>
              <a:t>SK Štětí</a:t>
            </a:r>
            <a:endParaRPr lang="cs-CZ" sz="2800" dirty="0">
              <a:ln w="22225" cap="rnd">
                <a:noFill/>
                <a:miter lim="800000"/>
              </a:ln>
              <a:effectLst>
                <a:outerShdw blurRad="38100" dist="38100" dir="2700000" algn="tl">
                  <a:srgbClr val="000000">
                    <a:alpha val="43137"/>
                  </a:srgbClr>
                </a:outerShdw>
              </a:effectLst>
              <a:latin typeface="Leelawadee" pitchFamily="34" charset="-34"/>
              <a:cs typeface="Leelawadee" pitchFamily="34" charset="-34"/>
            </a:endParaRPr>
          </a:p>
        </p:txBody>
      </p:sp>
      <p:sp>
        <p:nvSpPr>
          <p:cNvPr id="12" name="TextovéPole 11"/>
          <p:cNvSpPr txBox="1"/>
          <p:nvPr/>
        </p:nvSpPr>
        <p:spPr>
          <a:xfrm>
            <a:off x="5359524" y="1387544"/>
            <a:ext cx="4752850" cy="707886"/>
          </a:xfrm>
          <a:prstGeom prst="rect">
            <a:avLst/>
          </a:prstGeom>
          <a:blipFill dpi="0" rotWithShape="1">
            <a:blip r:embed="rId6" cstate="print">
              <a:alphaModFix amt="48000"/>
            </a:blip>
            <a:srcRect/>
            <a:stretch>
              <a:fillRect/>
            </a:stretch>
          </a:blipFill>
          <a:ln>
            <a:solidFill>
              <a:schemeClr val="accent6">
                <a:lumMod val="75000"/>
              </a:schemeClr>
            </a:solidFill>
          </a:ln>
          <a:effectLst>
            <a:outerShdw blurRad="50800" dist="38100" dir="8100000" algn="tr" rotWithShape="0">
              <a:schemeClr val="bg1">
                <a:alpha val="40000"/>
              </a:schemeClr>
            </a:outerShdw>
          </a:effectLst>
        </p:spPr>
        <p:txBody>
          <a:bodyPr wrap="square" anchor="ctr" anchorCtr="0">
            <a:spAutoFit/>
          </a:bodyPr>
          <a:lstStyle/>
          <a:p>
            <a:pPr algn="ctr">
              <a:defRPr/>
            </a:pPr>
            <a:r>
              <a:rPr lang="cs-CZ" sz="2000" dirty="0">
                <a:ln w="0">
                  <a:noFill/>
                </a:ln>
                <a:effectLst>
                  <a:outerShdw blurRad="38100" dist="50800" sx="1000" sy="1000" algn="ctr" rotWithShape="0">
                    <a:schemeClr val="accent3">
                      <a:lumMod val="95000"/>
                    </a:schemeClr>
                  </a:outerShdw>
                </a:effectLst>
                <a:latin typeface="Century" pitchFamily="18" charset="0"/>
                <a:ea typeface="MS Mincho" pitchFamily="49" charset="-128"/>
              </a:rPr>
              <a:t>Sezóna   2013/2014  </a:t>
            </a:r>
            <a:r>
              <a:rPr lang="cs-CZ" sz="2000" dirty="0" smtClean="0">
                <a:ln w="0">
                  <a:noFill/>
                </a:ln>
                <a:effectLst>
                  <a:outerShdw blurRad="38100" dist="50800" sx="1000" sy="1000" algn="ctr" rotWithShape="0">
                    <a:schemeClr val="accent3">
                      <a:lumMod val="95000"/>
                    </a:schemeClr>
                  </a:outerShdw>
                </a:effectLst>
                <a:latin typeface="Century" pitchFamily="18" charset="0"/>
                <a:ea typeface="MS Mincho" pitchFamily="49" charset="-128"/>
              </a:rPr>
              <a:t>Ústecký přebor Podzim 2014</a:t>
            </a:r>
            <a:endParaRPr lang="cs-CZ" sz="2000" dirty="0">
              <a:ln w="0">
                <a:noFill/>
              </a:ln>
              <a:effectLst>
                <a:outerShdw blurRad="38100" dist="50800" sx="1000" sy="1000" algn="ctr" rotWithShape="0">
                  <a:schemeClr val="accent3">
                    <a:lumMod val="95000"/>
                  </a:schemeClr>
                </a:outerShdw>
              </a:effectLst>
              <a:latin typeface="Century" pitchFamily="18" charset="0"/>
              <a:ea typeface="MS Mincho" pitchFamily="49" charset="-128"/>
            </a:endParaRPr>
          </a:p>
        </p:txBody>
      </p:sp>
      <p:sp>
        <p:nvSpPr>
          <p:cNvPr id="11274"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6" name="TextovéPole 15"/>
          <p:cNvSpPr txBox="1"/>
          <p:nvPr/>
        </p:nvSpPr>
        <p:spPr>
          <a:xfrm>
            <a:off x="5359524" y="2251348"/>
            <a:ext cx="4752528" cy="2031325"/>
          </a:xfrm>
          <a:prstGeom prst="rect">
            <a:avLst/>
          </a:prstGeom>
          <a:blipFill>
            <a:blip r:embed="rId7" cstate="print"/>
            <a:stretch>
              <a:fillRect/>
            </a:stretch>
          </a:blipFill>
          <a:ln w="0" cmpd="sng">
            <a:solidFill>
              <a:schemeClr val="tx1"/>
            </a:solidFill>
          </a:ln>
          <a:effectLst/>
          <a:scene3d>
            <a:camera prst="orthographicFront"/>
            <a:lightRig rig="threePt" dir="t"/>
          </a:scene3d>
          <a:sp3d extrusionH="76200" contourW="12700" prstMaterial="plastic">
            <a:extrusionClr>
              <a:schemeClr val="bg1"/>
            </a:extrusionClr>
            <a:contourClr>
              <a:schemeClr val="bg1"/>
            </a:contourClr>
          </a:sp3d>
        </p:spPr>
        <p:txBody>
          <a:bodyPr wrap="square">
            <a:spAutoFit/>
            <a:sp3d contourW="12700">
              <a:contourClr>
                <a:schemeClr val="bg1"/>
              </a:contourClr>
            </a:sp3d>
          </a:bodyPr>
          <a:lstStyle/>
          <a:p>
            <a:pPr algn="ctr">
              <a:defRPr/>
            </a:pPr>
            <a:r>
              <a:rPr lang="cs-CZ" sz="5400" dirty="0" smtClean="0">
                <a:ln w="0">
                  <a:solidFill>
                    <a:srgbClr val="009900"/>
                  </a:solidFill>
                </a:ln>
                <a:solidFill>
                  <a:srgbClr val="3333CC"/>
                </a:solidFill>
                <a:effectLst>
                  <a:outerShdw blurRad="50800" dist="38100" dir="8100000" algn="tr" rotWithShape="0">
                    <a:prstClr val="black">
                      <a:alpha val="40000"/>
                    </a:prstClr>
                  </a:outerShdw>
                </a:effectLst>
                <a:latin typeface="Arial" pitchFamily="34" charset="0"/>
                <a:ea typeface="Ebrima" pitchFamily="2" charset="0"/>
                <a:cs typeface="Arial" pitchFamily="34" charset="0"/>
              </a:rPr>
              <a:t>30.8.2014</a:t>
            </a:r>
            <a:endParaRPr lang="cs-CZ" sz="5400" dirty="0">
              <a:ln w="0">
                <a:solidFill>
                  <a:srgbClr val="009900"/>
                </a:solidFill>
              </a:ln>
              <a:solidFill>
                <a:srgbClr val="3333CC"/>
              </a:solidFill>
              <a:effectLst>
                <a:outerShdw blurRad="50800" dist="38100" dir="8100000" algn="tr" rotWithShape="0">
                  <a:prstClr val="black">
                    <a:alpha val="40000"/>
                  </a:prstClr>
                </a:outerShdw>
              </a:effectLst>
              <a:latin typeface="Arial" pitchFamily="34" charset="0"/>
              <a:ea typeface="Ebrima" pitchFamily="2" charset="0"/>
              <a:cs typeface="Arial" pitchFamily="34" charset="0"/>
            </a:endParaRPr>
          </a:p>
          <a:p>
            <a:pPr algn="ctr">
              <a:defRPr/>
            </a:pPr>
            <a:r>
              <a:rPr lang="cs-CZ" sz="3200" dirty="0">
                <a:ln w="0">
                  <a:solidFill>
                    <a:srgbClr val="009900"/>
                  </a:solidFill>
                </a:ln>
                <a:solidFill>
                  <a:srgbClr val="3333CC"/>
                </a:solidFill>
                <a:effectLst>
                  <a:outerShdw blurRad="50800" dist="38100" dir="8100000" algn="tr" rotWithShape="0">
                    <a:prstClr val="black">
                      <a:alpha val="40000"/>
                    </a:prstClr>
                  </a:outerShdw>
                </a:effectLst>
                <a:latin typeface="Arial" pitchFamily="34" charset="0"/>
                <a:ea typeface="Ebrima" pitchFamily="2" charset="0"/>
                <a:cs typeface="Arial" pitchFamily="34" charset="0"/>
              </a:rPr>
              <a:t>Sobota</a:t>
            </a:r>
          </a:p>
          <a:p>
            <a:pPr algn="ctr">
              <a:defRPr/>
            </a:pPr>
            <a:r>
              <a:rPr lang="cs-CZ" sz="4000" dirty="0" smtClean="0">
                <a:ln w="0">
                  <a:solidFill>
                    <a:srgbClr val="009900"/>
                  </a:solidFill>
                </a:ln>
                <a:solidFill>
                  <a:srgbClr val="3333CC"/>
                </a:solidFill>
                <a:effectLst>
                  <a:outerShdw blurRad="50800" dist="38100" dir="8100000" algn="tr" rotWithShape="0">
                    <a:prstClr val="black">
                      <a:alpha val="40000"/>
                    </a:prstClr>
                  </a:outerShdw>
                </a:effectLst>
                <a:latin typeface="Arial" pitchFamily="34" charset="0"/>
                <a:ea typeface="Ebrima" pitchFamily="2" charset="0"/>
                <a:cs typeface="Arial" pitchFamily="34" charset="0"/>
              </a:rPr>
              <a:t>4.kolo</a:t>
            </a:r>
            <a:r>
              <a:rPr lang="cs-CZ" sz="2400" dirty="0" smtClean="0">
                <a:ln w="0">
                  <a:solidFill>
                    <a:srgbClr val="009900"/>
                  </a:solidFill>
                </a:ln>
                <a:solidFill>
                  <a:srgbClr val="3333CC"/>
                </a:solidFill>
                <a:effectLst>
                  <a:outerShdw blurRad="50800" dist="38100" dir="8100000" algn="tr" rotWithShape="0">
                    <a:prstClr val="black">
                      <a:alpha val="40000"/>
                    </a:prstClr>
                  </a:outerShdw>
                </a:effectLst>
                <a:latin typeface="Arial" pitchFamily="34" charset="0"/>
                <a:ea typeface="Ebrima" pitchFamily="2" charset="0"/>
                <a:cs typeface="Arial" pitchFamily="34" charset="0"/>
              </a:rPr>
              <a:t>(2.hrané) </a:t>
            </a:r>
            <a:r>
              <a:rPr lang="cs-CZ" sz="4000" dirty="0">
                <a:ln w="0">
                  <a:solidFill>
                    <a:srgbClr val="009900"/>
                  </a:solidFill>
                </a:ln>
                <a:solidFill>
                  <a:srgbClr val="3333CC"/>
                </a:solidFill>
                <a:effectLst>
                  <a:outerShdw blurRad="50800" dist="38100" dir="8100000" algn="tr" rotWithShape="0">
                    <a:prstClr val="black">
                      <a:alpha val="40000"/>
                    </a:prstClr>
                  </a:outerShdw>
                </a:effectLst>
                <a:latin typeface="Arial" pitchFamily="34" charset="0"/>
                <a:ea typeface="Ebrima" pitchFamily="2" charset="0"/>
                <a:cs typeface="Arial" pitchFamily="34" charset="0"/>
              </a:rPr>
              <a:t>– 10:15</a:t>
            </a:r>
          </a:p>
        </p:txBody>
      </p:sp>
      <p:sp>
        <p:nvSpPr>
          <p:cNvPr id="14" name="TextovéPole 12"/>
          <p:cNvSpPr txBox="1">
            <a:spLocks noChangeArrowheads="1"/>
          </p:cNvSpPr>
          <p:nvPr/>
        </p:nvSpPr>
        <p:spPr bwMode="auto">
          <a:xfrm>
            <a:off x="8485096" y="4442345"/>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3:2</a:t>
            </a:r>
            <a:endParaRPr lang="cs-CZ" altLang="cs-CZ" sz="5400" u="none" dirty="0">
              <a:latin typeface="Arial Black" panose="020B0A040201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367463" y="66675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9" name="Obdélník 8"/>
          <p:cNvSpPr/>
          <p:nvPr/>
        </p:nvSpPr>
        <p:spPr>
          <a:xfrm>
            <a:off x="174948" y="163116"/>
            <a:ext cx="4351412" cy="707886"/>
          </a:xfrm>
          <a:prstGeom prst="rect">
            <a:avLst/>
          </a:prstGeom>
          <a:blipFill>
            <a:blip r:embed="rId3" cstate="print"/>
            <a:tile tx="0" ty="0" sx="100000" sy="100000" flip="none" algn="tl"/>
          </a:blipFill>
        </p:spPr>
        <p:txBody>
          <a:bodyPr wrap="square" lIns="91440" tIns="45720" rIns="91440" bIns="45720">
            <a:spAutoFit/>
          </a:bodyPr>
          <a:lstStyle/>
          <a:p>
            <a:pPr algn="ctr"/>
            <a:r>
              <a:rPr lang="cs-CZ" sz="2000" b="1" cap="none" spc="0" dirty="0" smtClean="0">
                <a:ln w="31550" cmpd="sng">
                  <a:noFill/>
                  <a:prstDash val="solid"/>
                </a:ln>
                <a:effectLst>
                  <a:outerShdw blurRad="41275" dist="12700" dir="12000000" algn="tl" rotWithShape="0">
                    <a:schemeClr val="tx1">
                      <a:lumMod val="95000"/>
                      <a:lumOff val="5000"/>
                      <a:alpha val="40000"/>
                    </a:schemeClr>
                  </a:outerShdw>
                </a:effectLst>
                <a:latin typeface="Arial" pitchFamily="34" charset="0"/>
                <a:ea typeface="Gungsuh" pitchFamily="18" charset="-127"/>
                <a:cs typeface="Arial" pitchFamily="34" charset="0"/>
              </a:rPr>
              <a:t>Po zápase v Modré  spokojenost s výkonem nebyla </a:t>
            </a:r>
            <a:endParaRPr lang="cs-CZ" sz="2000" b="1" cap="none" spc="0" dirty="0">
              <a:ln w="31550" cmpd="sng">
                <a:noFill/>
                <a:prstDash val="solid"/>
              </a:ln>
              <a:effectLst>
                <a:outerShdw blurRad="41275" dist="12700" dir="12000000" algn="tl" rotWithShape="0">
                  <a:schemeClr val="tx1">
                    <a:lumMod val="95000"/>
                    <a:lumOff val="5000"/>
                    <a:alpha val="40000"/>
                  </a:schemeClr>
                </a:outerShdw>
              </a:effectLst>
              <a:latin typeface="Arial" pitchFamily="34" charset="0"/>
              <a:ea typeface="Gungsuh" pitchFamily="18" charset="-127"/>
              <a:cs typeface="Arial" pitchFamily="34" charset="0"/>
            </a:endParaRPr>
          </a:p>
        </p:txBody>
      </p:sp>
      <p:pic>
        <p:nvPicPr>
          <p:cNvPr id="3" name="Picture 62"/>
          <p:cNvPicPr>
            <a:picLocks noChangeAspect="1" noChangeArrowheads="1"/>
          </p:cNvPicPr>
          <p:nvPr/>
        </p:nvPicPr>
        <p:blipFill>
          <a:blip r:embed="rId4" cstate="print"/>
          <a:srcRect/>
          <a:stretch>
            <a:fillRect/>
          </a:stretch>
        </p:blipFill>
        <p:spPr bwMode="auto">
          <a:xfrm>
            <a:off x="895028" y="5275684"/>
            <a:ext cx="2160240" cy="1753791"/>
          </a:xfrm>
          <a:prstGeom prst="rect">
            <a:avLst/>
          </a:prstGeom>
          <a:noFill/>
          <a:ln w="9525">
            <a:noFill/>
            <a:miter lim="800000"/>
            <a:headEnd/>
            <a:tailEnd/>
          </a:ln>
        </p:spPr>
      </p:pic>
      <p:sp>
        <p:nvSpPr>
          <p:cNvPr id="12" name="TextovéPole 11"/>
          <p:cNvSpPr txBox="1"/>
          <p:nvPr/>
        </p:nvSpPr>
        <p:spPr>
          <a:xfrm>
            <a:off x="174948" y="1027212"/>
            <a:ext cx="4320480" cy="4339650"/>
          </a:xfrm>
          <a:prstGeom prst="rect">
            <a:avLst/>
          </a:prstGeom>
          <a:noFill/>
        </p:spPr>
        <p:txBody>
          <a:bodyPr wrap="square" rtlCol="0">
            <a:spAutoFit/>
          </a:bodyPr>
          <a:lstStyle/>
          <a:p>
            <a:r>
              <a:rPr lang="cs-CZ" sz="1800" u="sng" dirty="0" smtClean="0">
                <a:latin typeface="Arial Black" pitchFamily="34" charset="0"/>
              </a:rPr>
              <a:t>Josef Vinš – trenér </a:t>
            </a:r>
            <a:r>
              <a:rPr lang="cs-CZ" sz="1800" u="sng" dirty="0" err="1" smtClean="0">
                <a:latin typeface="Arial Black" pitchFamily="34" charset="0"/>
              </a:rPr>
              <a:t>Štětí</a:t>
            </a:r>
            <a:endParaRPr lang="cs-CZ" sz="1800" u="sng" dirty="0" smtClean="0">
              <a:latin typeface="Arial Black" pitchFamily="34" charset="0"/>
            </a:endParaRPr>
          </a:p>
          <a:p>
            <a:r>
              <a:rPr lang="cs-CZ" dirty="0" smtClean="0">
                <a:latin typeface="Arial" pitchFamily="34" charset="0"/>
                <a:cs typeface="Arial" pitchFamily="34" charset="0"/>
              </a:rPr>
              <a:t>zůstali jsme daleko za očekáváním, střed zálohy nehrál. Levá strana obrany neexistovala. Místo, aby nás vedoucí branka uklidnila, tak školácky chybujeme v obraně. </a:t>
            </a:r>
          </a:p>
          <a:p>
            <a:r>
              <a:rPr lang="cs-CZ" sz="1800" u="sng" dirty="0" smtClean="0">
                <a:latin typeface="Arial Black" pitchFamily="34" charset="0"/>
              </a:rPr>
              <a:t>Vladimír Frey – předseda oddílu </a:t>
            </a:r>
            <a:r>
              <a:rPr lang="cs-CZ" sz="1800" u="sng" dirty="0" err="1" smtClean="0">
                <a:latin typeface="Arial Black" pitchFamily="34" charset="0"/>
              </a:rPr>
              <a:t>Štětí</a:t>
            </a:r>
            <a:endParaRPr lang="cs-CZ" sz="1800" u="sng" dirty="0" smtClean="0">
              <a:latin typeface="Arial Black" pitchFamily="34" charset="0"/>
            </a:endParaRPr>
          </a:p>
          <a:p>
            <a:r>
              <a:rPr lang="cs-CZ" dirty="0" smtClean="0">
                <a:latin typeface="Arial" pitchFamily="34" charset="0"/>
                <a:cs typeface="Arial" pitchFamily="34" charset="0"/>
              </a:rPr>
              <a:t>výkon byl slabý, ač jsme měli míč častěji na kopačkách tak jsme se před brankou nedokázali prosadit, záloha  ztrácela nepochopitelně míč</a:t>
            </a:r>
            <a:r>
              <a:rPr lang="cs-CZ" dirty="0" smtClean="0"/>
              <a:t>e. </a:t>
            </a:r>
            <a:r>
              <a:rPr lang="cs-CZ" dirty="0" smtClean="0">
                <a:latin typeface="Arial" pitchFamily="34" charset="0"/>
                <a:cs typeface="Arial" pitchFamily="34" charset="0"/>
              </a:rPr>
              <a:t>Stačili na nás 3 šikovní útočníci soupeře v čele </a:t>
            </a:r>
            <a:r>
              <a:rPr lang="cs-CZ" dirty="0" err="1" smtClean="0">
                <a:latin typeface="Arial" pitchFamily="34" charset="0"/>
                <a:cs typeface="Arial" pitchFamily="34" charset="0"/>
              </a:rPr>
              <a:t>Demčenkem</a:t>
            </a:r>
            <a:r>
              <a:rPr lang="cs-CZ" dirty="0" smtClean="0">
                <a:latin typeface="Arial" pitchFamily="34" charset="0"/>
                <a:cs typeface="Arial" pitchFamily="34" charset="0"/>
              </a:rPr>
              <a:t>  </a:t>
            </a:r>
          </a:p>
          <a:p>
            <a:r>
              <a:rPr lang="cs-CZ" sz="1800" u="sng" dirty="0" smtClean="0">
                <a:latin typeface="Arial Black" pitchFamily="34" charset="0"/>
                <a:cs typeface="Arial" pitchFamily="34" charset="0"/>
              </a:rPr>
              <a:t>Kamil Podolský – kapitán Modré</a:t>
            </a:r>
          </a:p>
          <a:p>
            <a:r>
              <a:rPr lang="cs-CZ" dirty="0" smtClean="0">
                <a:latin typeface="Arial" pitchFamily="34" charset="0"/>
                <a:cs typeface="Arial" pitchFamily="34" charset="0"/>
              </a:rPr>
              <a:t>první půle mnoho šancí nepřinesla. Myslím si, že to bylo hodně vyrovnané. Po změně stran se do vedení dostali hosté, když podražení </a:t>
            </a:r>
            <a:r>
              <a:rPr lang="cs-CZ" dirty="0" err="1" smtClean="0">
                <a:latin typeface="Arial" pitchFamily="34" charset="0"/>
                <a:cs typeface="Arial" pitchFamily="34" charset="0"/>
              </a:rPr>
              <a:t>Beláka</a:t>
            </a:r>
            <a:r>
              <a:rPr lang="cs-CZ" dirty="0" smtClean="0">
                <a:latin typeface="Arial" pitchFamily="34" charset="0"/>
                <a:cs typeface="Arial" pitchFamily="34" charset="0"/>
              </a:rPr>
              <a:t> potrestal z penalty bravurně Stejskal. Jenže jsme během šesti minut strhli vedení na svou stranu. Nejprve  snížil Čapek a poté se  střelou z dvaceti metrů trefil </a:t>
            </a:r>
            <a:r>
              <a:rPr lang="cs-CZ" dirty="0" err="1" smtClean="0">
                <a:latin typeface="Arial" pitchFamily="34" charset="0"/>
                <a:cs typeface="Arial" pitchFamily="34" charset="0"/>
              </a:rPr>
              <a:t>Demčenko</a:t>
            </a:r>
            <a:r>
              <a:rPr lang="cs-CZ" dirty="0" smtClean="0">
                <a:latin typeface="Arial" pitchFamily="34" charset="0"/>
                <a:cs typeface="Arial" pitchFamily="34" charset="0"/>
              </a:rPr>
              <a:t>. Jenže soupeř to </a:t>
            </a:r>
            <a:r>
              <a:rPr lang="cs-CZ" dirty="0" err="1" smtClean="0">
                <a:latin typeface="Arial" pitchFamily="34" charset="0"/>
                <a:cs typeface="Arial" pitchFamily="34" charset="0"/>
              </a:rPr>
              <a:t>nezabalili</a:t>
            </a:r>
            <a:r>
              <a:rPr lang="cs-CZ" dirty="0" smtClean="0">
                <a:latin typeface="Arial" pitchFamily="34" charset="0"/>
                <a:cs typeface="Arial" pitchFamily="34" charset="0"/>
              </a:rPr>
              <a:t> a díky </a:t>
            </a:r>
            <a:r>
              <a:rPr lang="cs-CZ" dirty="0" err="1" smtClean="0">
                <a:latin typeface="Arial" pitchFamily="34" charset="0"/>
                <a:cs typeface="Arial" pitchFamily="34" charset="0"/>
              </a:rPr>
              <a:t>Slaničkovi</a:t>
            </a:r>
            <a:r>
              <a:rPr lang="cs-CZ" dirty="0" smtClean="0">
                <a:latin typeface="Arial" pitchFamily="34" charset="0"/>
                <a:cs typeface="Arial" pitchFamily="34" charset="0"/>
              </a:rPr>
              <a:t> vyrovnalo. Jenže v 81. minutě se ve vápně dobře orientoval </a:t>
            </a:r>
            <a:r>
              <a:rPr lang="cs-CZ" dirty="0" err="1" smtClean="0">
                <a:latin typeface="Arial" pitchFamily="34" charset="0"/>
                <a:cs typeface="Arial" pitchFamily="34" charset="0"/>
              </a:rPr>
              <a:t>Cimpl</a:t>
            </a:r>
            <a:r>
              <a:rPr lang="cs-CZ" dirty="0" smtClean="0">
                <a:latin typeface="Arial" pitchFamily="34" charset="0"/>
                <a:cs typeface="Arial" pitchFamily="34" charset="0"/>
              </a:rPr>
              <a:t> a ze strany překonal </a:t>
            </a:r>
            <a:r>
              <a:rPr lang="cs-CZ" dirty="0" err="1" smtClean="0">
                <a:latin typeface="Arial" pitchFamily="34" charset="0"/>
                <a:cs typeface="Arial" pitchFamily="34" charset="0"/>
              </a:rPr>
              <a:t>Michovského</a:t>
            </a:r>
            <a:r>
              <a:rPr lang="cs-CZ" dirty="0" smtClean="0">
                <a:latin typeface="Arial" pitchFamily="34" charset="0"/>
                <a:cs typeface="Arial" pitchFamily="34" charset="0"/>
              </a:rPr>
              <a:t>.</a:t>
            </a:r>
          </a:p>
          <a:p>
            <a:endParaRPr lang="cs-CZ" dirty="0">
              <a:latin typeface="Arial" pitchFamily="34" charset="0"/>
              <a:cs typeface="Arial" pitchFamily="34" charset="0"/>
            </a:endParaRPr>
          </a:p>
        </p:txBody>
      </p:sp>
      <p:sp>
        <p:nvSpPr>
          <p:cNvPr id="13" name="TextovéPole 12"/>
          <p:cNvSpPr txBox="1"/>
          <p:nvPr/>
        </p:nvSpPr>
        <p:spPr>
          <a:xfrm>
            <a:off x="5575548" y="163116"/>
            <a:ext cx="4464496" cy="584775"/>
          </a:xfrm>
          <a:prstGeom prst="rect">
            <a:avLst/>
          </a:prstGeom>
          <a:blipFill dpi="0" rotWithShape="1">
            <a:blip r:embed="rId5" cstate="print">
              <a:alphaModFix amt="58000"/>
            </a:blip>
            <a:srcRect/>
            <a:stretch>
              <a:fillRect/>
            </a:stretch>
          </a:blipFill>
        </p:spPr>
        <p:txBody>
          <a:bodyPr wrap="square" rtlCol="0">
            <a:spAutoFit/>
          </a:bodyPr>
          <a:lstStyle/>
          <a:p>
            <a:pPr algn="ctr"/>
            <a:r>
              <a:rPr lang="cs-CZ" sz="1600" dirty="0" smtClean="0">
                <a:latin typeface="Arial Black" pitchFamily="34" charset="0"/>
              </a:rPr>
              <a:t>Dorostenecký kádr 2014/2015 </a:t>
            </a:r>
          </a:p>
          <a:p>
            <a:pPr algn="ctr"/>
            <a:r>
              <a:rPr lang="cs-CZ" sz="1600" dirty="0" smtClean="0">
                <a:latin typeface="Arial Black" pitchFamily="34" charset="0"/>
              </a:rPr>
              <a:t>– I.A třída </a:t>
            </a:r>
            <a:endParaRPr lang="cs-CZ" sz="1600" dirty="0">
              <a:latin typeface="Arial Black" pitchFamily="34" charset="0"/>
            </a:endParaRPr>
          </a:p>
        </p:txBody>
      </p:sp>
      <p:graphicFrame>
        <p:nvGraphicFramePr>
          <p:cNvPr id="17" name="Tabulka 16"/>
          <p:cNvGraphicFramePr>
            <a:graphicFrameLocks noGrp="1"/>
          </p:cNvGraphicFramePr>
          <p:nvPr/>
        </p:nvGraphicFramePr>
        <p:xfrm>
          <a:off x="5647556" y="955203"/>
          <a:ext cx="4464496" cy="4657482"/>
        </p:xfrm>
        <a:graphic>
          <a:graphicData uri="http://schemas.openxmlformats.org/drawingml/2006/table">
            <a:tbl>
              <a:tblPr/>
              <a:tblGrid>
                <a:gridCol w="2567730">
                  <a:extLst>
                    <a:ext uri="{9D8B030D-6E8A-4147-A177-3AD203B41FA5}">
                      <a16:colId xmlns:a16="http://schemas.microsoft.com/office/drawing/2014/main" val="20000"/>
                    </a:ext>
                  </a:extLst>
                </a:gridCol>
                <a:gridCol w="1896766">
                  <a:extLst>
                    <a:ext uri="{9D8B030D-6E8A-4147-A177-3AD203B41FA5}">
                      <a16:colId xmlns:a16="http://schemas.microsoft.com/office/drawing/2014/main" val="20001"/>
                    </a:ext>
                  </a:extLst>
                </a:gridCol>
              </a:tblGrid>
              <a:tr h="167325">
                <a:tc gridSpan="2">
                  <a:txBody>
                    <a:bodyPr/>
                    <a:lstStyle/>
                    <a:p>
                      <a:pPr algn="ctr" fontAlgn="ctr"/>
                      <a:r>
                        <a:rPr lang="cs-CZ" sz="1600" b="1" i="0" u="none" strike="noStrike" dirty="0">
                          <a:solidFill>
                            <a:srgbClr val="000000"/>
                          </a:solidFill>
                          <a:latin typeface="Calibri"/>
                        </a:rPr>
                        <a:t>Hráči</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hMerge="1">
                  <a:txBody>
                    <a:bodyPr/>
                    <a:lstStyle/>
                    <a:p>
                      <a:endParaRPr lang="cs-CZ"/>
                    </a:p>
                  </a:txBody>
                  <a:tcPr/>
                </a:tc>
                <a:extLst>
                  <a:ext uri="{0D108BD9-81ED-4DB2-BD59-A6C34878D82A}">
                    <a16:rowId xmlns:a16="http://schemas.microsoft.com/office/drawing/2014/main" val="10000"/>
                  </a:ext>
                </a:extLst>
              </a:tr>
              <a:tr h="111202">
                <a:tc>
                  <a:txBody>
                    <a:bodyPr/>
                    <a:lstStyle/>
                    <a:p>
                      <a:pPr algn="ctr" fontAlgn="ctr"/>
                      <a:r>
                        <a:rPr lang="cs-CZ" sz="1050" b="1" i="0" u="none" strike="noStrike" dirty="0">
                          <a:solidFill>
                            <a:srgbClr val="000000"/>
                          </a:solidFill>
                          <a:latin typeface="MS Sans Serif"/>
                        </a:rPr>
                        <a:t>Jiří Bidlo</a:t>
                      </a:r>
                    </a:p>
                  </a:txBody>
                  <a:tcPr marL="7977" marR="7977" marT="7977" marB="0" anchor="ctr">
                    <a:lnL>
                      <a:noFill/>
                    </a:lnL>
                    <a:lnR w="12700" cap="flat" cmpd="sng" algn="ctr">
                      <a:solidFill>
                        <a:srgbClr val="E1E1E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MS Sans Serif"/>
                        </a:rPr>
                        <a:t>17.2.1996</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10119">
                <a:tc>
                  <a:txBody>
                    <a:bodyPr/>
                    <a:lstStyle/>
                    <a:p>
                      <a:pPr algn="ctr" fontAlgn="ctr"/>
                      <a:r>
                        <a:rPr lang="cs-CZ" sz="1050" b="1" i="0" u="none" strike="noStrike" dirty="0">
                          <a:solidFill>
                            <a:srgbClr val="000000"/>
                          </a:solidFill>
                          <a:latin typeface="MS Sans Serif"/>
                        </a:rPr>
                        <a:t>Milan Srba</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a:solidFill>
                            <a:srgbClr val="000000"/>
                          </a:solidFill>
                          <a:latin typeface="MS Sans Serif"/>
                        </a:rPr>
                        <a:t>27.7.1996</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111202">
                <a:tc>
                  <a:txBody>
                    <a:bodyPr/>
                    <a:lstStyle/>
                    <a:p>
                      <a:pPr algn="ctr" fontAlgn="ctr"/>
                      <a:r>
                        <a:rPr lang="cs-CZ" sz="1050" b="1" i="0" u="none" strike="noStrike" dirty="0">
                          <a:solidFill>
                            <a:srgbClr val="000000"/>
                          </a:solidFill>
                          <a:latin typeface="MS Sans Serif"/>
                        </a:rPr>
                        <a:t>Martin </a:t>
                      </a:r>
                      <a:r>
                        <a:rPr lang="cs-CZ" sz="1050" b="1" i="0" u="none" strike="noStrike" dirty="0" err="1">
                          <a:solidFill>
                            <a:srgbClr val="000000"/>
                          </a:solidFill>
                          <a:latin typeface="MS Sans Serif"/>
                        </a:rPr>
                        <a:t>Elicer</a:t>
                      </a:r>
                      <a:endParaRPr lang="cs-CZ" sz="1050" b="1" i="0" u="none" strike="noStrike" dirty="0">
                        <a:solidFill>
                          <a:srgbClr val="000000"/>
                        </a:solidFill>
                        <a:latin typeface="MS Sans Serif"/>
                      </a:endParaRP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MS Sans Serif"/>
                        </a:rPr>
                        <a:t>6.10.1996</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11202">
                <a:tc>
                  <a:txBody>
                    <a:bodyPr/>
                    <a:lstStyle/>
                    <a:p>
                      <a:pPr algn="ctr" fontAlgn="ctr"/>
                      <a:r>
                        <a:rPr lang="cs-CZ" sz="1050" b="1" i="0" u="none" strike="noStrike" dirty="0">
                          <a:solidFill>
                            <a:srgbClr val="000000"/>
                          </a:solidFill>
                          <a:latin typeface="MS Sans Serif"/>
                        </a:rPr>
                        <a:t>Jan </a:t>
                      </a:r>
                      <a:r>
                        <a:rPr lang="cs-CZ" sz="1050" b="1" i="0" u="none" strike="noStrike" dirty="0" err="1">
                          <a:solidFill>
                            <a:srgbClr val="000000"/>
                          </a:solidFill>
                          <a:latin typeface="MS Sans Serif"/>
                        </a:rPr>
                        <a:t>Grepl</a:t>
                      </a:r>
                      <a:endParaRPr lang="cs-CZ" sz="1050" b="1" i="0" u="none" strike="noStrike" dirty="0">
                        <a:solidFill>
                          <a:srgbClr val="000000"/>
                        </a:solidFill>
                        <a:latin typeface="MS Sans Serif"/>
                      </a:endParaRP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a:solidFill>
                            <a:srgbClr val="000000"/>
                          </a:solidFill>
                          <a:latin typeface="MS Sans Serif"/>
                        </a:rPr>
                        <a:t>21.12.1996</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11202">
                <a:tc>
                  <a:txBody>
                    <a:bodyPr/>
                    <a:lstStyle/>
                    <a:p>
                      <a:pPr algn="ctr" fontAlgn="ctr"/>
                      <a:r>
                        <a:rPr lang="cs-CZ" sz="1050" b="1" i="0" u="none" strike="noStrike" dirty="0">
                          <a:solidFill>
                            <a:srgbClr val="000000"/>
                          </a:solidFill>
                          <a:latin typeface="MS Sans Serif"/>
                        </a:rPr>
                        <a:t>Milan </a:t>
                      </a:r>
                      <a:r>
                        <a:rPr lang="cs-CZ" sz="1050" b="1" i="0" u="none" strike="noStrike" dirty="0" err="1">
                          <a:solidFill>
                            <a:srgbClr val="000000"/>
                          </a:solidFill>
                          <a:latin typeface="MS Sans Serif"/>
                        </a:rPr>
                        <a:t>Chvalina</a:t>
                      </a:r>
                      <a:endParaRPr lang="cs-CZ" sz="1050" b="1" i="0" u="none" strike="noStrike" dirty="0">
                        <a:solidFill>
                          <a:srgbClr val="000000"/>
                        </a:solidFill>
                        <a:latin typeface="MS Sans Serif"/>
                      </a:endParaRP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MS Sans Serif"/>
                        </a:rPr>
                        <a:t>13.2.1997</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111202">
                <a:tc>
                  <a:txBody>
                    <a:bodyPr/>
                    <a:lstStyle/>
                    <a:p>
                      <a:pPr algn="ctr" fontAlgn="ctr"/>
                      <a:r>
                        <a:rPr lang="cs-CZ" sz="1050" b="1" i="0" u="none" strike="noStrike" dirty="0">
                          <a:solidFill>
                            <a:srgbClr val="000000"/>
                          </a:solidFill>
                          <a:latin typeface="MS Sans Serif"/>
                        </a:rPr>
                        <a:t>Jakub Marek</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a:solidFill>
                            <a:srgbClr val="000000"/>
                          </a:solidFill>
                          <a:latin typeface="MS Sans Serif"/>
                        </a:rPr>
                        <a:t>5.3.1997</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11202">
                <a:tc>
                  <a:txBody>
                    <a:bodyPr/>
                    <a:lstStyle/>
                    <a:p>
                      <a:pPr algn="ctr" fontAlgn="ctr"/>
                      <a:r>
                        <a:rPr lang="cs-CZ" sz="1050" b="1" i="0" u="none" strike="noStrike" dirty="0">
                          <a:solidFill>
                            <a:srgbClr val="000000"/>
                          </a:solidFill>
                          <a:latin typeface="MS Sans Serif"/>
                        </a:rPr>
                        <a:t>Tomáš </a:t>
                      </a:r>
                      <a:r>
                        <a:rPr lang="cs-CZ" sz="1050" b="1" i="0" u="none" strike="noStrike" dirty="0" err="1">
                          <a:solidFill>
                            <a:srgbClr val="000000"/>
                          </a:solidFill>
                          <a:latin typeface="MS Sans Serif"/>
                        </a:rPr>
                        <a:t>Danč</a:t>
                      </a:r>
                      <a:endParaRPr lang="cs-CZ" sz="1050" b="1" i="0" u="none" strike="noStrike" dirty="0">
                        <a:solidFill>
                          <a:srgbClr val="000000"/>
                        </a:solidFill>
                        <a:latin typeface="MS Sans Serif"/>
                      </a:endParaRP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MS Sans Serif"/>
                        </a:rPr>
                        <a:t>3.5.1997</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11202">
                <a:tc>
                  <a:txBody>
                    <a:bodyPr/>
                    <a:lstStyle/>
                    <a:p>
                      <a:pPr algn="ctr" fontAlgn="ctr"/>
                      <a:r>
                        <a:rPr lang="cs-CZ" sz="1050" b="1" i="0" u="none" strike="noStrike">
                          <a:solidFill>
                            <a:srgbClr val="000000"/>
                          </a:solidFill>
                          <a:latin typeface="MS Sans Serif"/>
                        </a:rPr>
                        <a:t>Martin Koráň</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dirty="0">
                          <a:solidFill>
                            <a:srgbClr val="000000"/>
                          </a:solidFill>
                          <a:latin typeface="MS Sans Serif"/>
                        </a:rPr>
                        <a:t>14.8.1997</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11202">
                <a:tc>
                  <a:txBody>
                    <a:bodyPr/>
                    <a:lstStyle/>
                    <a:p>
                      <a:pPr algn="ctr" fontAlgn="ctr"/>
                      <a:r>
                        <a:rPr lang="cs-CZ" sz="1050" b="1" i="0" u="none" strike="noStrike">
                          <a:solidFill>
                            <a:srgbClr val="000000"/>
                          </a:solidFill>
                          <a:latin typeface="MS Sans Serif"/>
                        </a:rPr>
                        <a:t>Patrik Kubeš</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MS Sans Serif"/>
                        </a:rPr>
                        <a:t>7.12.1997</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11202">
                <a:tc>
                  <a:txBody>
                    <a:bodyPr/>
                    <a:lstStyle/>
                    <a:p>
                      <a:pPr algn="ctr" fontAlgn="ctr"/>
                      <a:r>
                        <a:rPr lang="cs-CZ" sz="1050" b="1" i="0" u="none" strike="noStrike">
                          <a:solidFill>
                            <a:srgbClr val="000000"/>
                          </a:solidFill>
                          <a:latin typeface="MS Sans Serif"/>
                        </a:rPr>
                        <a:t>Jan Balaštík</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dirty="0">
                          <a:solidFill>
                            <a:srgbClr val="000000"/>
                          </a:solidFill>
                          <a:latin typeface="MS Sans Serif"/>
                        </a:rPr>
                        <a:t>13.5.1998</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11202">
                <a:tc>
                  <a:txBody>
                    <a:bodyPr/>
                    <a:lstStyle/>
                    <a:p>
                      <a:pPr algn="ctr" fontAlgn="ctr"/>
                      <a:r>
                        <a:rPr lang="cs-CZ" sz="1050" b="1" i="0" u="none" strike="noStrike">
                          <a:solidFill>
                            <a:srgbClr val="000000"/>
                          </a:solidFill>
                          <a:latin typeface="MS Sans Serif"/>
                        </a:rPr>
                        <a:t>Lukáš Horáček</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MS Sans Serif"/>
                        </a:rPr>
                        <a:t>29.8.1998</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111202">
                <a:tc>
                  <a:txBody>
                    <a:bodyPr/>
                    <a:lstStyle/>
                    <a:p>
                      <a:pPr algn="ctr" fontAlgn="ctr"/>
                      <a:r>
                        <a:rPr lang="cs-CZ" sz="1050" b="1" i="0" u="none" strike="noStrike">
                          <a:solidFill>
                            <a:srgbClr val="000000"/>
                          </a:solidFill>
                          <a:latin typeface="MS Sans Serif"/>
                        </a:rPr>
                        <a:t>Martin Nedomlel</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dirty="0">
                          <a:solidFill>
                            <a:srgbClr val="000000"/>
                          </a:solidFill>
                          <a:latin typeface="MS Sans Serif"/>
                        </a:rPr>
                        <a:t>5.10.1998</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11202">
                <a:tc>
                  <a:txBody>
                    <a:bodyPr/>
                    <a:lstStyle/>
                    <a:p>
                      <a:pPr algn="ctr" fontAlgn="ctr"/>
                      <a:r>
                        <a:rPr lang="cs-CZ" sz="1050" b="1" i="0" u="none" strike="noStrike">
                          <a:solidFill>
                            <a:srgbClr val="000000"/>
                          </a:solidFill>
                          <a:latin typeface="MS Sans Serif"/>
                        </a:rPr>
                        <a:t>Lukáš Jakl</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MS Sans Serif"/>
                        </a:rPr>
                        <a:t>2.1.1999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13"/>
                  </a:ext>
                </a:extLst>
              </a:tr>
              <a:tr h="111202">
                <a:tc>
                  <a:txBody>
                    <a:bodyPr/>
                    <a:lstStyle/>
                    <a:p>
                      <a:pPr algn="ctr" fontAlgn="ctr"/>
                      <a:r>
                        <a:rPr lang="cs-CZ" sz="1050" b="1" i="0" u="none" strike="noStrike">
                          <a:solidFill>
                            <a:srgbClr val="000000"/>
                          </a:solidFill>
                          <a:latin typeface="MS Sans Serif"/>
                        </a:rPr>
                        <a:t>Aleš Sviták</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dirty="0">
                          <a:solidFill>
                            <a:srgbClr val="000000"/>
                          </a:solidFill>
                          <a:latin typeface="MS Sans Serif"/>
                        </a:rPr>
                        <a:t>20.4.1999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10119">
                <a:tc>
                  <a:txBody>
                    <a:bodyPr/>
                    <a:lstStyle/>
                    <a:p>
                      <a:pPr algn="ctr" fontAlgn="ctr"/>
                      <a:r>
                        <a:rPr lang="cs-CZ" sz="1050" b="1" i="0" u="none" strike="noStrike">
                          <a:solidFill>
                            <a:srgbClr val="000000"/>
                          </a:solidFill>
                          <a:latin typeface="MS Sans Serif"/>
                        </a:rPr>
                        <a:t>Robert Feko</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MS Sans Serif"/>
                        </a:rPr>
                        <a:t>23.4.1999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15"/>
                  </a:ext>
                </a:extLst>
              </a:tr>
              <a:tr h="111202">
                <a:tc>
                  <a:txBody>
                    <a:bodyPr/>
                    <a:lstStyle/>
                    <a:p>
                      <a:pPr algn="ctr" fontAlgn="ctr"/>
                      <a:r>
                        <a:rPr lang="cs-CZ" sz="1050" b="1" i="0" u="none" strike="noStrike">
                          <a:solidFill>
                            <a:srgbClr val="000000"/>
                          </a:solidFill>
                          <a:latin typeface="MS Sans Serif"/>
                        </a:rPr>
                        <a:t>Matěj Svoboda</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dirty="0">
                          <a:solidFill>
                            <a:srgbClr val="000000"/>
                          </a:solidFill>
                          <a:latin typeface="MS Sans Serif"/>
                        </a:rPr>
                        <a:t>19.5.1999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11202">
                <a:tc>
                  <a:txBody>
                    <a:bodyPr/>
                    <a:lstStyle/>
                    <a:p>
                      <a:pPr algn="ctr" fontAlgn="ctr"/>
                      <a:r>
                        <a:rPr lang="cs-CZ" sz="1050" b="1" i="0" u="none" strike="noStrike">
                          <a:solidFill>
                            <a:srgbClr val="000000"/>
                          </a:solidFill>
                          <a:latin typeface="MS Sans Serif"/>
                        </a:rPr>
                        <a:t>Dominik Beruška</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MS Sans Serif"/>
                        </a:rPr>
                        <a:t>19.8.1999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17"/>
                  </a:ext>
                </a:extLst>
              </a:tr>
              <a:tr h="111202">
                <a:tc>
                  <a:txBody>
                    <a:bodyPr/>
                    <a:lstStyle/>
                    <a:p>
                      <a:pPr algn="ctr" fontAlgn="ctr"/>
                      <a:r>
                        <a:rPr lang="cs-CZ" sz="1050" b="1" i="0" u="none" strike="noStrike">
                          <a:solidFill>
                            <a:srgbClr val="000000"/>
                          </a:solidFill>
                          <a:latin typeface="MS Sans Serif"/>
                        </a:rPr>
                        <a:t>Šimon Vála</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tc>
                  <a:txBody>
                    <a:bodyPr/>
                    <a:lstStyle/>
                    <a:p>
                      <a:pPr algn="ctr" fontAlgn="ctr"/>
                      <a:r>
                        <a:rPr lang="cs-CZ" sz="1050" b="1" i="0" u="none" strike="noStrike" dirty="0">
                          <a:solidFill>
                            <a:srgbClr val="000000"/>
                          </a:solidFill>
                          <a:latin typeface="MS Sans Serif"/>
                        </a:rPr>
                        <a:t>12.12.1999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11202">
                <a:tc>
                  <a:txBody>
                    <a:bodyPr/>
                    <a:lstStyle/>
                    <a:p>
                      <a:pPr algn="ctr" fontAlgn="ctr"/>
                      <a:r>
                        <a:rPr lang="cs-CZ" sz="1050" b="1" i="0" u="none" strike="noStrike">
                          <a:solidFill>
                            <a:srgbClr val="000000"/>
                          </a:solidFill>
                          <a:latin typeface="MS Sans Serif"/>
                        </a:rPr>
                        <a:t>Filip Podhorský</a:t>
                      </a:r>
                    </a:p>
                  </a:txBody>
                  <a:tcPr marL="7977" marR="7977" marT="7977" marB="0" anchor="ctr">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a:noFill/>
                    </a:lnB>
                    <a:solidFill>
                      <a:srgbClr val="99FF99"/>
                    </a:solidFill>
                  </a:tcPr>
                </a:tc>
                <a:tc>
                  <a:txBody>
                    <a:bodyPr/>
                    <a:lstStyle/>
                    <a:p>
                      <a:pPr algn="ctr" fontAlgn="ctr"/>
                      <a:r>
                        <a:rPr lang="cs-CZ" sz="1050" b="1" i="0" u="none" strike="noStrike" dirty="0">
                          <a:solidFill>
                            <a:srgbClr val="000000"/>
                          </a:solidFill>
                          <a:latin typeface="MS Sans Serif"/>
                        </a:rPr>
                        <a:t>14.12.1999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99FF99"/>
                    </a:solidFill>
                  </a:tcPr>
                </a:tc>
                <a:extLst>
                  <a:ext uri="{0D108BD9-81ED-4DB2-BD59-A6C34878D82A}">
                    <a16:rowId xmlns:a16="http://schemas.microsoft.com/office/drawing/2014/main" val="10019"/>
                  </a:ext>
                </a:extLst>
              </a:tr>
              <a:tr h="111202">
                <a:tc>
                  <a:txBody>
                    <a:bodyPr/>
                    <a:lstStyle/>
                    <a:p>
                      <a:pPr algn="ctr" fontAlgn="ctr"/>
                      <a:r>
                        <a:rPr lang="cs-CZ" sz="1050" b="1" i="0" u="none" strike="noStrike">
                          <a:solidFill>
                            <a:srgbClr val="000000"/>
                          </a:solidFill>
                          <a:latin typeface="MS Sans Serif"/>
                        </a:rPr>
                        <a:t>Koloman Horváth</a:t>
                      </a:r>
                    </a:p>
                  </a:txBody>
                  <a:tcPr marL="7977" marR="7977" marT="7977" marB="0" anchor="ctr">
                    <a:lnL>
                      <a:noFill/>
                    </a:lnL>
                    <a:lnR w="12700" cap="flat" cmpd="sng" algn="ctr">
                      <a:solidFill>
                        <a:srgbClr val="E1E1E1"/>
                      </a:solidFill>
                      <a:prstDash val="solid"/>
                      <a:round/>
                      <a:headEnd type="none" w="med" len="med"/>
                      <a:tailEnd type="none" w="med" len="med"/>
                    </a:lnR>
                    <a:lnT>
                      <a:noFill/>
                    </a:lnT>
                    <a:lnB>
                      <a:noFill/>
                    </a:lnB>
                    <a:solidFill>
                      <a:srgbClr val="FDE9D9"/>
                    </a:solidFill>
                  </a:tcPr>
                </a:tc>
                <a:tc>
                  <a:txBody>
                    <a:bodyPr/>
                    <a:lstStyle/>
                    <a:p>
                      <a:pPr algn="ctr" fontAlgn="ctr"/>
                      <a:r>
                        <a:rPr lang="cs-CZ" sz="1050" b="1" i="0" u="none" strike="noStrike" dirty="0">
                          <a:solidFill>
                            <a:srgbClr val="000000"/>
                          </a:solidFill>
                          <a:latin typeface="MS Sans Serif"/>
                        </a:rPr>
                        <a:t>r.1999</a:t>
                      </a:r>
                    </a:p>
                  </a:txBody>
                  <a:tcPr marL="7977" marR="7977" marT="7977" marB="0"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0020"/>
                  </a:ext>
                </a:extLst>
              </a:tr>
              <a:tr h="104579">
                <a:tc>
                  <a:txBody>
                    <a:bodyPr/>
                    <a:lstStyle/>
                    <a:p>
                      <a:pPr algn="l" fontAlgn="b"/>
                      <a:r>
                        <a:rPr lang="cs-CZ" sz="900" b="0" i="0" u="none" strike="noStrike">
                          <a:solidFill>
                            <a:srgbClr val="000000"/>
                          </a:solidFill>
                          <a:latin typeface="Calibri"/>
                        </a:rPr>
                        <a:t> </a:t>
                      </a:r>
                    </a:p>
                  </a:txBody>
                  <a:tcPr marL="7977" marR="7977" marT="7977"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7977" marR="7977" marT="7977" marB="0" anchor="b">
                    <a:lnL>
                      <a:noFill/>
                    </a:lnL>
                    <a:lnR>
                      <a:noFill/>
                    </a:lnR>
                    <a:lnT>
                      <a:noFill/>
                    </a:lnT>
                    <a:lnB>
                      <a:noFill/>
                    </a:lnB>
                    <a:solidFill>
                      <a:srgbClr val="FFFF00"/>
                    </a:solidFill>
                  </a:tcPr>
                </a:tc>
                <a:extLst>
                  <a:ext uri="{0D108BD9-81ED-4DB2-BD59-A6C34878D82A}">
                    <a16:rowId xmlns:a16="http://schemas.microsoft.com/office/drawing/2014/main" val="10021"/>
                  </a:ext>
                </a:extLst>
              </a:tr>
              <a:tr h="167325">
                <a:tc gridSpan="2">
                  <a:txBody>
                    <a:bodyPr/>
                    <a:lstStyle/>
                    <a:p>
                      <a:pPr algn="ctr" fontAlgn="ctr"/>
                      <a:r>
                        <a:rPr lang="cs-CZ" sz="1500" b="1" i="0" u="none" strike="noStrike">
                          <a:solidFill>
                            <a:srgbClr val="000000"/>
                          </a:solidFill>
                          <a:latin typeface="Calibri"/>
                        </a:rPr>
                        <a:t>Trenéři</a:t>
                      </a:r>
                    </a:p>
                  </a:txBody>
                  <a:tcPr marL="7977" marR="7977" marT="7977" marB="0" anchor="ctr">
                    <a:lnL>
                      <a:noFill/>
                    </a:lnL>
                    <a:lnR>
                      <a:noFill/>
                    </a:lnR>
                    <a:lnT>
                      <a:noFill/>
                    </a:lnT>
                    <a:lnB w="19050" cap="flat" cmpd="sng" algn="ctr">
                      <a:solidFill>
                        <a:srgbClr val="000000"/>
                      </a:solidFill>
                      <a:prstDash val="solid"/>
                      <a:round/>
                      <a:headEnd type="none" w="med" len="med"/>
                      <a:tailEnd type="none" w="med" len="med"/>
                    </a:lnB>
                    <a:solidFill>
                      <a:srgbClr val="DBE5F1"/>
                    </a:solidFill>
                  </a:tcPr>
                </a:tc>
                <a:tc hMerge="1">
                  <a:txBody>
                    <a:bodyPr/>
                    <a:lstStyle/>
                    <a:p>
                      <a:endParaRPr lang="cs-CZ"/>
                    </a:p>
                  </a:txBody>
                  <a:tcPr/>
                </a:tc>
                <a:extLst>
                  <a:ext uri="{0D108BD9-81ED-4DB2-BD59-A6C34878D82A}">
                    <a16:rowId xmlns:a16="http://schemas.microsoft.com/office/drawing/2014/main" val="10022"/>
                  </a:ext>
                </a:extLst>
              </a:tr>
              <a:tr h="145083">
                <a:tc>
                  <a:txBody>
                    <a:bodyPr/>
                    <a:lstStyle/>
                    <a:p>
                      <a:pPr algn="ctr" fontAlgn="b"/>
                      <a:r>
                        <a:rPr lang="cs-CZ" sz="1400" b="1" i="0" u="none" strike="noStrike" dirty="0">
                          <a:solidFill>
                            <a:srgbClr val="000000"/>
                          </a:solidFill>
                          <a:latin typeface="Microsoft Sans Serif"/>
                        </a:rPr>
                        <a:t>Václav Podhorský</a:t>
                      </a:r>
                    </a:p>
                  </a:txBody>
                  <a:tcPr marL="7977" marR="7977" marT="7977" marB="0" anchor="b">
                    <a:lnL>
                      <a:noFill/>
                    </a:lnL>
                    <a:lnR w="12700" cap="flat" cmpd="sng" algn="ctr">
                      <a:solidFill>
                        <a:srgbClr val="E1E1E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CC00"/>
                    </a:solidFill>
                  </a:tcPr>
                </a:tc>
                <a:tc>
                  <a:txBody>
                    <a:bodyPr/>
                    <a:lstStyle/>
                    <a:p>
                      <a:pPr algn="l" fontAlgn="b"/>
                      <a:r>
                        <a:rPr lang="cs-CZ" sz="900" b="0" i="0" u="none" strike="noStrike">
                          <a:solidFill>
                            <a:srgbClr val="000000"/>
                          </a:solidFill>
                          <a:latin typeface="Calibri"/>
                        </a:rPr>
                        <a:t> </a:t>
                      </a:r>
                    </a:p>
                  </a:txBody>
                  <a:tcPr marL="7977" marR="7977" marT="7977" marB="0" anchor="b">
                    <a:lnL w="12700" cap="flat" cmpd="sng" algn="ctr">
                      <a:solidFill>
                        <a:srgbClr val="E1E1E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C00"/>
                    </a:solidFill>
                  </a:tcPr>
                </a:tc>
                <a:extLst>
                  <a:ext uri="{0D108BD9-81ED-4DB2-BD59-A6C34878D82A}">
                    <a16:rowId xmlns:a16="http://schemas.microsoft.com/office/drawing/2014/main" val="10023"/>
                  </a:ext>
                </a:extLst>
              </a:tr>
              <a:tr h="145083">
                <a:tc>
                  <a:txBody>
                    <a:bodyPr/>
                    <a:lstStyle/>
                    <a:p>
                      <a:pPr algn="ctr" fontAlgn="b"/>
                      <a:r>
                        <a:rPr lang="cs-CZ" sz="1400" b="1" i="0" u="none" strike="noStrike" dirty="0">
                          <a:solidFill>
                            <a:srgbClr val="000000"/>
                          </a:solidFill>
                          <a:latin typeface="Microsoft Sans Serif"/>
                        </a:rPr>
                        <a:t>Radek </a:t>
                      </a:r>
                      <a:r>
                        <a:rPr lang="cs-CZ" sz="1400" b="1" i="0" u="none" strike="noStrike" dirty="0" err="1">
                          <a:solidFill>
                            <a:srgbClr val="000000"/>
                          </a:solidFill>
                          <a:latin typeface="Microsoft Sans Serif"/>
                        </a:rPr>
                        <a:t>Švejdar</a:t>
                      </a:r>
                      <a:endParaRPr lang="cs-CZ" sz="1400" b="1" i="0" u="none" strike="noStrike" dirty="0">
                        <a:solidFill>
                          <a:srgbClr val="000000"/>
                        </a:solidFill>
                        <a:latin typeface="Microsoft Sans Serif"/>
                      </a:endParaRPr>
                    </a:p>
                  </a:txBody>
                  <a:tcPr marL="7977" marR="7977" marT="7977" marB="0" anchor="b">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CC00"/>
                    </a:solidFill>
                  </a:tcPr>
                </a:tc>
                <a:tc>
                  <a:txBody>
                    <a:bodyPr/>
                    <a:lstStyle/>
                    <a:p>
                      <a:pPr algn="l" fontAlgn="b"/>
                      <a:r>
                        <a:rPr lang="cs-CZ" sz="900" b="0" i="0" u="none" strike="noStrike">
                          <a:solidFill>
                            <a:srgbClr val="000000"/>
                          </a:solidFill>
                          <a:latin typeface="Calibri"/>
                        </a:rPr>
                        <a:t> </a:t>
                      </a:r>
                    </a:p>
                  </a:txBody>
                  <a:tcPr marL="7977" marR="7977" marT="7977" marB="0" anchor="b">
                    <a:lnL w="12700" cap="flat" cmpd="sng" algn="ctr">
                      <a:solidFill>
                        <a:srgbClr val="E1E1E1"/>
                      </a:solidFill>
                      <a:prstDash val="solid"/>
                      <a:round/>
                      <a:headEnd type="none" w="med" len="med"/>
                      <a:tailEnd type="none" w="med" len="med"/>
                    </a:lnL>
                    <a:lnR>
                      <a:noFill/>
                    </a:lnR>
                    <a:lnT>
                      <a:noFill/>
                    </a:lnT>
                    <a:lnB>
                      <a:noFill/>
                    </a:lnB>
                    <a:solidFill>
                      <a:srgbClr val="FFCC00"/>
                    </a:solidFill>
                  </a:tcPr>
                </a:tc>
                <a:extLst>
                  <a:ext uri="{0D108BD9-81ED-4DB2-BD59-A6C34878D82A}">
                    <a16:rowId xmlns:a16="http://schemas.microsoft.com/office/drawing/2014/main" val="10024"/>
                  </a:ext>
                </a:extLst>
              </a:tr>
              <a:tr h="145083">
                <a:tc>
                  <a:txBody>
                    <a:bodyPr/>
                    <a:lstStyle/>
                    <a:p>
                      <a:pPr algn="ctr" fontAlgn="b"/>
                      <a:r>
                        <a:rPr lang="cs-CZ" sz="1400" b="1" i="0" u="none" strike="noStrike" dirty="0">
                          <a:solidFill>
                            <a:srgbClr val="000000"/>
                          </a:solidFill>
                          <a:latin typeface="Microsoft Sans Serif"/>
                        </a:rPr>
                        <a:t>Michal </a:t>
                      </a:r>
                      <a:r>
                        <a:rPr lang="cs-CZ" sz="1400" b="1" i="0" u="none" strike="noStrike" dirty="0" err="1">
                          <a:solidFill>
                            <a:srgbClr val="000000"/>
                          </a:solidFill>
                          <a:latin typeface="Microsoft Sans Serif"/>
                        </a:rPr>
                        <a:t>Pengl</a:t>
                      </a:r>
                      <a:endParaRPr lang="cs-CZ" sz="1400" b="1" i="0" u="none" strike="noStrike" dirty="0">
                        <a:solidFill>
                          <a:srgbClr val="000000"/>
                        </a:solidFill>
                        <a:latin typeface="Microsoft Sans Serif"/>
                      </a:endParaRPr>
                    </a:p>
                  </a:txBody>
                  <a:tcPr marL="7977" marR="7977" marT="7977" marB="0" anchor="b">
                    <a:lnL>
                      <a:noFill/>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a:noFill/>
                    </a:lnB>
                    <a:solidFill>
                      <a:srgbClr val="FFCC00"/>
                    </a:solidFill>
                  </a:tcPr>
                </a:tc>
                <a:tc>
                  <a:txBody>
                    <a:bodyPr/>
                    <a:lstStyle/>
                    <a:p>
                      <a:pPr algn="l" fontAlgn="b"/>
                      <a:r>
                        <a:rPr lang="cs-CZ" sz="900" b="0" i="0" u="none" strike="noStrike" dirty="0">
                          <a:solidFill>
                            <a:srgbClr val="000000"/>
                          </a:solidFill>
                          <a:latin typeface="Calibri"/>
                        </a:rPr>
                        <a:t> </a:t>
                      </a:r>
                    </a:p>
                  </a:txBody>
                  <a:tcPr marL="7977" marR="7977" marT="7977" marB="0" anchor="b">
                    <a:lnL w="12700" cap="flat" cmpd="sng" algn="ctr">
                      <a:solidFill>
                        <a:srgbClr val="E1E1E1"/>
                      </a:solidFill>
                      <a:prstDash val="solid"/>
                      <a:round/>
                      <a:headEnd type="none" w="med" len="med"/>
                      <a:tailEnd type="none" w="med" len="med"/>
                    </a:lnL>
                    <a:lnR>
                      <a:noFill/>
                    </a:lnR>
                    <a:lnT>
                      <a:noFill/>
                    </a:lnT>
                    <a:lnB>
                      <a:noFill/>
                    </a:lnB>
                    <a:solidFill>
                      <a:srgbClr val="FFCC00"/>
                    </a:solidFill>
                  </a:tcPr>
                </a:tc>
                <a:extLst>
                  <a:ext uri="{0D108BD9-81ED-4DB2-BD59-A6C34878D82A}">
                    <a16:rowId xmlns:a16="http://schemas.microsoft.com/office/drawing/2014/main" val="10025"/>
                  </a:ext>
                </a:extLst>
              </a:tr>
            </a:tbl>
          </a:graphicData>
        </a:graphic>
      </p:graphicFrame>
      <p:pic>
        <p:nvPicPr>
          <p:cNvPr id="18" name="Picture 76"/>
          <p:cNvPicPr>
            <a:picLocks noChangeAspect="1" noChangeArrowheads="1"/>
          </p:cNvPicPr>
          <p:nvPr/>
        </p:nvPicPr>
        <p:blipFill>
          <a:blip r:embed="rId6" cstate="print"/>
          <a:srcRect/>
          <a:stretch>
            <a:fillRect/>
          </a:stretch>
        </p:blipFill>
        <p:spPr bwMode="auto">
          <a:xfrm>
            <a:off x="6079604" y="5851748"/>
            <a:ext cx="1296144" cy="1008112"/>
          </a:xfrm>
          <a:prstGeom prst="rect">
            <a:avLst/>
          </a:prstGeom>
          <a:noFill/>
          <a:ln w="9525">
            <a:noFill/>
            <a:miter lim="800000"/>
            <a:headEnd/>
            <a:tailEnd/>
          </a:ln>
        </p:spPr>
      </p:pic>
      <p:sp>
        <p:nvSpPr>
          <p:cNvPr id="10" name="TextovéPole 9"/>
          <p:cNvSpPr txBox="1"/>
          <p:nvPr/>
        </p:nvSpPr>
        <p:spPr>
          <a:xfrm>
            <a:off x="7807796" y="5923756"/>
            <a:ext cx="2232248" cy="584775"/>
          </a:xfrm>
          <a:prstGeom prst="rect">
            <a:avLst/>
          </a:prstGeom>
          <a:solidFill>
            <a:schemeClr val="bg1">
              <a:lumMod val="95000"/>
            </a:schemeClr>
          </a:solidFill>
        </p:spPr>
        <p:txBody>
          <a:bodyPr wrap="square" rtlCol="0">
            <a:spAutoFit/>
          </a:bodyPr>
          <a:lstStyle/>
          <a:p>
            <a:pPr algn="ctr"/>
            <a:r>
              <a:rPr lang="cs-CZ" sz="1600" dirty="0" smtClean="0">
                <a:latin typeface="Cambria Math" pitchFamily="18" charset="0"/>
                <a:ea typeface="Cambria Math" pitchFamily="18" charset="0"/>
              </a:rPr>
              <a:t>Václav Podhorský</a:t>
            </a:r>
          </a:p>
          <a:p>
            <a:pPr algn="ctr"/>
            <a:r>
              <a:rPr lang="cs-CZ" sz="1600" dirty="0" smtClean="0">
                <a:latin typeface="Cambria Math" pitchFamily="18" charset="0"/>
                <a:ea typeface="Cambria Math" pitchFamily="18" charset="0"/>
              </a:rPr>
              <a:t>Trenér dorostu</a:t>
            </a:r>
            <a:endParaRPr lang="cs-CZ" sz="1600" dirty="0">
              <a:latin typeface="Cambria Math" pitchFamily="18" charset="0"/>
              <a:ea typeface="Cambria Math" pitchFamily="18" charset="0"/>
            </a:endParaRPr>
          </a:p>
        </p:txBody>
      </p:sp>
      <p:pic>
        <p:nvPicPr>
          <p:cNvPr id="7170" name="Picture 9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51425" y="2143125"/>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0" name="Obdélník 9"/>
          <p:cNvSpPr/>
          <p:nvPr/>
        </p:nvSpPr>
        <p:spPr>
          <a:xfrm>
            <a:off x="5359524" y="235124"/>
            <a:ext cx="4752528" cy="646331"/>
          </a:xfrm>
          <a:prstGeom prst="rect">
            <a:avLst/>
          </a:prstGeom>
          <a:solidFill>
            <a:srgbClr val="FF99CC"/>
          </a:solidFill>
        </p:spPr>
        <p:txBody>
          <a:bodyPr wrap="square" lIns="91440" tIns="45720" rIns="91440" bIns="45720">
            <a:spAutoFit/>
          </a:bodyPr>
          <a:lstStyle/>
          <a:p>
            <a:pPr algn="ctr"/>
            <a:r>
              <a:rPr lang="cs-CZ"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Nový letní partner</a:t>
            </a:r>
            <a:endParaRPr lang="cs-CZ"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9937" name="Picture 1"/>
          <p:cNvPicPr>
            <a:picLocks noChangeAspect="1" noChangeArrowheads="1"/>
          </p:cNvPicPr>
          <p:nvPr/>
        </p:nvPicPr>
        <p:blipFill>
          <a:blip r:embed="rId3" cstate="print"/>
          <a:srcRect/>
          <a:stretch>
            <a:fillRect/>
          </a:stretch>
        </p:blipFill>
        <p:spPr bwMode="auto">
          <a:xfrm>
            <a:off x="5359524" y="1027212"/>
            <a:ext cx="4705003" cy="2736304"/>
          </a:xfrm>
          <a:prstGeom prst="rect">
            <a:avLst/>
          </a:prstGeom>
          <a:noFill/>
          <a:ln w="9525">
            <a:noFill/>
            <a:miter lim="800000"/>
            <a:headEnd/>
            <a:tailEnd/>
          </a:ln>
        </p:spPr>
      </p:pic>
      <p:pic>
        <p:nvPicPr>
          <p:cNvPr id="39938" name="Picture 2"/>
          <p:cNvPicPr>
            <a:picLocks noChangeAspect="1" noChangeArrowheads="1"/>
          </p:cNvPicPr>
          <p:nvPr/>
        </p:nvPicPr>
        <p:blipFill>
          <a:blip r:embed="rId4" cstate="print"/>
          <a:srcRect/>
          <a:stretch>
            <a:fillRect/>
          </a:stretch>
        </p:blipFill>
        <p:spPr bwMode="auto">
          <a:xfrm>
            <a:off x="5359524" y="3907532"/>
            <a:ext cx="4608512" cy="3024336"/>
          </a:xfrm>
          <a:prstGeom prst="rect">
            <a:avLst/>
          </a:prstGeom>
          <a:noFill/>
          <a:ln w="9525">
            <a:noFill/>
            <a:miter lim="800000"/>
            <a:headEnd/>
            <a:tailEnd/>
          </a:ln>
        </p:spPr>
      </p:pic>
      <p:sp>
        <p:nvSpPr>
          <p:cNvPr id="13" name="Rectangle 1"/>
          <p:cNvSpPr>
            <a:spLocks noChangeArrowheads="1"/>
          </p:cNvSpPr>
          <p:nvPr/>
        </p:nvSpPr>
        <p:spPr bwMode="auto">
          <a:xfrm>
            <a:off x="246956" y="883196"/>
            <a:ext cx="46805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cs-CZ" sz="1400" b="0" dirty="0" smtClean="0">
                <a:latin typeface="Arial" pitchFamily="34" charset="0"/>
                <a:cs typeface="Arial" pitchFamily="34" charset="0"/>
              </a:rPr>
              <a:t>Pod novým trenérským vedením zahájili dorostenci na začátku srpna  přípravu na novou sezónu. Až nečekaně početný hráčský kádr napočítal trenér Václav Podhorský. Jak na tom mužstvo  bude měl ukázat hned první zápas v Novém Boru 9.8.2014 a podle očitých svědků  to nebylo vůbec špatné. Zahráli si i v </a:t>
            </a:r>
            <a:r>
              <a:rPr lang="cs-CZ" sz="1400" b="0" dirty="0" err="1" smtClean="0">
                <a:latin typeface="Arial" pitchFamily="34" charset="0"/>
                <a:cs typeface="Arial" pitchFamily="34" charset="0"/>
              </a:rPr>
              <a:t>Mlékojedech</a:t>
            </a:r>
            <a:r>
              <a:rPr lang="cs-CZ" sz="1400" b="0" dirty="0" smtClean="0">
                <a:latin typeface="Arial" pitchFamily="34" charset="0"/>
                <a:cs typeface="Arial" pitchFamily="34" charset="0"/>
              </a:rPr>
              <a:t> 13.8.2014 proti mladším dorostencům FK Litoměřice a také si vedli dobře, když zvítězili 4:1.  Domácímu publiku se představili  v sobotu 16.8.2014 proti FK </a:t>
            </a:r>
            <a:r>
              <a:rPr lang="cs-CZ" sz="1400" b="0" dirty="0" err="1" smtClean="0">
                <a:latin typeface="Arial" pitchFamily="34" charset="0"/>
                <a:cs typeface="Arial" pitchFamily="34" charset="0"/>
              </a:rPr>
              <a:t>Pšovce</a:t>
            </a:r>
            <a:r>
              <a:rPr lang="cs-CZ" sz="1400" b="0" dirty="0" smtClean="0">
                <a:latin typeface="Arial" pitchFamily="34" charset="0"/>
                <a:cs typeface="Arial" pitchFamily="34" charset="0"/>
              </a:rPr>
              <a:t> a výsledek 8:2 pro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svědčí o tom, že střelecky jsou na tom dobře. O den později mnozí z nich nastoupili za B mužstvo na Mělníku proti účastníkovi I.B třídy dospělých FK </a:t>
            </a:r>
            <a:r>
              <a:rPr lang="cs-CZ" sz="1400" b="0" dirty="0" err="1" smtClean="0">
                <a:latin typeface="Arial" pitchFamily="34" charset="0"/>
                <a:cs typeface="Arial" pitchFamily="34" charset="0"/>
              </a:rPr>
              <a:t>Pšovce</a:t>
            </a:r>
            <a:r>
              <a:rPr lang="cs-CZ" sz="1400" b="0" dirty="0" smtClean="0">
                <a:latin typeface="Arial" pitchFamily="34" charset="0"/>
                <a:cs typeface="Arial" pitchFamily="34" charset="0"/>
              </a:rPr>
              <a:t>  a prohráli 5:1. Kompletní dorostenecké mužstvo zachraňovalo B mužstvo v poháru dospělých 19.8.2014 v </a:t>
            </a:r>
            <a:r>
              <a:rPr lang="cs-CZ" sz="1400" b="0" dirty="0" err="1" smtClean="0">
                <a:latin typeface="Arial" pitchFamily="34" charset="0"/>
                <a:cs typeface="Arial" pitchFamily="34" charset="0"/>
              </a:rPr>
              <a:t>Lukavci</a:t>
            </a:r>
            <a:r>
              <a:rPr lang="cs-CZ" sz="1400" b="0" dirty="0" smtClean="0">
                <a:latin typeface="Arial" pitchFamily="34" charset="0"/>
                <a:cs typeface="Arial" pitchFamily="34" charset="0"/>
              </a:rPr>
              <a:t> proti domácím. Na účastníka okresního přeboru a postupujícího do  I.B třídy místo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,ale nestačili, i když se drželi statečně a 3 branky inkasovali až v závěru.  </a:t>
            </a:r>
            <a:endParaRPr lang="cs-CZ" sz="1400" b="0" dirty="0">
              <a:latin typeface="Arial" pitchFamily="34" charset="0"/>
              <a:cs typeface="Arial" pitchFamily="34" charset="0"/>
            </a:endParaRPr>
          </a:p>
        </p:txBody>
      </p:sp>
      <p:sp>
        <p:nvSpPr>
          <p:cNvPr id="15" name="TextovéPole 14"/>
          <p:cNvSpPr txBox="1"/>
          <p:nvPr/>
        </p:nvSpPr>
        <p:spPr>
          <a:xfrm>
            <a:off x="462980" y="235124"/>
            <a:ext cx="4464496" cy="461665"/>
          </a:xfrm>
          <a:prstGeom prst="rect">
            <a:avLst/>
          </a:prstGeom>
          <a:blipFill>
            <a:blip r:embed="rId5" cstate="print"/>
            <a:stretch>
              <a:fillRect/>
            </a:stretch>
          </a:blipFill>
        </p:spPr>
        <p:txBody>
          <a:bodyPr wrap="square" rtlCol="0">
            <a:spAutoFit/>
          </a:bodyPr>
          <a:lstStyle/>
          <a:p>
            <a:pPr algn="ctr"/>
            <a:r>
              <a:rPr lang="cs-CZ" sz="2400" dirty="0" smtClean="0">
                <a:latin typeface="Arial Black" pitchFamily="34" charset="0"/>
              </a:rPr>
              <a:t>Léto dorostenců </a:t>
            </a:r>
            <a:r>
              <a:rPr lang="cs-CZ" sz="2400" dirty="0" err="1" smtClean="0">
                <a:latin typeface="Arial Black" pitchFamily="34" charset="0"/>
              </a:rPr>
              <a:t>Štětí</a:t>
            </a:r>
            <a:endParaRPr lang="cs-CZ" sz="2400" dirty="0">
              <a:latin typeface="Arial Black" pitchFamily="34" charset="0"/>
            </a:endParaRPr>
          </a:p>
        </p:txBody>
      </p:sp>
      <p:graphicFrame>
        <p:nvGraphicFramePr>
          <p:cNvPr id="16" name="Tabulka 15"/>
          <p:cNvGraphicFramePr>
            <a:graphicFrameLocks noGrp="1"/>
          </p:cNvGraphicFramePr>
          <p:nvPr/>
        </p:nvGraphicFramePr>
        <p:xfrm>
          <a:off x="174948" y="5059660"/>
          <a:ext cx="4752530" cy="1944217"/>
        </p:xfrm>
        <a:graphic>
          <a:graphicData uri="http://schemas.openxmlformats.org/drawingml/2006/table">
            <a:tbl>
              <a:tblPr/>
              <a:tblGrid>
                <a:gridCol w="829808">
                  <a:extLst>
                    <a:ext uri="{9D8B030D-6E8A-4147-A177-3AD203B41FA5}">
                      <a16:colId xmlns:a16="http://schemas.microsoft.com/office/drawing/2014/main" val="20000"/>
                    </a:ext>
                  </a:extLst>
                </a:gridCol>
                <a:gridCol w="1180878">
                  <a:extLst>
                    <a:ext uri="{9D8B030D-6E8A-4147-A177-3AD203B41FA5}">
                      <a16:colId xmlns:a16="http://schemas.microsoft.com/office/drawing/2014/main" val="20001"/>
                    </a:ext>
                  </a:extLst>
                </a:gridCol>
                <a:gridCol w="763416">
                  <a:extLst>
                    <a:ext uri="{9D8B030D-6E8A-4147-A177-3AD203B41FA5}">
                      <a16:colId xmlns:a16="http://schemas.microsoft.com/office/drawing/2014/main" val="20002"/>
                    </a:ext>
                  </a:extLst>
                </a:gridCol>
                <a:gridCol w="516112">
                  <a:extLst>
                    <a:ext uri="{9D8B030D-6E8A-4147-A177-3AD203B41FA5}">
                      <a16:colId xmlns:a16="http://schemas.microsoft.com/office/drawing/2014/main" val="20003"/>
                    </a:ext>
                  </a:extLst>
                </a:gridCol>
                <a:gridCol w="1462316">
                  <a:extLst>
                    <a:ext uri="{9D8B030D-6E8A-4147-A177-3AD203B41FA5}">
                      <a16:colId xmlns:a16="http://schemas.microsoft.com/office/drawing/2014/main" val="20004"/>
                    </a:ext>
                  </a:extLst>
                </a:gridCol>
              </a:tblGrid>
              <a:tr h="519454">
                <a:tc>
                  <a:txBody>
                    <a:bodyPr/>
                    <a:lstStyle/>
                    <a:p>
                      <a:pPr algn="ctr" fontAlgn="ctr"/>
                      <a:r>
                        <a:rPr lang="cs-CZ" sz="1300" b="1" i="0" u="none" strike="noStrike" dirty="0">
                          <a:solidFill>
                            <a:srgbClr val="000000"/>
                          </a:solidFill>
                          <a:latin typeface="Arial"/>
                        </a:rPr>
                        <a:t>13.8.2014</a:t>
                      </a: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dirty="0">
                          <a:solidFill>
                            <a:srgbClr val="000000"/>
                          </a:solidFill>
                          <a:latin typeface="Arial"/>
                        </a:rPr>
                        <a:t>FK Litoměřice</a:t>
                      </a: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a:solidFill>
                            <a:srgbClr val="000000"/>
                          </a:solidFill>
                          <a:latin typeface="Arial"/>
                        </a:rPr>
                        <a:t>SK Štětí</a:t>
                      </a: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a:solidFill>
                            <a:srgbClr val="000000"/>
                          </a:solidFill>
                          <a:latin typeface="Arial"/>
                        </a:rPr>
                        <a:t>1:4</a:t>
                      </a: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a:solidFill>
                            <a:srgbClr val="000000"/>
                          </a:solidFill>
                          <a:latin typeface="Arial"/>
                        </a:rPr>
                        <a:t>Dorost</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0"/>
                  </a:ext>
                </a:extLst>
              </a:tr>
              <a:tr h="519454">
                <a:tc>
                  <a:txBody>
                    <a:bodyPr/>
                    <a:lstStyle/>
                    <a:p>
                      <a:pPr algn="ctr" fontAlgn="ctr"/>
                      <a:r>
                        <a:rPr lang="cs-CZ" sz="1300" b="1" i="0" u="none" strike="noStrike">
                          <a:solidFill>
                            <a:srgbClr val="000000"/>
                          </a:solidFill>
                          <a:latin typeface="Arial"/>
                        </a:rPr>
                        <a:t>16.8.2014</a:t>
                      </a: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dirty="0">
                          <a:solidFill>
                            <a:srgbClr val="000000"/>
                          </a:solidFill>
                          <a:latin typeface="Arial"/>
                        </a:rPr>
                        <a:t>SK </a:t>
                      </a:r>
                      <a:r>
                        <a:rPr lang="cs-CZ" sz="1300" b="1" i="0" u="none" strike="noStrike" dirty="0" err="1" smtClean="0">
                          <a:solidFill>
                            <a:srgbClr val="000000"/>
                          </a:solidFill>
                          <a:latin typeface="Arial"/>
                        </a:rPr>
                        <a:t>Štětí</a:t>
                      </a:r>
                      <a:endParaRPr lang="cs-CZ" sz="1300" b="1" i="0" u="none" strike="noStrike" dirty="0">
                        <a:solidFill>
                          <a:srgbClr val="000000"/>
                        </a:solidFill>
                        <a:latin typeface="Arial"/>
                      </a:endParaRP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dirty="0" err="1">
                          <a:solidFill>
                            <a:srgbClr val="000000"/>
                          </a:solidFill>
                          <a:latin typeface="Arial"/>
                        </a:rPr>
                        <a:t>Pšovka</a:t>
                      </a:r>
                      <a:endParaRPr lang="cs-CZ" sz="1300" b="1" i="0" u="none" strike="noStrike" dirty="0">
                        <a:solidFill>
                          <a:srgbClr val="000000"/>
                        </a:solidFill>
                        <a:latin typeface="Arial"/>
                      </a:endParaRP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dirty="0">
                          <a:solidFill>
                            <a:srgbClr val="000000"/>
                          </a:solidFill>
                          <a:latin typeface="Arial"/>
                        </a:rPr>
                        <a:t>8:2</a:t>
                      </a: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dirty="0">
                          <a:solidFill>
                            <a:srgbClr val="000000"/>
                          </a:solidFill>
                          <a:latin typeface="Arial"/>
                        </a:rPr>
                        <a:t>Dorost</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1"/>
                  </a:ext>
                </a:extLst>
              </a:tr>
              <a:tr h="519454">
                <a:tc>
                  <a:txBody>
                    <a:bodyPr/>
                    <a:lstStyle/>
                    <a:p>
                      <a:pPr algn="ctr" fontAlgn="ctr"/>
                      <a:r>
                        <a:rPr lang="cs-CZ" sz="1300" b="1" i="0" u="none" strike="noStrike">
                          <a:solidFill>
                            <a:srgbClr val="000000"/>
                          </a:solidFill>
                          <a:latin typeface="Arial"/>
                        </a:rPr>
                        <a:t>17.8.2014</a:t>
                      </a: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a:solidFill>
                            <a:srgbClr val="000000"/>
                          </a:solidFill>
                          <a:latin typeface="Arial"/>
                        </a:rPr>
                        <a:t>FK Pšovka</a:t>
                      </a: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dirty="0">
                          <a:solidFill>
                            <a:srgbClr val="000000"/>
                          </a:solidFill>
                          <a:latin typeface="Arial"/>
                        </a:rPr>
                        <a:t>SK </a:t>
                      </a:r>
                      <a:r>
                        <a:rPr lang="cs-CZ" sz="1300" b="1" i="0" u="none" strike="noStrike" dirty="0" err="1" smtClean="0">
                          <a:solidFill>
                            <a:srgbClr val="000000"/>
                          </a:solidFill>
                          <a:latin typeface="Arial"/>
                        </a:rPr>
                        <a:t>Štětí</a:t>
                      </a:r>
                      <a:endParaRPr lang="cs-CZ" sz="1300" b="1" i="0" u="none" strike="noStrike" dirty="0">
                        <a:solidFill>
                          <a:srgbClr val="000000"/>
                        </a:solidFill>
                        <a:latin typeface="Arial"/>
                      </a:endParaRP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dirty="0">
                          <a:solidFill>
                            <a:srgbClr val="000000"/>
                          </a:solidFill>
                          <a:latin typeface="Arial"/>
                        </a:rPr>
                        <a:t>5:1</a:t>
                      </a:r>
                    </a:p>
                  </a:txBody>
                  <a:tcPr marL="9525" marR="9525" marT="9525" marB="0" anchor="ctr">
                    <a:lnL>
                      <a:noFill/>
                    </a:lnL>
                    <a:lnR>
                      <a:noFill/>
                    </a:lnR>
                    <a:lnT>
                      <a:noFill/>
                    </a:lnT>
                    <a:lnB>
                      <a:noFill/>
                    </a:lnB>
                    <a:solidFill>
                      <a:srgbClr val="CCFF66"/>
                    </a:solidFill>
                  </a:tcPr>
                </a:tc>
                <a:tc>
                  <a:txBody>
                    <a:bodyPr/>
                    <a:lstStyle/>
                    <a:p>
                      <a:pPr algn="ctr" fontAlgn="ctr"/>
                      <a:r>
                        <a:rPr lang="cs-CZ" sz="1300" b="1" i="0" u="none" strike="noStrike" dirty="0">
                          <a:solidFill>
                            <a:srgbClr val="000000"/>
                          </a:solidFill>
                          <a:latin typeface="Arial"/>
                        </a:rPr>
                        <a:t>Dospělí B, Dorost</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2"/>
                  </a:ext>
                </a:extLst>
              </a:tr>
              <a:tr h="385855">
                <a:tc>
                  <a:txBody>
                    <a:bodyPr/>
                    <a:lstStyle/>
                    <a:p>
                      <a:pPr algn="ctr" fontAlgn="ctr"/>
                      <a:r>
                        <a:rPr lang="cs-CZ" sz="1300" b="1" i="0" u="none" strike="noStrike">
                          <a:solidFill>
                            <a:srgbClr val="000000"/>
                          </a:solidFill>
                          <a:latin typeface="Arial"/>
                        </a:rPr>
                        <a:t>19.8.201</a:t>
                      </a: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a:solidFill>
                            <a:srgbClr val="000000"/>
                          </a:solidFill>
                          <a:latin typeface="Arial"/>
                        </a:rPr>
                        <a:t>Lukavec</a:t>
                      </a: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dirty="0" err="1" smtClean="0">
                          <a:solidFill>
                            <a:srgbClr val="000000"/>
                          </a:solidFill>
                          <a:latin typeface="Arial"/>
                        </a:rPr>
                        <a:t>SKŠtětí</a:t>
                      </a:r>
                      <a:r>
                        <a:rPr lang="cs-CZ" sz="1300" b="1" i="0" u="none" strike="noStrike" dirty="0" smtClean="0">
                          <a:solidFill>
                            <a:srgbClr val="000000"/>
                          </a:solidFill>
                          <a:latin typeface="Arial"/>
                        </a:rPr>
                        <a:t> </a:t>
                      </a:r>
                      <a:endParaRPr lang="cs-CZ" sz="1300" b="1" i="0" u="none" strike="noStrike" dirty="0">
                        <a:solidFill>
                          <a:srgbClr val="000000"/>
                        </a:solidFill>
                        <a:latin typeface="Arial"/>
                      </a:endParaRP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dirty="0">
                          <a:solidFill>
                            <a:srgbClr val="000000"/>
                          </a:solidFill>
                          <a:latin typeface="Arial"/>
                        </a:rPr>
                        <a:t>5:0</a:t>
                      </a:r>
                    </a:p>
                  </a:txBody>
                  <a:tcPr marL="9525" marR="9525" marT="9525" marB="0" anchor="ctr">
                    <a:lnL>
                      <a:noFill/>
                    </a:lnL>
                    <a:lnR>
                      <a:noFill/>
                    </a:lnR>
                    <a:lnT>
                      <a:noFill/>
                    </a:lnT>
                    <a:lnB>
                      <a:noFill/>
                    </a:lnB>
                    <a:solidFill>
                      <a:srgbClr val="CCFFCC"/>
                    </a:solidFill>
                  </a:tcPr>
                </a:tc>
                <a:tc>
                  <a:txBody>
                    <a:bodyPr/>
                    <a:lstStyle/>
                    <a:p>
                      <a:pPr algn="ctr" fontAlgn="ctr"/>
                      <a:r>
                        <a:rPr lang="cs-CZ" sz="1300" b="1" i="0" u="none" strike="noStrike" dirty="0">
                          <a:solidFill>
                            <a:srgbClr val="000000"/>
                          </a:solidFill>
                          <a:latin typeface="Arial"/>
                        </a:rPr>
                        <a:t>Dospělí B, Dorost</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7" name="TextovéPole 6"/>
          <p:cNvSpPr txBox="1">
            <a:spLocks noChangeArrowheads="1"/>
          </p:cNvSpPr>
          <p:nvPr/>
        </p:nvSpPr>
        <p:spPr bwMode="auto">
          <a:xfrm>
            <a:off x="390972" y="163116"/>
            <a:ext cx="4465960" cy="707886"/>
          </a:xfrm>
          <a:prstGeom prst="rect">
            <a:avLst/>
          </a:prstGeom>
          <a:blipFill dpi="0" rotWithShape="1">
            <a:blip r:embed="rId3" cstate="print">
              <a:alphaModFix amt="25000"/>
            </a:blip>
            <a:srcRect/>
            <a:stretch>
              <a:fillRect t="-1000"/>
            </a:stretch>
          </a:blipFill>
          <a:ln w="9525">
            <a:noFill/>
            <a:miter lim="800000"/>
            <a:headEnd/>
            <a:tailEnd/>
          </a:ln>
        </p:spPr>
        <p:txBody>
          <a:bodyPr>
            <a:spAutoFit/>
          </a:bodyPr>
          <a:lstStyle/>
          <a:p>
            <a:pPr algn="ctr">
              <a:defRPr/>
            </a:pPr>
            <a:r>
              <a:rPr lang="cs-CZ" sz="2000" dirty="0" smtClean="0">
                <a:latin typeface="Arial Black" pitchFamily="34" charset="0"/>
              </a:rPr>
              <a:t>3.kolo 1 hrané 23.-24.8.2014</a:t>
            </a:r>
          </a:p>
          <a:p>
            <a:pPr algn="ctr">
              <a:defRPr/>
            </a:pPr>
            <a:r>
              <a:rPr lang="cs-CZ" sz="2000" dirty="0" smtClean="0">
                <a:latin typeface="Arial Black" pitchFamily="34" charset="0"/>
              </a:rPr>
              <a:t>Hosté si nevedli vůbec špatně</a:t>
            </a:r>
            <a:endParaRPr lang="cs-CZ" sz="2000" dirty="0">
              <a:latin typeface="Arial Black" pitchFamily="34" charset="0"/>
            </a:endParaRPr>
          </a:p>
        </p:txBody>
      </p:sp>
      <p:sp>
        <p:nvSpPr>
          <p:cNvPr id="10" name="TextovéPole 9"/>
          <p:cNvSpPr txBox="1">
            <a:spLocks noChangeArrowheads="1"/>
          </p:cNvSpPr>
          <p:nvPr/>
        </p:nvSpPr>
        <p:spPr bwMode="auto">
          <a:xfrm>
            <a:off x="246956" y="960358"/>
            <a:ext cx="4639444" cy="6278642"/>
          </a:xfrm>
          <a:prstGeom prst="rect">
            <a:avLst/>
          </a:prstGeom>
          <a:noFill/>
          <a:ln w="9525">
            <a:noFill/>
            <a:miter lim="800000"/>
            <a:headEnd/>
            <a:tailEnd/>
          </a:ln>
        </p:spPr>
        <p:txBody>
          <a:bodyPr wrap="square">
            <a:spAutoFit/>
          </a:bodyPr>
          <a:lstStyle/>
          <a:p>
            <a:pPr>
              <a:defRPr/>
            </a:pP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Spořice</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-Hrobce</a:t>
            </a:r>
            <a:r>
              <a:rPr lang="cs-CZ" sz="1500" u="sng" dirty="0" smtClean="0">
                <a:solidFill>
                  <a:srgbClr val="CC00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    3:2(1:1)</a:t>
            </a:r>
            <a:endParaRPr lang="cs-CZ" sz="1500" u="sng" dirty="0">
              <a:solidFill>
                <a:srgbClr val="CC00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dirty="0" smtClean="0">
                <a:solidFill>
                  <a:srgbClr val="0000CC"/>
                </a:solidFill>
                <a:latin typeface="Arial" pitchFamily="34" charset="0"/>
                <a:cs typeface="Arial" pitchFamily="34" charset="0"/>
              </a:rPr>
              <a:t>zápas 2 nováčků, který lépe skončil pro domácí, hosté stále jenom dotahovali, nejprve Kala, ve 2. poločase </a:t>
            </a:r>
            <a:r>
              <a:rPr lang="cs-CZ" dirty="0" err="1" smtClean="0">
                <a:solidFill>
                  <a:srgbClr val="0000CC"/>
                </a:solidFill>
                <a:latin typeface="Arial" pitchFamily="34" charset="0"/>
                <a:cs typeface="Arial" pitchFamily="34" charset="0"/>
              </a:rPr>
              <a:t>Mikas</a:t>
            </a:r>
            <a:r>
              <a:rPr lang="cs-CZ" dirty="0" smtClean="0">
                <a:solidFill>
                  <a:srgbClr val="0000CC"/>
                </a:solidFill>
                <a:latin typeface="Arial" pitchFamily="34" charset="0"/>
                <a:cs typeface="Arial" pitchFamily="34" charset="0"/>
              </a:rPr>
              <a:t>, ale rozhodnutí padlo 5 minut před koncem na konečných 3:2</a:t>
            </a:r>
          </a:p>
          <a:p>
            <a:pPr>
              <a:defRPr/>
            </a:pP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Kadaň</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-Litvínov  0:3(0:3)</a:t>
            </a:r>
            <a:endParaRPr lang="cs-CZ" sz="1500" u="sng" dirty="0">
              <a:solidFill>
                <a:srgbClr val="CC00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dirty="0" smtClean="0">
                <a:solidFill>
                  <a:srgbClr val="0000CC"/>
                </a:solidFill>
                <a:latin typeface="Arial" pitchFamily="34" charset="0"/>
                <a:cs typeface="Arial" pitchFamily="34" charset="0"/>
              </a:rPr>
              <a:t>hosté  se na domácí snesli jak hejno supů a v prvním poločase zatížilo jejich konto 3  úlovky, druhý poločas už byl klidnější a jeden z favoritů přeboru, kam byl Litvínov před soutěží pasován, v klidu </a:t>
            </a:r>
            <a:r>
              <a:rPr lang="cs-CZ" dirty="0" err="1" smtClean="0">
                <a:solidFill>
                  <a:srgbClr val="0000CC"/>
                </a:solidFill>
                <a:latin typeface="Arial" pitchFamily="34" charset="0"/>
                <a:cs typeface="Arial" pitchFamily="34" charset="0"/>
              </a:rPr>
              <a:t>dokráčel</a:t>
            </a:r>
            <a:r>
              <a:rPr lang="cs-CZ" dirty="0" smtClean="0">
                <a:solidFill>
                  <a:srgbClr val="0000CC"/>
                </a:solidFill>
                <a:latin typeface="Arial" pitchFamily="34" charset="0"/>
                <a:cs typeface="Arial" pitchFamily="34" charset="0"/>
              </a:rPr>
              <a:t> pro vítězství</a:t>
            </a:r>
          </a:p>
          <a:p>
            <a:pPr>
              <a:defRPr/>
            </a:pP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Rumburk- Junior Děčín</a:t>
            </a:r>
            <a:r>
              <a:rPr lang="cs-CZ" sz="1500" u="sng" dirty="0" smtClean="0">
                <a:solidFill>
                  <a:srgbClr val="CC00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3</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:4 </a:t>
            </a: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n.p</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.(2:0)</a:t>
            </a:r>
            <a:endParaRPr lang="cs-CZ" sz="1500" u="sng" dirty="0">
              <a:solidFill>
                <a:srgbClr val="CC00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dirty="0" smtClean="0">
                <a:solidFill>
                  <a:srgbClr val="0000CC"/>
                </a:solidFill>
                <a:latin typeface="Arial" pitchFamily="34" charset="0"/>
                <a:cs typeface="Arial" pitchFamily="34" charset="0"/>
              </a:rPr>
              <a:t>mladíci v děčínském dresu nezklamali , v sestavě měli hned 3 dorostence, branek padlo hodně a rozhodovat nakonec musely penalty se šťastným koncem pro hosty</a:t>
            </a:r>
          </a:p>
          <a:p>
            <a:pPr>
              <a:defRPr/>
            </a:pPr>
            <a:r>
              <a:rPr lang="cs-CZ" sz="1500" dirty="0" smtClean="0">
                <a:latin typeface="Arial" pitchFamily="34" charset="0"/>
                <a:cs typeface="Arial" pitchFamily="34" charset="0"/>
              </a:rPr>
              <a:t> </a:t>
            </a: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Proboštov</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 Bílina</a:t>
            </a:r>
            <a:r>
              <a:rPr lang="cs-CZ" sz="1500" u="sng" dirty="0" smtClean="0">
                <a:solidFill>
                  <a:srgbClr val="CC00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2</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:4(0:2</a:t>
            </a:r>
            <a:r>
              <a:rPr lang="cs-CZ" sz="1500" dirty="0" smtClean="0">
                <a:effectLst>
                  <a:outerShdw blurRad="38100" dist="38100" dir="2700000" algn="tl">
                    <a:srgbClr val="000000">
                      <a:alpha val="43137"/>
                    </a:srgbClr>
                  </a:outerShdw>
                </a:effectLst>
                <a:latin typeface="Arial" pitchFamily="34" charset="0"/>
                <a:cs typeface="Arial" pitchFamily="34" charset="0"/>
              </a:rPr>
              <a:t>)</a:t>
            </a:r>
          </a:p>
          <a:p>
            <a:pPr>
              <a:defRPr/>
            </a:pPr>
            <a:r>
              <a:rPr lang="cs-CZ" dirty="0" smtClean="0">
                <a:solidFill>
                  <a:srgbClr val="0000CC"/>
                </a:solidFill>
                <a:latin typeface="Arial" pitchFamily="34" charset="0"/>
                <a:cs typeface="Arial" pitchFamily="34" charset="0"/>
              </a:rPr>
              <a:t>derby se vším všudy, navíc začátek sezóny a každý chtěl vyhrát, mladé mužstvo Bíliny bylo ale aktivnější a před brankou se dokázalo prosadit lépe než domácí</a:t>
            </a:r>
          </a:p>
          <a:p>
            <a:pPr>
              <a:defRPr/>
            </a:pP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Louny -</a:t>
            </a: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Modlany</a:t>
            </a:r>
            <a:r>
              <a:rPr lang="cs-CZ" sz="1500" u="sng" dirty="0" smtClean="0">
                <a:solidFill>
                  <a:srgbClr val="CC00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2</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:1(1:0</a:t>
            </a:r>
            <a:r>
              <a:rPr lang="cs-CZ" sz="16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a:t>
            </a:r>
          </a:p>
          <a:p>
            <a:pPr>
              <a:defRPr/>
            </a:pPr>
            <a:r>
              <a:rPr lang="cs-CZ" dirty="0" smtClean="0">
                <a:solidFill>
                  <a:srgbClr val="0000CC"/>
                </a:solidFill>
                <a:latin typeface="Arial" pitchFamily="34" charset="0"/>
                <a:cs typeface="Arial" pitchFamily="34" charset="0"/>
              </a:rPr>
              <a:t>před sezónou posilněné Louny vedly před 180 diváky zásluhou jedné z nich Krejčíka 1:0, hosté sice ve druhé části vyrovnali,a </a:t>
            </a:r>
            <a:r>
              <a:rPr lang="cs-CZ" dirty="0" err="1" smtClean="0">
                <a:solidFill>
                  <a:srgbClr val="0000CC"/>
                </a:solidFill>
                <a:latin typeface="Arial" pitchFamily="34" charset="0"/>
                <a:cs typeface="Arial" pitchFamily="34" charset="0"/>
              </a:rPr>
              <a:t>le</a:t>
            </a:r>
            <a:r>
              <a:rPr lang="cs-CZ" dirty="0" smtClean="0">
                <a:solidFill>
                  <a:srgbClr val="0000CC"/>
                </a:solidFill>
                <a:latin typeface="Arial" pitchFamily="34" charset="0"/>
                <a:cs typeface="Arial" pitchFamily="34" charset="0"/>
              </a:rPr>
              <a:t> 3 body nakonec zůstaly doma</a:t>
            </a:r>
          </a:p>
          <a:p>
            <a:pPr>
              <a:defRPr/>
            </a:pPr>
            <a:r>
              <a:rPr lang="cs-CZ" sz="1500" dirty="0" smtClean="0">
                <a:solidFill>
                  <a:srgbClr val="0000CC"/>
                </a:solidFill>
                <a:latin typeface="Arial" pitchFamily="34" charset="0"/>
                <a:cs typeface="Arial" pitchFamily="34" charset="0"/>
              </a:rPr>
              <a:t> </a:t>
            </a: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Neštěmice</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 –Horní </a:t>
            </a: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Jiřetín</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 </a:t>
            </a:r>
            <a:r>
              <a:rPr lang="cs-CZ" sz="1500" u="sng" dirty="0" smtClean="0">
                <a:solidFill>
                  <a:srgbClr val="CC00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1</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:4(0:1</a:t>
            </a:r>
            <a:r>
              <a:rPr lang="cs-CZ" sz="1500"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a:t>
            </a:r>
            <a:endParaRPr lang="cs-CZ" sz="1500" dirty="0">
              <a:solidFill>
                <a:srgbClr val="CC00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dirty="0" smtClean="0">
                <a:solidFill>
                  <a:srgbClr val="0000CC"/>
                </a:solidFill>
                <a:latin typeface="Arial" pitchFamily="34" charset="0"/>
                <a:cs typeface="Arial" pitchFamily="34" charset="0"/>
              </a:rPr>
              <a:t>všechny branky hosté vstřelili po standardních situacích, trenér domácí se na výkon svých svěřenců po zápase hodně zlobil a kritizoval všechno, od brankáře až po útočníky</a:t>
            </a:r>
          </a:p>
          <a:p>
            <a:pPr>
              <a:defRPr/>
            </a:pP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Modrá – </a:t>
            </a:r>
            <a:r>
              <a:rPr lang="cs-CZ" sz="1500" u="sng" dirty="0" err="1" smtClean="0">
                <a:solidFill>
                  <a:srgbClr val="CC00CC"/>
                </a:solidFill>
                <a:effectLst>
                  <a:outerShdw blurRad="38100" dist="38100" dir="2700000" algn="tl">
                    <a:srgbClr val="000000">
                      <a:alpha val="43137"/>
                    </a:srgbClr>
                  </a:outerShdw>
                </a:effectLst>
                <a:latin typeface="Arial" pitchFamily="34" charset="0"/>
                <a:cs typeface="Arial" pitchFamily="34" charset="0"/>
              </a:rPr>
              <a:t>Štětí</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 </a:t>
            </a:r>
            <a:r>
              <a:rPr lang="cs-CZ" sz="1500" u="sng" dirty="0" smtClean="0">
                <a:solidFill>
                  <a:srgbClr val="CC00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3</a:t>
            </a:r>
            <a:r>
              <a:rPr lang="cs-CZ" sz="1500" u="sng" dirty="0" smtClean="0">
                <a:solidFill>
                  <a:srgbClr val="CC00CC"/>
                </a:solidFill>
                <a:effectLst>
                  <a:outerShdw blurRad="38100" dist="38100" dir="2700000" algn="tl">
                    <a:srgbClr val="000000">
                      <a:alpha val="43137"/>
                    </a:srgbClr>
                  </a:outerShdw>
                </a:effectLst>
                <a:latin typeface="Arial" pitchFamily="34" charset="0"/>
                <a:cs typeface="Arial" pitchFamily="34" charset="0"/>
              </a:rPr>
              <a:t>:2(0:0)</a:t>
            </a:r>
          </a:p>
          <a:p>
            <a:pPr>
              <a:defRPr/>
            </a:pPr>
            <a:r>
              <a:rPr lang="cs-CZ" dirty="0" smtClean="0">
                <a:solidFill>
                  <a:srgbClr val="0000CC"/>
                </a:solidFill>
                <a:latin typeface="Arial" pitchFamily="34" charset="0"/>
                <a:cs typeface="Arial" pitchFamily="34" charset="0"/>
              </a:rPr>
              <a:t>hosté byli o něco lepší v prvním poločase, ve druhém polevili a i když vedli 1:0 z penalty, tak se 9 minut před koncem radovali z vítězné branky domácí</a:t>
            </a:r>
          </a:p>
          <a:p>
            <a:pPr>
              <a:defRPr/>
            </a:pPr>
            <a:r>
              <a:rPr lang="cs-CZ" sz="1600" u="sng" dirty="0" err="1" smtClean="0">
                <a:effectLst>
                  <a:outerShdw blurRad="38100" dist="38100" dir="2700000" algn="tl">
                    <a:srgbClr val="000000">
                      <a:alpha val="43137"/>
                    </a:srgbClr>
                  </a:outerShdw>
                </a:effectLst>
                <a:latin typeface="Arial" pitchFamily="34" charset="0"/>
                <a:cs typeface="Arial" pitchFamily="34" charset="0"/>
              </a:rPr>
              <a:t>Vilémov</a:t>
            </a:r>
            <a:r>
              <a:rPr lang="cs-CZ" sz="1600" u="sng" dirty="0" smtClean="0">
                <a:effectLst>
                  <a:outerShdw blurRad="38100" dist="38100" dir="2700000" algn="tl">
                    <a:srgbClr val="000000">
                      <a:alpha val="43137"/>
                    </a:srgbClr>
                  </a:outerShdw>
                </a:effectLst>
                <a:latin typeface="Arial" pitchFamily="34" charset="0"/>
                <a:cs typeface="Arial" pitchFamily="34" charset="0"/>
              </a:rPr>
              <a:t> –</a:t>
            </a:r>
            <a:r>
              <a:rPr lang="cs-CZ" sz="1600" u="sng" dirty="0" err="1" smtClean="0">
                <a:effectLst>
                  <a:outerShdw blurRad="38100" dist="38100" dir="2700000" algn="tl">
                    <a:srgbClr val="000000">
                      <a:alpha val="43137"/>
                    </a:srgbClr>
                  </a:outerShdw>
                </a:effectLst>
                <a:latin typeface="Arial" pitchFamily="34" charset="0"/>
                <a:cs typeface="Arial" pitchFamily="34" charset="0"/>
              </a:rPr>
              <a:t>Blšany</a:t>
            </a:r>
            <a:r>
              <a:rPr lang="cs-CZ" sz="1600" u="sng" dirty="0" smtClean="0">
                <a:effectLst>
                  <a:outerShdw blurRad="38100" dist="38100" dir="2700000" algn="tl">
                    <a:srgbClr val="000000">
                      <a:alpha val="43137"/>
                    </a:srgbClr>
                  </a:outerShdw>
                </a:effectLst>
                <a:latin typeface="Arial" pitchFamily="34" charset="0"/>
                <a:cs typeface="Arial" pitchFamily="34" charset="0"/>
              </a:rPr>
              <a:t>  3:0 kontumace</a:t>
            </a:r>
          </a:p>
          <a:p>
            <a:pPr>
              <a:defRPr/>
            </a:pPr>
            <a:r>
              <a:rPr lang="cs-CZ" dirty="0" smtClean="0">
                <a:effectLst>
                  <a:outerShdw blurRad="38100" dist="38100" dir="2700000" algn="tl">
                    <a:srgbClr val="000000">
                      <a:alpha val="43137"/>
                    </a:srgbClr>
                  </a:outerShdw>
                </a:effectLst>
                <a:latin typeface="Arial" pitchFamily="34" charset="0"/>
                <a:cs typeface="Arial" pitchFamily="34" charset="0"/>
              </a:rPr>
              <a:t>přeložena na 27.8.2014, ale stejně se nehrálo</a:t>
            </a:r>
          </a:p>
        </p:txBody>
      </p:sp>
      <p:sp>
        <p:nvSpPr>
          <p:cNvPr id="12" name="TextovéPole 11"/>
          <p:cNvSpPr txBox="1"/>
          <p:nvPr/>
        </p:nvSpPr>
        <p:spPr>
          <a:xfrm>
            <a:off x="5359524" y="235124"/>
            <a:ext cx="4752528" cy="3046988"/>
          </a:xfrm>
          <a:prstGeom prst="rect">
            <a:avLst/>
          </a:prstGeom>
          <a:blipFill>
            <a:blip r:embed="rId4" cstate="print"/>
            <a:stretch>
              <a:fillRect/>
            </a:stretch>
          </a:blipFill>
        </p:spPr>
        <p:txBody>
          <a:bodyPr wrap="square" rtlCol="0">
            <a:spAutoFit/>
          </a:bodyPr>
          <a:lstStyle/>
          <a:p>
            <a:pPr algn="ctr"/>
            <a:r>
              <a:rPr lang="cs-CZ" sz="2400" dirty="0" smtClean="0">
                <a:solidFill>
                  <a:schemeClr val="accent1">
                    <a:lumMod val="50000"/>
                  </a:schemeClr>
                </a:solidFill>
                <a:latin typeface="Franklin Gothic Demi" pitchFamily="34" charset="0"/>
                <a:ea typeface="FangSong" pitchFamily="49" charset="-122"/>
              </a:rPr>
              <a:t>Letní změny na trenérských postech u dorostenců, kde  Pavla </a:t>
            </a:r>
            <a:r>
              <a:rPr lang="cs-CZ" sz="2400" dirty="0" err="1" smtClean="0">
                <a:solidFill>
                  <a:schemeClr val="accent1">
                    <a:lumMod val="50000"/>
                  </a:schemeClr>
                </a:solidFill>
                <a:latin typeface="Franklin Gothic Demi" pitchFamily="34" charset="0"/>
                <a:ea typeface="FangSong" pitchFamily="49" charset="-122"/>
              </a:rPr>
              <a:t>Hoznédla</a:t>
            </a:r>
            <a:r>
              <a:rPr lang="cs-CZ" sz="2400" dirty="0" smtClean="0">
                <a:solidFill>
                  <a:schemeClr val="accent1">
                    <a:lumMod val="50000"/>
                  </a:schemeClr>
                </a:solidFill>
                <a:latin typeface="Franklin Gothic Demi" pitchFamily="34" charset="0"/>
                <a:ea typeface="FangSong" pitchFamily="49" charset="-122"/>
              </a:rPr>
              <a:t>, kterému přejeme hodně úspěchů u mužstva mladších žáků v krajském přeboru, a Ladislava Smrčka vystřídali  Václav Podhorský a Radek </a:t>
            </a:r>
            <a:r>
              <a:rPr lang="cs-CZ" sz="2400" dirty="0" err="1" smtClean="0">
                <a:solidFill>
                  <a:schemeClr val="accent1">
                    <a:lumMod val="50000"/>
                  </a:schemeClr>
                </a:solidFill>
                <a:latin typeface="Franklin Gothic Demi" pitchFamily="34" charset="0"/>
                <a:ea typeface="FangSong" pitchFamily="49" charset="-122"/>
              </a:rPr>
              <a:t>Švejdar</a:t>
            </a:r>
            <a:r>
              <a:rPr lang="cs-CZ" sz="2400" dirty="0" smtClean="0">
                <a:solidFill>
                  <a:schemeClr val="accent1">
                    <a:lumMod val="50000"/>
                  </a:schemeClr>
                </a:solidFill>
                <a:latin typeface="Franklin Gothic Demi" pitchFamily="34" charset="0"/>
                <a:ea typeface="FangSong" pitchFamily="49" charset="-122"/>
              </a:rPr>
              <a:t>.</a:t>
            </a:r>
          </a:p>
        </p:txBody>
      </p:sp>
      <p:sp>
        <p:nvSpPr>
          <p:cNvPr id="15" name="Obdélník 14"/>
          <p:cNvSpPr/>
          <p:nvPr/>
        </p:nvSpPr>
        <p:spPr>
          <a:xfrm>
            <a:off x="5359525" y="3547492"/>
            <a:ext cx="4927476" cy="830997"/>
          </a:xfrm>
          <a:prstGeom prst="rect">
            <a:avLst/>
          </a:prstGeom>
          <a:gradFill flip="none" rotWithShape="1">
            <a:gsLst>
              <a:gs pos="29000">
                <a:srgbClr val="DDEBCF">
                  <a:alpha val="64000"/>
                </a:srgbClr>
              </a:gs>
              <a:gs pos="50000">
                <a:srgbClr val="9CB86E"/>
              </a:gs>
              <a:gs pos="100000">
                <a:schemeClr val="accent1">
                  <a:lumMod val="40000"/>
                  <a:lumOff val="60000"/>
                </a:schemeClr>
              </a:gs>
            </a:gsLst>
            <a:path path="circle">
              <a:fillToRect l="100000" t="100000"/>
            </a:path>
            <a:tileRect r="-100000" b="-100000"/>
          </a:gradFill>
        </p:spPr>
        <p:txBody>
          <a:bodyPr wrap="square" lIns="91440" tIns="45720" rIns="91440" bIns="45720">
            <a:spAutoFit/>
          </a:bodyPr>
          <a:lstStyle/>
          <a:p>
            <a:pPr algn="ctr"/>
            <a:r>
              <a:rPr lang="cs-CZ"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Loňské umístění dorostenců </a:t>
            </a:r>
          </a:p>
          <a:p>
            <a:pPr algn="ctr"/>
            <a:r>
              <a:rPr lang="cs-CZ" sz="2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V I.A třídě </a:t>
            </a:r>
            <a:endParaRPr lang="cs-CZ"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endParaRPr>
          </a:p>
        </p:txBody>
      </p:sp>
      <p:graphicFrame>
        <p:nvGraphicFramePr>
          <p:cNvPr id="16" name="Tabulka 15"/>
          <p:cNvGraphicFramePr>
            <a:graphicFrameLocks noGrp="1"/>
          </p:cNvGraphicFramePr>
          <p:nvPr/>
        </p:nvGraphicFramePr>
        <p:xfrm>
          <a:off x="5287516" y="4627612"/>
          <a:ext cx="4752528" cy="2350838"/>
        </p:xfrm>
        <a:graphic>
          <a:graphicData uri="http://schemas.openxmlformats.org/drawingml/2006/table">
            <a:tbl>
              <a:tblPr/>
              <a:tblGrid>
                <a:gridCol w="393701">
                  <a:extLst>
                    <a:ext uri="{9D8B030D-6E8A-4147-A177-3AD203B41FA5}">
                      <a16:colId xmlns:a16="http://schemas.microsoft.com/office/drawing/2014/main" val="20000"/>
                    </a:ext>
                  </a:extLst>
                </a:gridCol>
                <a:gridCol w="1206411">
                  <a:extLst>
                    <a:ext uri="{9D8B030D-6E8A-4147-A177-3AD203B41FA5}">
                      <a16:colId xmlns:a16="http://schemas.microsoft.com/office/drawing/2014/main" val="20001"/>
                    </a:ext>
                  </a:extLst>
                </a:gridCol>
                <a:gridCol w="528684">
                  <a:extLst>
                    <a:ext uri="{9D8B030D-6E8A-4147-A177-3AD203B41FA5}">
                      <a16:colId xmlns:a16="http://schemas.microsoft.com/office/drawing/2014/main" val="20002"/>
                    </a:ext>
                  </a:extLst>
                </a:gridCol>
                <a:gridCol w="281214">
                  <a:extLst>
                    <a:ext uri="{9D8B030D-6E8A-4147-A177-3AD203B41FA5}">
                      <a16:colId xmlns:a16="http://schemas.microsoft.com/office/drawing/2014/main" val="20003"/>
                    </a:ext>
                  </a:extLst>
                </a:gridCol>
                <a:gridCol w="281214">
                  <a:extLst>
                    <a:ext uri="{9D8B030D-6E8A-4147-A177-3AD203B41FA5}">
                      <a16:colId xmlns:a16="http://schemas.microsoft.com/office/drawing/2014/main" val="20004"/>
                    </a:ext>
                  </a:extLst>
                </a:gridCol>
                <a:gridCol w="416198">
                  <a:extLst>
                    <a:ext uri="{9D8B030D-6E8A-4147-A177-3AD203B41FA5}">
                      <a16:colId xmlns:a16="http://schemas.microsoft.com/office/drawing/2014/main" val="20005"/>
                    </a:ext>
                  </a:extLst>
                </a:gridCol>
                <a:gridCol w="464004">
                  <a:extLst>
                    <a:ext uri="{9D8B030D-6E8A-4147-A177-3AD203B41FA5}">
                      <a16:colId xmlns:a16="http://schemas.microsoft.com/office/drawing/2014/main" val="20006"/>
                    </a:ext>
                  </a:extLst>
                </a:gridCol>
                <a:gridCol w="674915">
                  <a:extLst>
                    <a:ext uri="{9D8B030D-6E8A-4147-A177-3AD203B41FA5}">
                      <a16:colId xmlns:a16="http://schemas.microsoft.com/office/drawing/2014/main" val="20007"/>
                    </a:ext>
                  </a:extLst>
                </a:gridCol>
                <a:gridCol w="506187">
                  <a:extLst>
                    <a:ext uri="{9D8B030D-6E8A-4147-A177-3AD203B41FA5}">
                      <a16:colId xmlns:a16="http://schemas.microsoft.com/office/drawing/2014/main" val="20008"/>
                    </a:ext>
                  </a:extLst>
                </a:gridCol>
              </a:tblGrid>
              <a:tr h="209904">
                <a:tc gridSpan="9">
                  <a:txBody>
                    <a:bodyPr/>
                    <a:lstStyle/>
                    <a:p>
                      <a:pPr algn="ctr" fontAlgn="ctr"/>
                      <a:r>
                        <a:rPr lang="cs-CZ" sz="1200" b="0" i="0" u="none" strike="noStrike" dirty="0">
                          <a:solidFill>
                            <a:srgbClr val="000000"/>
                          </a:solidFill>
                          <a:latin typeface="Arial Black"/>
                        </a:rPr>
                        <a:t>I.A třída staršího dorostu konečná tabulka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4961">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128:25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188727">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err="1">
                          <a:solidFill>
                            <a:srgbClr val="000000"/>
                          </a:solidFill>
                          <a:latin typeface="Arial Black"/>
                        </a:rPr>
                        <a:t>Proboštov</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107:41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88727">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Pokratice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188727">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37430">
                <a:tc>
                  <a:txBody>
                    <a:bodyPr/>
                    <a:lstStyle/>
                    <a:p>
                      <a:pPr algn="ctr" fontAlgn="ctr"/>
                      <a:r>
                        <a:rPr lang="cs-CZ" sz="1400" b="0" i="0" u="none" strike="noStrike">
                          <a:solidFill>
                            <a:srgbClr val="FF0066"/>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56:50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0" i="0" u="none" strike="noStrike">
                          <a:solidFill>
                            <a:srgbClr val="FF0066"/>
                          </a:solidFill>
                          <a:latin typeface="Arial Black"/>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188727">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55:64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88727">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Dubí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64:73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188727">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Velemín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33:84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88727">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Trnovany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188727">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Osek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88727">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24:132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p:cNvGraphicFramePr>
            <a:graphicFrameLocks noGrp="1"/>
          </p:cNvGraphicFramePr>
          <p:nvPr/>
        </p:nvGraphicFramePr>
        <p:xfrm>
          <a:off x="6038528" y="218280"/>
          <a:ext cx="4176463" cy="3730467"/>
        </p:xfrm>
        <a:graphic>
          <a:graphicData uri="http://schemas.openxmlformats.org/drawingml/2006/table">
            <a:tbl>
              <a:tblPr/>
              <a:tblGrid>
                <a:gridCol w="1046664">
                  <a:extLst>
                    <a:ext uri="{9D8B030D-6E8A-4147-A177-3AD203B41FA5}">
                      <a16:colId xmlns:a16="http://schemas.microsoft.com/office/drawing/2014/main" val="20000"/>
                    </a:ext>
                  </a:extLst>
                </a:gridCol>
                <a:gridCol w="992293">
                  <a:extLst>
                    <a:ext uri="{9D8B030D-6E8A-4147-A177-3AD203B41FA5}">
                      <a16:colId xmlns:a16="http://schemas.microsoft.com/office/drawing/2014/main" val="20001"/>
                    </a:ext>
                  </a:extLst>
                </a:gridCol>
                <a:gridCol w="1376296">
                  <a:extLst>
                    <a:ext uri="{9D8B030D-6E8A-4147-A177-3AD203B41FA5}">
                      <a16:colId xmlns:a16="http://schemas.microsoft.com/office/drawing/2014/main" val="20002"/>
                    </a:ext>
                  </a:extLst>
                </a:gridCol>
                <a:gridCol w="761210">
                  <a:extLst>
                    <a:ext uri="{9D8B030D-6E8A-4147-A177-3AD203B41FA5}">
                      <a16:colId xmlns:a16="http://schemas.microsoft.com/office/drawing/2014/main" val="20003"/>
                    </a:ext>
                  </a:extLst>
                </a:gridCol>
              </a:tblGrid>
              <a:tr h="262078">
                <a:tc gridSpan="4">
                  <a:txBody>
                    <a:bodyPr/>
                    <a:lstStyle/>
                    <a:p>
                      <a:pPr algn="ctr" fontAlgn="ctr"/>
                      <a:r>
                        <a:rPr lang="cs-CZ" sz="1800" b="1" i="0" u="none" strike="noStrike" dirty="0">
                          <a:solidFill>
                            <a:srgbClr val="153E96"/>
                          </a:solidFill>
                          <a:latin typeface="Aharoni"/>
                        </a:rPr>
                        <a:t>Tento víkend v Ústeckém přeboru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77650">
                <a:tc>
                  <a:txBody>
                    <a:bodyPr/>
                    <a:lstStyle/>
                    <a:p>
                      <a:pPr algn="ctr" fontAlgn="ctr"/>
                      <a:r>
                        <a:rPr lang="cs-CZ" sz="1200" b="1" i="0" u="none" strike="noStrike" dirty="0">
                          <a:solidFill>
                            <a:srgbClr val="000000"/>
                          </a:solidFill>
                          <a:latin typeface="Arial"/>
                        </a:rPr>
                        <a:t>Hrobce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30.08.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77650">
                <a:tc>
                  <a:txBody>
                    <a:bodyPr/>
                    <a:lstStyle/>
                    <a:p>
                      <a:pPr algn="ctr" fontAlgn="ctr"/>
                      <a:r>
                        <a:rPr lang="cs-CZ" sz="1200" b="1" i="0" u="none" strike="noStrike" dirty="0" err="1">
                          <a:solidFill>
                            <a:srgbClr val="000000"/>
                          </a:solidFill>
                          <a:latin typeface="Arial"/>
                        </a:rPr>
                        <a:t>Blšany</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Rumburk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31.08.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05793">
                <a:tc>
                  <a:txBody>
                    <a:bodyPr/>
                    <a:lstStyle/>
                    <a:p>
                      <a:pPr algn="ctr" fontAlgn="ctr"/>
                      <a:r>
                        <a:rPr lang="cs-CZ" sz="1400" b="1" i="0" u="none" strike="noStrike" dirty="0" err="1">
                          <a:solidFill>
                            <a:srgbClr val="990099"/>
                          </a:solidFill>
                          <a:latin typeface="Arial"/>
                        </a:rPr>
                        <a:t>Štětí</a:t>
                      </a:r>
                      <a:endParaRPr lang="cs-CZ" sz="1400" b="1" i="0" u="none" strike="noStrike" dirty="0">
                        <a:solidFill>
                          <a:srgbClr val="990099"/>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err="1">
                          <a:solidFill>
                            <a:srgbClr val="990099"/>
                          </a:solidFill>
                          <a:latin typeface="Arial"/>
                        </a:rPr>
                        <a:t>Vilémov</a:t>
                      </a:r>
                      <a:endParaRPr lang="cs-CZ" sz="1400" b="1" i="0" u="none" strike="noStrike" dirty="0">
                        <a:solidFill>
                          <a:srgbClr val="990099"/>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990099"/>
                          </a:solidFill>
                          <a:latin typeface="Arial"/>
                        </a:rPr>
                        <a:t>30.08.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990099"/>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77650">
                <a:tc>
                  <a:txBody>
                    <a:bodyPr/>
                    <a:lstStyle/>
                    <a:p>
                      <a:pPr algn="ctr" fontAlgn="ctr"/>
                      <a:r>
                        <a:rPr lang="cs-CZ" sz="1200" b="1" i="0" u="none" strike="noStrike">
                          <a:solidFill>
                            <a:srgbClr val="000000"/>
                          </a:solidFill>
                          <a:latin typeface="Arial"/>
                        </a:rPr>
                        <a:t>Modlany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30.08.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77650">
                <a:tc>
                  <a:txBody>
                    <a:bodyPr/>
                    <a:lstStyle/>
                    <a:p>
                      <a:pPr algn="ctr" fontAlgn="ctr"/>
                      <a:r>
                        <a:rPr lang="cs-CZ" sz="1200" b="1" i="0" u="none" strike="noStrike">
                          <a:solidFill>
                            <a:srgbClr val="000000"/>
                          </a:solidFill>
                          <a:latin typeface="Arial"/>
                        </a:rPr>
                        <a:t>H. Jiřetín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30.08.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77650">
                <a:tc>
                  <a:txBody>
                    <a:bodyPr/>
                    <a:lstStyle/>
                    <a:p>
                      <a:pPr algn="ctr" fontAlgn="ctr"/>
                      <a:r>
                        <a:rPr lang="cs-CZ" sz="1200" b="1" i="0" u="none" strike="noStrike">
                          <a:solidFill>
                            <a:srgbClr val="000000"/>
                          </a:solidFill>
                          <a:latin typeface="Arial"/>
                        </a:rPr>
                        <a:t>Bílina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30.08.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77650">
                <a:tc>
                  <a:txBody>
                    <a:bodyPr/>
                    <a:lstStyle/>
                    <a:p>
                      <a:pPr algn="ctr" fontAlgn="ctr"/>
                      <a:r>
                        <a:rPr lang="cs-CZ" sz="1200" b="1" i="0" u="none" strike="noStrike">
                          <a:solidFill>
                            <a:srgbClr val="000000"/>
                          </a:solidFill>
                          <a:latin typeface="Arial"/>
                        </a:rPr>
                        <a:t>Litvínov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Proboštov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30.08.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77650">
                <a:tc>
                  <a:txBody>
                    <a:bodyPr/>
                    <a:lstStyle/>
                    <a:p>
                      <a:pPr algn="ctr" fontAlgn="ctr"/>
                      <a:r>
                        <a:rPr lang="cs-CZ" sz="1200" b="1" i="0" u="none" strike="noStrike">
                          <a:solidFill>
                            <a:srgbClr val="000000"/>
                          </a:solidFill>
                          <a:latin typeface="Arial"/>
                        </a:rPr>
                        <a:t>Spořice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err="1">
                          <a:solidFill>
                            <a:srgbClr val="000000"/>
                          </a:solidFill>
                          <a:latin typeface="Arial"/>
                        </a:rPr>
                        <a:t>T.Kadaň</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a:rPr>
                        <a:t>30.08.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07182">
                <a:tc gridSpan="4">
                  <a:txBody>
                    <a:bodyPr/>
                    <a:lstStyle/>
                    <a:p>
                      <a:pPr algn="ctr" fontAlgn="ctr"/>
                      <a:r>
                        <a:rPr lang="cs-CZ" sz="1800" b="1" i="0" u="none" strike="noStrike" dirty="0">
                          <a:solidFill>
                            <a:srgbClr val="153E96"/>
                          </a:solidFill>
                          <a:latin typeface="Aharoni"/>
                        </a:rPr>
                        <a:t>Program příštího týdne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177650">
                <a:tc>
                  <a:txBody>
                    <a:bodyPr/>
                    <a:lstStyle/>
                    <a:p>
                      <a:pPr algn="ctr" fontAlgn="ctr"/>
                      <a:r>
                        <a:rPr lang="cs-CZ" sz="1200" b="1" i="0" u="none" strike="noStrike" dirty="0" err="1">
                          <a:solidFill>
                            <a:srgbClr val="000000"/>
                          </a:solidFill>
                          <a:latin typeface="Arial"/>
                        </a:rPr>
                        <a:t>T.Kadaň</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Hrobce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06.09.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0"/>
                  </a:ext>
                </a:extLst>
              </a:tr>
              <a:tr h="177650">
                <a:tc>
                  <a:txBody>
                    <a:bodyPr/>
                    <a:lstStyle/>
                    <a:p>
                      <a:pPr algn="ctr" fontAlgn="ctr"/>
                      <a:r>
                        <a:rPr lang="cs-CZ" sz="1200" b="1" i="0" u="none" strike="noStrike" dirty="0" err="1">
                          <a:solidFill>
                            <a:srgbClr val="000000"/>
                          </a:solidFill>
                          <a:latin typeface="Arial"/>
                        </a:rPr>
                        <a:t>Proboštov</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err="1">
                          <a:solidFill>
                            <a:srgbClr val="000000"/>
                          </a:solidFill>
                          <a:latin typeface="Arial"/>
                        </a:rPr>
                        <a:t>Spořice</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06.09.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177650">
                <a:tc>
                  <a:txBody>
                    <a:bodyPr/>
                    <a:lstStyle/>
                    <a:p>
                      <a:pPr algn="ctr" fontAlgn="ctr"/>
                      <a:r>
                        <a:rPr lang="cs-CZ" sz="1200" b="1" i="0" u="none" strike="noStrike">
                          <a:solidFill>
                            <a:srgbClr val="000000"/>
                          </a:solidFill>
                          <a:latin typeface="Arial"/>
                        </a:rPr>
                        <a:t>Neštěmice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07.09.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2"/>
                  </a:ext>
                </a:extLst>
              </a:tr>
              <a:tr h="177650">
                <a:tc>
                  <a:txBody>
                    <a:bodyPr/>
                    <a:lstStyle/>
                    <a:p>
                      <a:pPr algn="ctr" fontAlgn="ctr"/>
                      <a:r>
                        <a:rPr lang="cs-CZ" sz="1200" b="1" i="0" u="none" strike="noStrike">
                          <a:solidFill>
                            <a:srgbClr val="000000"/>
                          </a:solidFill>
                          <a:latin typeface="Arial"/>
                        </a:rPr>
                        <a:t>Louny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06.09.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3"/>
                  </a:ext>
                </a:extLst>
              </a:tr>
              <a:tr h="177650">
                <a:tc>
                  <a:txBody>
                    <a:bodyPr/>
                    <a:lstStyle/>
                    <a:p>
                      <a:pPr algn="ctr" fontAlgn="ctr"/>
                      <a:r>
                        <a:rPr lang="cs-CZ" sz="1200" b="1" i="0" u="none" strike="noStrike">
                          <a:solidFill>
                            <a:srgbClr val="000000"/>
                          </a:solidFill>
                          <a:latin typeface="Arial"/>
                        </a:rPr>
                        <a:t>Modrá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H.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07.09.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4"/>
                  </a:ext>
                </a:extLst>
              </a:tr>
              <a:tr h="177650">
                <a:tc>
                  <a:txBody>
                    <a:bodyPr/>
                    <a:lstStyle/>
                    <a:p>
                      <a:pPr algn="ctr" fontAlgn="ctr"/>
                      <a:r>
                        <a:rPr lang="cs-CZ" sz="1200" b="1" i="0" u="none" strike="noStrike">
                          <a:solidFill>
                            <a:srgbClr val="000000"/>
                          </a:solidFill>
                          <a:latin typeface="Arial"/>
                        </a:rPr>
                        <a:t>Vilémov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06.09.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5"/>
                  </a:ext>
                </a:extLst>
              </a:tr>
              <a:tr h="205793">
                <a:tc>
                  <a:txBody>
                    <a:bodyPr/>
                    <a:lstStyle/>
                    <a:p>
                      <a:pPr algn="ctr" fontAlgn="ctr"/>
                      <a:r>
                        <a:rPr lang="cs-CZ" sz="1400" b="1" i="0" u="none" strike="noStrike" dirty="0">
                          <a:solidFill>
                            <a:srgbClr val="990099"/>
                          </a:solidFill>
                          <a:latin typeface="Arial"/>
                        </a:rPr>
                        <a:t>Rumburk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err="1">
                          <a:solidFill>
                            <a:srgbClr val="990099"/>
                          </a:solidFill>
                          <a:latin typeface="Arial"/>
                        </a:rPr>
                        <a:t>Štětí</a:t>
                      </a:r>
                      <a:endParaRPr lang="cs-CZ" sz="1400" b="1" i="0" u="none" strike="noStrike" dirty="0">
                        <a:solidFill>
                          <a:srgbClr val="990099"/>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990099"/>
                          </a:solidFill>
                          <a:latin typeface="Arial"/>
                        </a:rPr>
                        <a:t>06.09.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990099"/>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6"/>
                  </a:ext>
                </a:extLst>
              </a:tr>
              <a:tr h="177650">
                <a:tc>
                  <a:txBody>
                    <a:bodyPr/>
                    <a:lstStyle/>
                    <a:p>
                      <a:pPr algn="ctr" fontAlgn="ctr"/>
                      <a:r>
                        <a:rPr lang="cs-CZ" sz="1200" b="1" i="0" u="none" strike="noStrike">
                          <a:solidFill>
                            <a:srgbClr val="000000"/>
                          </a:solidFill>
                          <a:latin typeface="Arial"/>
                        </a:rPr>
                        <a:t>Jun.Děčín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Blšany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07.09.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7"/>
                  </a:ext>
                </a:extLst>
              </a:tr>
            </a:tbl>
          </a:graphicData>
        </a:graphic>
      </p:graphicFrame>
      <p:sp>
        <p:nvSpPr>
          <p:cNvPr id="9" name="TextovéPole 8"/>
          <p:cNvSpPr txBox="1"/>
          <p:nvPr/>
        </p:nvSpPr>
        <p:spPr>
          <a:xfrm>
            <a:off x="6110536" y="4034704"/>
            <a:ext cx="4176464" cy="923330"/>
          </a:xfrm>
          <a:prstGeom prst="rect">
            <a:avLst/>
          </a:prstGeom>
          <a:blipFill dpi="0" rotWithShape="1">
            <a:blip r:embed="rId3" cstate="print">
              <a:alphaModFix amt="59000"/>
            </a:blip>
            <a:srcRect/>
            <a:stretch>
              <a:fillRect/>
            </a:stretch>
          </a:blipFill>
        </p:spPr>
        <p:txBody>
          <a:bodyPr wrap="square" rtlCol="0">
            <a:spAutoFit/>
          </a:bodyPr>
          <a:lstStyle/>
          <a:p>
            <a:pPr algn="ctr"/>
            <a:r>
              <a:rPr lang="cs-CZ" sz="1800" dirty="0" smtClean="0">
                <a:solidFill>
                  <a:srgbClr val="990000"/>
                </a:solidFill>
                <a:latin typeface="Gill Sans MT" pitchFamily="34" charset="-18"/>
                <a:cs typeface="Aparajita" pitchFamily="34" charset="0"/>
              </a:rPr>
              <a:t>Na zápas do  Rumburku musíme brzy vstávat. Fanoušci mohou jet s námi. Samozřejmě zadarmo.  </a:t>
            </a:r>
            <a:endParaRPr lang="cs-CZ" sz="1800" dirty="0">
              <a:solidFill>
                <a:srgbClr val="990000"/>
              </a:solidFill>
              <a:latin typeface="Gill Sans MT" pitchFamily="34" charset="-18"/>
              <a:cs typeface="Aparajita" pitchFamily="34" charset="0"/>
            </a:endParaRPr>
          </a:p>
        </p:txBody>
      </p:sp>
      <p:sp>
        <p:nvSpPr>
          <p:cNvPr id="11" name="TextovéPole 10"/>
          <p:cNvSpPr txBox="1"/>
          <p:nvPr/>
        </p:nvSpPr>
        <p:spPr>
          <a:xfrm>
            <a:off x="6038528" y="4898800"/>
            <a:ext cx="4104456" cy="2246769"/>
          </a:xfrm>
          <a:prstGeom prst="rect">
            <a:avLst/>
          </a:prstGeom>
          <a:blipFill>
            <a:blip r:embed="rId4" cstate="print"/>
            <a:stretch>
              <a:fillRect/>
            </a:stretch>
          </a:blipFill>
        </p:spPr>
        <p:txBody>
          <a:bodyPr wrap="square" rtlCol="0">
            <a:spAutoFit/>
          </a:bodyPr>
          <a:lstStyle/>
          <a:p>
            <a:pPr algn="ctr"/>
            <a:r>
              <a:rPr lang="cs-CZ" sz="3200" dirty="0" smtClean="0">
                <a:gradFill flip="none" rotWithShape="1">
                  <a:gsLst>
                    <a:gs pos="0">
                      <a:srgbClr val="D6B19C"/>
                    </a:gs>
                    <a:gs pos="30000">
                      <a:srgbClr val="D49E6C"/>
                    </a:gs>
                    <a:gs pos="70000">
                      <a:srgbClr val="A65528"/>
                    </a:gs>
                    <a:gs pos="100000">
                      <a:srgbClr val="663012"/>
                    </a:gs>
                  </a:gsLst>
                  <a:path path="shape">
                    <a:fillToRect l="50000" t="50000" r="50000" b="50000"/>
                  </a:path>
                  <a:tileRect/>
                </a:gradFill>
              </a:rPr>
              <a:t>FK Rumburk</a:t>
            </a:r>
          </a:p>
          <a:p>
            <a:pPr algn="ctr"/>
            <a:r>
              <a:rPr lang="cs-CZ" sz="3200" dirty="0" smtClean="0">
                <a:gradFill flip="none" rotWithShape="1">
                  <a:gsLst>
                    <a:gs pos="0">
                      <a:srgbClr val="D6B19C"/>
                    </a:gs>
                    <a:gs pos="30000">
                      <a:srgbClr val="D49E6C"/>
                    </a:gs>
                    <a:gs pos="70000">
                      <a:srgbClr val="A65528"/>
                    </a:gs>
                    <a:gs pos="100000">
                      <a:srgbClr val="663012"/>
                    </a:gs>
                  </a:gsLst>
                  <a:path path="shape">
                    <a:fillToRect l="50000" t="50000" r="50000" b="50000"/>
                  </a:path>
                  <a:tileRect/>
                </a:gradFill>
              </a:rPr>
              <a:t>SK </a:t>
            </a:r>
            <a:r>
              <a:rPr lang="cs-CZ" sz="3200" dirty="0" err="1" smtClean="0">
                <a:gradFill flip="none" rotWithShape="1">
                  <a:gsLst>
                    <a:gs pos="0">
                      <a:srgbClr val="D6B19C"/>
                    </a:gs>
                    <a:gs pos="30000">
                      <a:srgbClr val="D49E6C"/>
                    </a:gs>
                    <a:gs pos="70000">
                      <a:srgbClr val="A65528"/>
                    </a:gs>
                    <a:gs pos="100000">
                      <a:srgbClr val="663012"/>
                    </a:gs>
                  </a:gsLst>
                  <a:path path="shape">
                    <a:fillToRect l="50000" t="50000" r="50000" b="50000"/>
                  </a:path>
                  <a:tileRect/>
                </a:gradFill>
              </a:rPr>
              <a:t>Štětí</a:t>
            </a:r>
            <a:endParaRPr lang="cs-CZ" sz="2400" dirty="0" smtClean="0">
              <a:gradFill flip="none" rotWithShape="1">
                <a:gsLst>
                  <a:gs pos="0">
                    <a:srgbClr val="D6B19C"/>
                  </a:gs>
                  <a:gs pos="30000">
                    <a:srgbClr val="D49E6C"/>
                  </a:gs>
                  <a:gs pos="70000">
                    <a:srgbClr val="A65528"/>
                  </a:gs>
                  <a:gs pos="100000">
                    <a:srgbClr val="663012"/>
                  </a:gs>
                </a:gsLst>
                <a:path path="shape">
                  <a:fillToRect l="50000" t="50000" r="50000" b="50000"/>
                </a:path>
                <a:tileRect/>
              </a:gradFill>
            </a:endParaRPr>
          </a:p>
          <a:p>
            <a:r>
              <a:rPr lang="cs-CZ" sz="2400" dirty="0" smtClean="0"/>
              <a:t>Sobota 6.9.2014   10:15  </a:t>
            </a:r>
          </a:p>
          <a:p>
            <a:r>
              <a:rPr lang="cs-CZ" sz="2800" dirty="0" smtClean="0"/>
              <a:t>odjezd ze hřiště 7:30</a:t>
            </a:r>
          </a:p>
          <a:p>
            <a:pPr algn="ctr"/>
            <a:endParaRPr lang="cs-CZ" sz="2400" dirty="0"/>
          </a:p>
        </p:txBody>
      </p:sp>
      <p:pic>
        <p:nvPicPr>
          <p:cNvPr id="12" name="Picture 40"/>
          <p:cNvPicPr>
            <a:picLocks noChangeAspect="1" noChangeArrowheads="1"/>
          </p:cNvPicPr>
          <p:nvPr/>
        </p:nvPicPr>
        <p:blipFill>
          <a:blip r:embed="rId5" cstate="print"/>
          <a:srcRect/>
          <a:stretch>
            <a:fillRect/>
          </a:stretch>
        </p:blipFill>
        <p:spPr bwMode="auto">
          <a:xfrm>
            <a:off x="7519764" y="6699000"/>
            <a:ext cx="914673" cy="540000"/>
          </a:xfrm>
          <a:prstGeom prst="rect">
            <a:avLst/>
          </a:prstGeom>
          <a:noFill/>
          <a:ln w="9525">
            <a:noFill/>
            <a:miter lim="800000"/>
            <a:headEnd/>
            <a:tailEnd/>
          </a:ln>
        </p:spPr>
      </p:pic>
      <p:graphicFrame>
        <p:nvGraphicFramePr>
          <p:cNvPr id="14" name="Tabulka 13"/>
          <p:cNvGraphicFramePr>
            <a:graphicFrameLocks noGrp="1"/>
          </p:cNvGraphicFramePr>
          <p:nvPr/>
        </p:nvGraphicFramePr>
        <p:xfrm>
          <a:off x="246956" y="2683396"/>
          <a:ext cx="4449068" cy="3566517"/>
        </p:xfrm>
        <a:graphic>
          <a:graphicData uri="http://schemas.openxmlformats.org/drawingml/2006/table">
            <a:tbl>
              <a:tblPr/>
              <a:tblGrid>
                <a:gridCol w="1168924">
                  <a:extLst>
                    <a:ext uri="{9D8B030D-6E8A-4147-A177-3AD203B41FA5}">
                      <a16:colId xmlns:a16="http://schemas.microsoft.com/office/drawing/2014/main" val="20000"/>
                    </a:ext>
                  </a:extLst>
                </a:gridCol>
                <a:gridCol w="2325920">
                  <a:extLst>
                    <a:ext uri="{9D8B030D-6E8A-4147-A177-3AD203B41FA5}">
                      <a16:colId xmlns:a16="http://schemas.microsoft.com/office/drawing/2014/main" val="20001"/>
                    </a:ext>
                  </a:extLst>
                </a:gridCol>
                <a:gridCol w="954224">
                  <a:extLst>
                    <a:ext uri="{9D8B030D-6E8A-4147-A177-3AD203B41FA5}">
                      <a16:colId xmlns:a16="http://schemas.microsoft.com/office/drawing/2014/main" val="20002"/>
                    </a:ext>
                  </a:extLst>
                </a:gridCol>
              </a:tblGrid>
              <a:tr h="361950">
                <a:tc gridSpan="3">
                  <a:txBody>
                    <a:bodyPr/>
                    <a:lstStyle/>
                    <a:p>
                      <a:pPr algn="ctr" fontAlgn="ctr"/>
                      <a:r>
                        <a:rPr lang="cs-CZ" sz="2200" b="1" i="0" u="none" strike="noStrike" dirty="0">
                          <a:solidFill>
                            <a:srgbClr val="000000"/>
                          </a:solidFill>
                          <a:latin typeface="Calibri"/>
                        </a:rPr>
                        <a:t>I.A třída dorostu 1.kolo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0025">
                <a:tc>
                  <a:txBody>
                    <a:bodyPr/>
                    <a:lstStyle/>
                    <a:p>
                      <a:pPr algn="ctr" fontAlgn="ctr"/>
                      <a:r>
                        <a:rPr lang="cs-CZ" sz="1600" b="1" i="0" u="none" strike="noStrike" dirty="0">
                          <a:solidFill>
                            <a:srgbClr val="990000"/>
                          </a:solidFill>
                          <a:latin typeface="Arial"/>
                        </a:rPr>
                        <a:t>23.8.2014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0" u="none" strike="noStrike" dirty="0" err="1">
                          <a:solidFill>
                            <a:srgbClr val="990000"/>
                          </a:solidFill>
                          <a:latin typeface="Arial"/>
                        </a:rPr>
                        <a:t>Štětí</a:t>
                      </a:r>
                      <a:r>
                        <a:rPr lang="cs-CZ" sz="1600" b="1" i="0" u="none" strike="noStrike" dirty="0">
                          <a:solidFill>
                            <a:srgbClr val="990000"/>
                          </a:solidFill>
                          <a:latin typeface="Arial"/>
                        </a:rPr>
                        <a:t> - </a:t>
                      </a:r>
                      <a:r>
                        <a:rPr lang="cs-CZ" sz="1600" b="1" i="0" u="none" strike="noStrike" dirty="0" err="1">
                          <a:solidFill>
                            <a:srgbClr val="990000"/>
                          </a:solidFill>
                          <a:latin typeface="Arial"/>
                        </a:rPr>
                        <a:t>Skorotice</a:t>
                      </a:r>
                      <a:endParaRPr lang="cs-CZ" sz="1600" b="1" i="0" u="none" strike="noStrike" dirty="0">
                        <a:solidFill>
                          <a:srgbClr val="99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0" u="none" strike="noStrike" dirty="0">
                          <a:solidFill>
                            <a:srgbClr val="990000"/>
                          </a:solidFill>
                          <a:latin typeface="Arial"/>
                        </a:rPr>
                        <a:t>10:1(4:1)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ctr" fontAlgn="ctr"/>
                      <a:r>
                        <a:rPr lang="cs-CZ" sz="1200" b="1" i="0" u="none" strike="noStrike">
                          <a:solidFill>
                            <a:srgbClr val="000000"/>
                          </a:solidFill>
                          <a:latin typeface="Arial"/>
                        </a:rPr>
                        <a:t>23.8.2014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1A68B5"/>
                          </a:solidFill>
                          <a:latin typeface="Arial"/>
                        </a:rPr>
                        <a:t>Chlumec</a:t>
                      </a:r>
                      <a:r>
                        <a:rPr lang="cs-CZ" sz="1200" b="1" i="0" u="none" strike="noStrike" dirty="0">
                          <a:solidFill>
                            <a:srgbClr val="000000"/>
                          </a:solidFill>
                          <a:latin typeface="Arial"/>
                        </a:rPr>
                        <a:t> - </a:t>
                      </a:r>
                      <a:r>
                        <a:rPr lang="cs-CZ" sz="1200" b="1" i="0" u="none" strike="noStrike" dirty="0" err="1">
                          <a:solidFill>
                            <a:srgbClr val="1A68B5"/>
                          </a:solidFill>
                          <a:latin typeface="Arial"/>
                        </a:rPr>
                        <a:t>Brozany</a:t>
                      </a:r>
                      <a:endParaRPr lang="cs-CZ" sz="1200" b="1" i="0" u="none" strike="noStrike" dirty="0">
                        <a:solidFill>
                          <a:srgbClr val="1A68B5"/>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latin typeface="Arial"/>
                        </a:rPr>
                        <a:t>1:4(1:2)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ctr" fontAlgn="ctr"/>
                      <a:r>
                        <a:rPr lang="cs-CZ" sz="1200" b="1" i="0" u="none" strike="noStrike">
                          <a:solidFill>
                            <a:srgbClr val="000000"/>
                          </a:solidFill>
                          <a:latin typeface="Arial"/>
                        </a:rPr>
                        <a:t>24.8.2014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Mojžíř</a:t>
                      </a:r>
                      <a:r>
                        <a:rPr lang="cs-CZ" sz="1200" b="1" i="0" u="none" strike="noStrike">
                          <a:solidFill>
                            <a:srgbClr val="000000"/>
                          </a:solidFill>
                          <a:latin typeface="Arial"/>
                        </a:rPr>
                        <a:t> - </a:t>
                      </a:r>
                      <a:r>
                        <a:rPr lang="cs-CZ" sz="1200" b="1" i="0" u="none" strike="noStrike">
                          <a:solidFill>
                            <a:srgbClr val="1A68B5"/>
                          </a:solidFill>
                          <a:latin typeface="Arial"/>
                        </a:rPr>
                        <a:t>Novosedlice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12:2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025">
                <a:tc>
                  <a:txBody>
                    <a:bodyPr/>
                    <a:lstStyle/>
                    <a:p>
                      <a:pPr algn="ctr" fontAlgn="ctr"/>
                      <a:r>
                        <a:rPr lang="cs-CZ" sz="1200" b="1" i="0" u="none" strike="noStrike">
                          <a:solidFill>
                            <a:srgbClr val="000000"/>
                          </a:solidFill>
                          <a:latin typeface="Arial"/>
                        </a:rPr>
                        <a:t>24.8.2014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Svádov-Olšinky</a:t>
                      </a:r>
                      <a:r>
                        <a:rPr lang="cs-CZ" sz="1200" b="1" i="0" u="none" strike="noStrike">
                          <a:solidFill>
                            <a:srgbClr val="000000"/>
                          </a:solidFill>
                          <a:latin typeface="Arial"/>
                        </a:rPr>
                        <a:t> - </a:t>
                      </a:r>
                      <a:r>
                        <a:rPr lang="cs-CZ" sz="1200" b="1" i="0" u="none" strike="noStrike">
                          <a:solidFill>
                            <a:srgbClr val="1A68B5"/>
                          </a:solidFill>
                          <a:latin typeface="Arial"/>
                        </a:rPr>
                        <a:t>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14:3(5:1)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025">
                <a:tc>
                  <a:txBody>
                    <a:bodyPr/>
                    <a:lstStyle/>
                    <a:p>
                      <a:pPr algn="ctr" fontAlgn="ctr"/>
                      <a:r>
                        <a:rPr lang="cs-CZ" sz="1200" b="1" i="0" u="none" strike="noStrike">
                          <a:solidFill>
                            <a:srgbClr val="000000"/>
                          </a:solidFill>
                          <a:latin typeface="Arial"/>
                        </a:rPr>
                        <a:t>24.8.2014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1A68B5"/>
                          </a:solidFill>
                          <a:latin typeface="Arial"/>
                        </a:rPr>
                        <a:t>Velký </a:t>
                      </a:r>
                      <a:r>
                        <a:rPr lang="cs-CZ" sz="1200" b="1" i="0" u="none" strike="noStrike" dirty="0" err="1">
                          <a:solidFill>
                            <a:srgbClr val="1A68B5"/>
                          </a:solidFill>
                          <a:latin typeface="Arial"/>
                        </a:rPr>
                        <a:t>Šenov</a:t>
                      </a:r>
                      <a:r>
                        <a:rPr lang="cs-CZ" sz="1200" b="1" i="0" u="none" strike="noStrike" dirty="0">
                          <a:solidFill>
                            <a:srgbClr val="000000"/>
                          </a:solidFill>
                          <a:latin typeface="Arial"/>
                        </a:rPr>
                        <a:t> - </a:t>
                      </a:r>
                      <a:r>
                        <a:rPr lang="cs-CZ" sz="1200" b="1" i="0" u="none" strike="noStrike" dirty="0">
                          <a:solidFill>
                            <a:srgbClr val="1A68B5"/>
                          </a:solidFill>
                          <a:latin typeface="Arial"/>
                        </a:rPr>
                        <a:t>Jílové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6:5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2777">
                <a:tc>
                  <a:txBody>
                    <a:bodyPr/>
                    <a:lstStyle/>
                    <a:p>
                      <a:pPr algn="ctr" fontAlgn="ctr"/>
                      <a:r>
                        <a:rPr lang="cs-CZ" sz="1200" b="1" i="0" u="none" strike="noStrike">
                          <a:solidFill>
                            <a:srgbClr val="000000"/>
                          </a:solidFill>
                          <a:latin typeface="Arial"/>
                        </a:rPr>
                        <a:t>24.8.2014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err="1">
                          <a:solidFill>
                            <a:srgbClr val="1A68B5"/>
                          </a:solidFill>
                          <a:latin typeface="Arial"/>
                        </a:rPr>
                        <a:t>Boletice</a:t>
                      </a:r>
                      <a:r>
                        <a:rPr lang="cs-CZ" sz="1200" b="1" i="0" u="none" strike="noStrike" dirty="0">
                          <a:solidFill>
                            <a:srgbClr val="000000"/>
                          </a:solidFill>
                          <a:latin typeface="Arial"/>
                        </a:rPr>
                        <a:t> - </a:t>
                      </a:r>
                      <a:r>
                        <a:rPr lang="cs-CZ" sz="1200" b="1" i="0" u="none" strike="noStrike" dirty="0">
                          <a:solidFill>
                            <a:srgbClr val="1A68B5"/>
                          </a:solidFill>
                          <a:latin typeface="Arial"/>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1:12(1:5)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9550">
                <a:tc>
                  <a:txBody>
                    <a:bodyPr/>
                    <a:lstStyle/>
                    <a:p>
                      <a:pPr algn="ctr" fontAlgn="ctr"/>
                      <a:r>
                        <a:rPr lang="cs-CZ" sz="1200" b="1" i="0" u="none" strike="noStrike">
                          <a:solidFill>
                            <a:srgbClr val="000000"/>
                          </a:solidFill>
                          <a:latin typeface="Arial"/>
                        </a:rPr>
                        <a:t>24.8.2014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Březiny</a:t>
                      </a:r>
                      <a:r>
                        <a:rPr lang="cs-CZ" sz="1200" b="1" i="0" u="none" strike="noStrike">
                          <a:solidFill>
                            <a:srgbClr val="000000"/>
                          </a:solidFill>
                          <a:latin typeface="Arial"/>
                        </a:rPr>
                        <a:t> - </a:t>
                      </a:r>
                      <a:r>
                        <a:rPr lang="cs-CZ" sz="1200" b="1" i="0" u="none" strike="noStrike">
                          <a:solidFill>
                            <a:srgbClr val="1A68B5"/>
                          </a:solidFill>
                          <a:latin typeface="Arial"/>
                        </a:rPr>
                        <a:t>Benešov n.Pl.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3:1(1:1)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8625">
                <a:tc gridSpan="3">
                  <a:txBody>
                    <a:bodyPr/>
                    <a:lstStyle/>
                    <a:p>
                      <a:pPr algn="ctr" fontAlgn="ctr"/>
                      <a:r>
                        <a:rPr lang="cs-CZ" sz="2600" b="1" i="0" u="none" strike="noStrike">
                          <a:solidFill>
                            <a:srgbClr val="000000"/>
                          </a:solidFill>
                          <a:latin typeface="Arial"/>
                        </a:rPr>
                        <a:t>2.kolo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8"/>
                  </a:ext>
                </a:extLst>
              </a:tr>
              <a:tr h="200025">
                <a:tc>
                  <a:txBody>
                    <a:bodyPr/>
                    <a:lstStyle/>
                    <a:p>
                      <a:pPr algn="ctr" fontAlgn="ctr"/>
                      <a:r>
                        <a:rPr lang="cs-CZ" sz="1200" b="1" i="0" u="none" strike="noStrike">
                          <a:solidFill>
                            <a:srgbClr val="000000"/>
                          </a:solidFill>
                          <a:latin typeface="Arial"/>
                        </a:rPr>
                        <a:t>30.8.2014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Brozany</a:t>
                      </a:r>
                      <a:r>
                        <a:rPr lang="cs-CZ" sz="1200" b="1" i="0" u="none" strike="noStrike">
                          <a:solidFill>
                            <a:srgbClr val="000000"/>
                          </a:solidFill>
                          <a:latin typeface="Arial"/>
                        </a:rPr>
                        <a:t> - </a:t>
                      </a:r>
                      <a:r>
                        <a:rPr lang="cs-CZ" sz="1200" b="1" i="0" u="none" strike="noStrike">
                          <a:solidFill>
                            <a:srgbClr val="1A68B5"/>
                          </a:solidFill>
                          <a:latin typeface="Arial"/>
                        </a:rPr>
                        <a:t>Jílové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025">
                <a:tc>
                  <a:txBody>
                    <a:bodyPr/>
                    <a:lstStyle/>
                    <a:p>
                      <a:pPr algn="ctr" fontAlgn="ctr"/>
                      <a:r>
                        <a:rPr lang="cs-CZ" sz="1200" b="1" i="0" u="none" strike="noStrike">
                          <a:solidFill>
                            <a:srgbClr val="000000"/>
                          </a:solidFill>
                          <a:latin typeface="Arial"/>
                        </a:rPr>
                        <a:t>30.8.2014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Chlumec</a:t>
                      </a:r>
                      <a:r>
                        <a:rPr lang="cs-CZ" sz="1200" b="1" i="0" u="none" strike="noStrike">
                          <a:solidFill>
                            <a:srgbClr val="000000"/>
                          </a:solidFill>
                          <a:latin typeface="Arial"/>
                        </a:rPr>
                        <a:t> - </a:t>
                      </a:r>
                      <a:r>
                        <a:rPr lang="cs-CZ" sz="1200" b="1" i="0" u="none" strike="noStrike">
                          <a:solidFill>
                            <a:srgbClr val="1A68B5"/>
                          </a:solidFill>
                          <a:latin typeface="Arial"/>
                        </a:rPr>
                        <a:t>Boletice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0025">
                <a:tc>
                  <a:txBody>
                    <a:bodyPr/>
                    <a:lstStyle/>
                    <a:p>
                      <a:pPr algn="ctr" fontAlgn="ctr"/>
                      <a:r>
                        <a:rPr lang="cs-CZ" sz="1200" b="1" i="0" u="none" strike="noStrike">
                          <a:solidFill>
                            <a:srgbClr val="000000"/>
                          </a:solidFill>
                          <a:latin typeface="Arial"/>
                        </a:rPr>
                        <a:t>31.8.2014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Skorotice</a:t>
                      </a:r>
                      <a:r>
                        <a:rPr lang="cs-CZ" sz="1200" b="1" i="0" u="none" strike="noStrike">
                          <a:solidFill>
                            <a:srgbClr val="000000"/>
                          </a:solidFill>
                          <a:latin typeface="Arial"/>
                        </a:rPr>
                        <a:t> - </a:t>
                      </a:r>
                      <a:r>
                        <a:rPr lang="cs-CZ" sz="1200" b="1" i="0" u="none" strike="noStrike">
                          <a:solidFill>
                            <a:srgbClr val="1A68B5"/>
                          </a:solidFill>
                          <a:latin typeface="Arial"/>
                        </a:rPr>
                        <a:t>Mojžíř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0025">
                <a:tc>
                  <a:txBody>
                    <a:bodyPr/>
                    <a:lstStyle/>
                    <a:p>
                      <a:pPr algn="ctr" fontAlgn="ctr"/>
                      <a:r>
                        <a:rPr lang="cs-CZ" sz="1200" b="1" i="0" u="none" strike="noStrike">
                          <a:solidFill>
                            <a:srgbClr val="000000"/>
                          </a:solidFill>
                          <a:latin typeface="Arial"/>
                        </a:rPr>
                        <a:t>31.8.2014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ASK Lovosice</a:t>
                      </a:r>
                      <a:r>
                        <a:rPr lang="cs-CZ" sz="1200" b="1" i="0" u="none" strike="noStrike">
                          <a:solidFill>
                            <a:srgbClr val="000000"/>
                          </a:solidFill>
                          <a:latin typeface="Arial"/>
                        </a:rPr>
                        <a:t> - </a:t>
                      </a:r>
                      <a:r>
                        <a:rPr lang="cs-CZ" sz="1200" b="1" i="0" u="none" strike="noStrike">
                          <a:solidFill>
                            <a:srgbClr val="1A68B5"/>
                          </a:solidFill>
                          <a:latin typeface="Arial"/>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025">
                <a:tc>
                  <a:txBody>
                    <a:bodyPr/>
                    <a:lstStyle/>
                    <a:p>
                      <a:pPr algn="ctr" fontAlgn="ctr"/>
                      <a:r>
                        <a:rPr lang="cs-CZ" sz="1200" b="1" i="0" u="none" strike="noStrike">
                          <a:solidFill>
                            <a:srgbClr val="000000"/>
                          </a:solidFill>
                          <a:latin typeface="Arial"/>
                        </a:rPr>
                        <a:t>31.8.2014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Mšené lázně</a:t>
                      </a:r>
                      <a:r>
                        <a:rPr lang="cs-CZ" sz="1200" b="1" i="0" u="none" strike="noStrike">
                          <a:solidFill>
                            <a:srgbClr val="000000"/>
                          </a:solidFill>
                          <a:latin typeface="Arial"/>
                        </a:rPr>
                        <a:t> - </a:t>
                      </a:r>
                      <a:r>
                        <a:rPr lang="cs-CZ" sz="1200" b="1" i="0" u="none" strike="noStrike">
                          <a:solidFill>
                            <a:srgbClr val="1A68B5"/>
                          </a:solidFill>
                          <a:latin typeface="Arial"/>
                        </a:rPr>
                        <a:t>Březiny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0025">
                <a:tc>
                  <a:txBody>
                    <a:bodyPr/>
                    <a:lstStyle/>
                    <a:p>
                      <a:pPr algn="ctr" fontAlgn="ctr"/>
                      <a:r>
                        <a:rPr lang="cs-CZ" sz="1200" b="1" i="0" u="none" strike="noStrike">
                          <a:solidFill>
                            <a:srgbClr val="000000"/>
                          </a:solidFill>
                          <a:latin typeface="Arial"/>
                        </a:rPr>
                        <a:t>31.8.2014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1A68B5"/>
                          </a:solidFill>
                          <a:latin typeface="Arial"/>
                        </a:rPr>
                        <a:t>Benešov n.Pl.</a:t>
                      </a:r>
                      <a:r>
                        <a:rPr lang="cs-CZ" sz="1200" b="1" i="0" u="none" strike="noStrike">
                          <a:solidFill>
                            <a:srgbClr val="000000"/>
                          </a:solidFill>
                          <a:latin typeface="Arial"/>
                        </a:rPr>
                        <a:t> - </a:t>
                      </a:r>
                      <a:r>
                        <a:rPr lang="cs-CZ" sz="1200" b="1" i="0" u="none" strike="noStrike">
                          <a:solidFill>
                            <a:srgbClr val="1A68B5"/>
                          </a:solidFill>
                          <a:latin typeface="Arial"/>
                        </a:rPr>
                        <a:t>Velký Šenov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5" name="TextovéPole 14"/>
          <p:cNvSpPr txBox="1"/>
          <p:nvPr/>
        </p:nvSpPr>
        <p:spPr>
          <a:xfrm>
            <a:off x="174948" y="163116"/>
            <a:ext cx="4608512" cy="2308324"/>
          </a:xfrm>
          <a:prstGeom prst="rect">
            <a:avLst/>
          </a:prstGeom>
          <a:blipFill>
            <a:blip r:embed="rId6" cstate="print"/>
            <a:stretch>
              <a:fillRect/>
            </a:stretch>
          </a:blipFill>
        </p:spPr>
        <p:txBody>
          <a:bodyPr wrap="square" rtlCol="0">
            <a:spAutoFit/>
          </a:bodyPr>
          <a:lstStyle/>
          <a:p>
            <a:pPr algn="ctr"/>
            <a:r>
              <a:rPr lang="cs-CZ" sz="2400" dirty="0" smtClean="0">
                <a:latin typeface="Bookman Old Style" pitchFamily="18" charset="0"/>
              </a:rPr>
              <a:t>První kolo dorostenecké soutěže ukázalo, že o branky v I.A třídě nebude. Jak velký bude ale rozdíl ve výkonnosti mezi mužstvy, napoví až další kola </a:t>
            </a:r>
            <a:endParaRPr lang="cs-CZ" sz="1800"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TextovéPole 11"/>
          <p:cNvSpPr txBox="1"/>
          <p:nvPr/>
        </p:nvSpPr>
        <p:spPr>
          <a:xfrm>
            <a:off x="174948" y="163116"/>
            <a:ext cx="4608512" cy="1323439"/>
          </a:xfrm>
          <a:prstGeom prst="rect">
            <a:avLst/>
          </a:prstGeom>
          <a:blipFill dpi="0" rotWithShape="1">
            <a:blip r:embed="rId3" cstate="print">
              <a:alphaModFix amt="23000"/>
            </a:blip>
            <a:srcRect/>
            <a:stretch>
              <a:fillRect/>
            </a:stretch>
          </a:blipFill>
        </p:spPr>
        <p:txBody>
          <a:bodyPr wrap="square" rtlCol="0">
            <a:spAutoFit/>
          </a:bodyPr>
          <a:lstStyle/>
          <a:p>
            <a:pPr algn="ctr"/>
            <a:r>
              <a:rPr lang="cs-CZ" sz="2000" dirty="0" smtClean="0">
                <a:solidFill>
                  <a:srgbClr val="A50021"/>
                </a:solidFill>
                <a:latin typeface="Verdana" pitchFamily="34" charset="0"/>
                <a:ea typeface="Verdana" pitchFamily="34" charset="0"/>
                <a:cs typeface="Verdana" pitchFamily="34" charset="0"/>
              </a:rPr>
              <a:t>Rozpis 15 podzimních mistrovský zápasů A mužstva dospělých včetně odjezdu autobusu</a:t>
            </a:r>
            <a:endParaRPr lang="cs-CZ" sz="1800" dirty="0">
              <a:solidFill>
                <a:srgbClr val="A50021"/>
              </a:solidFill>
              <a:latin typeface="Verdana" pitchFamily="34" charset="0"/>
              <a:ea typeface="Verdana" pitchFamily="34" charset="0"/>
              <a:cs typeface="Verdana" pitchFamily="34" charset="0"/>
            </a:endParaRPr>
          </a:p>
        </p:txBody>
      </p:sp>
      <p:graphicFrame>
        <p:nvGraphicFramePr>
          <p:cNvPr id="13" name="Tabulka 12"/>
          <p:cNvGraphicFramePr>
            <a:graphicFrameLocks noGrp="1"/>
          </p:cNvGraphicFramePr>
          <p:nvPr/>
        </p:nvGraphicFramePr>
        <p:xfrm>
          <a:off x="246956" y="1603276"/>
          <a:ext cx="4529460" cy="4506618"/>
        </p:xfrm>
        <a:graphic>
          <a:graphicData uri="http://schemas.openxmlformats.org/drawingml/2006/table">
            <a:tbl>
              <a:tblPr/>
              <a:tblGrid>
                <a:gridCol w="576064">
                  <a:extLst>
                    <a:ext uri="{9D8B030D-6E8A-4147-A177-3AD203B41FA5}">
                      <a16:colId xmlns:a16="http://schemas.microsoft.com/office/drawing/2014/main" val="20000"/>
                    </a:ext>
                  </a:extLst>
                </a:gridCol>
                <a:gridCol w="553359">
                  <a:extLst>
                    <a:ext uri="{9D8B030D-6E8A-4147-A177-3AD203B41FA5}">
                      <a16:colId xmlns:a16="http://schemas.microsoft.com/office/drawing/2014/main" val="20001"/>
                    </a:ext>
                  </a:extLst>
                </a:gridCol>
                <a:gridCol w="458829">
                  <a:extLst>
                    <a:ext uri="{9D8B030D-6E8A-4147-A177-3AD203B41FA5}">
                      <a16:colId xmlns:a16="http://schemas.microsoft.com/office/drawing/2014/main" val="20002"/>
                    </a:ext>
                  </a:extLst>
                </a:gridCol>
                <a:gridCol w="423534">
                  <a:extLst>
                    <a:ext uri="{9D8B030D-6E8A-4147-A177-3AD203B41FA5}">
                      <a16:colId xmlns:a16="http://schemas.microsoft.com/office/drawing/2014/main" val="20003"/>
                    </a:ext>
                  </a:extLst>
                </a:gridCol>
                <a:gridCol w="1047070">
                  <a:extLst>
                    <a:ext uri="{9D8B030D-6E8A-4147-A177-3AD203B41FA5}">
                      <a16:colId xmlns:a16="http://schemas.microsoft.com/office/drawing/2014/main" val="20004"/>
                    </a:ext>
                  </a:extLst>
                </a:gridCol>
                <a:gridCol w="976481">
                  <a:extLst>
                    <a:ext uri="{9D8B030D-6E8A-4147-A177-3AD203B41FA5}">
                      <a16:colId xmlns:a16="http://schemas.microsoft.com/office/drawing/2014/main" val="20005"/>
                    </a:ext>
                  </a:extLst>
                </a:gridCol>
                <a:gridCol w="494123">
                  <a:extLst>
                    <a:ext uri="{9D8B030D-6E8A-4147-A177-3AD203B41FA5}">
                      <a16:colId xmlns:a16="http://schemas.microsoft.com/office/drawing/2014/main" val="20006"/>
                    </a:ext>
                  </a:extLst>
                </a:gridCol>
              </a:tblGrid>
              <a:tr h="156923">
                <a:tc>
                  <a:txBody>
                    <a:bodyPr/>
                    <a:lstStyle/>
                    <a:p>
                      <a:pPr algn="ctr" fontAlgn="ctr"/>
                      <a:r>
                        <a:rPr lang="cs-CZ" sz="800" b="1" i="0" u="none" strike="noStrike" dirty="0">
                          <a:solidFill>
                            <a:srgbClr val="6600CC"/>
                          </a:solidFill>
                          <a:latin typeface="Calibri"/>
                        </a:rPr>
                        <a:t>Datum</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6600CC"/>
                          </a:solidFill>
                          <a:latin typeface="Calibri"/>
                        </a:rPr>
                        <a:t>Den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6600CC"/>
                          </a:solidFill>
                          <a:latin typeface="Calibri"/>
                        </a:rPr>
                        <a:t>Čas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6600CC"/>
                          </a:solidFill>
                          <a:latin typeface="Calibri"/>
                        </a:rPr>
                        <a:t>Odjezd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6600CC"/>
                          </a:solidFill>
                          <a:latin typeface="Calibri"/>
                        </a:rPr>
                        <a:t>Doma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6600CC"/>
                          </a:solidFill>
                          <a:latin typeface="Calibri"/>
                        </a:rPr>
                        <a:t>Venku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6600CC"/>
                          </a:solidFill>
                          <a:latin typeface="Calibri"/>
                        </a:rPr>
                        <a:t>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0"/>
                  </a:ext>
                </a:extLst>
              </a:tr>
              <a:tr h="247385">
                <a:tc>
                  <a:txBody>
                    <a:bodyPr/>
                    <a:lstStyle/>
                    <a:p>
                      <a:pPr algn="ctr" fontAlgn="ctr"/>
                      <a:r>
                        <a:rPr lang="cs-CZ" sz="900" b="1" i="0" u="none" strike="noStrike" dirty="0">
                          <a:solidFill>
                            <a:srgbClr val="000000"/>
                          </a:solidFill>
                          <a:latin typeface="Arial"/>
                        </a:rPr>
                        <a:t>24.8.2014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14:30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FC Jiskra Modrá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47385">
                <a:tc>
                  <a:txBody>
                    <a:bodyPr/>
                    <a:lstStyle/>
                    <a:p>
                      <a:pPr algn="ctr" fontAlgn="ctr"/>
                      <a:r>
                        <a:rPr lang="cs-CZ" sz="900" b="1" i="0" u="none" strike="noStrike" dirty="0">
                          <a:solidFill>
                            <a:srgbClr val="000000"/>
                          </a:solidFill>
                          <a:latin typeface="Arial"/>
                        </a:rPr>
                        <a:t>30.8.2014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SK STAPVilémov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47385">
                <a:tc>
                  <a:txBody>
                    <a:bodyPr/>
                    <a:lstStyle/>
                    <a:p>
                      <a:pPr algn="ctr" fontAlgn="ctr"/>
                      <a:r>
                        <a:rPr lang="cs-CZ" sz="900" b="1" i="0" u="none" strike="noStrike" dirty="0">
                          <a:solidFill>
                            <a:srgbClr val="000000"/>
                          </a:solidFill>
                          <a:latin typeface="Arial"/>
                        </a:rPr>
                        <a:t>6.9.2014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7:30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Rumburk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47385">
                <a:tc>
                  <a:txBody>
                    <a:bodyPr/>
                    <a:lstStyle/>
                    <a:p>
                      <a:pPr algn="ctr" fontAlgn="ctr"/>
                      <a:r>
                        <a:rPr lang="cs-CZ" sz="900" b="1" i="0" u="none" strike="noStrike" baseline="0" dirty="0">
                          <a:solidFill>
                            <a:schemeClr val="tx1"/>
                          </a:solidFill>
                          <a:latin typeface="Arial"/>
                        </a:rPr>
                        <a:t>13.9.2014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SK </a:t>
                      </a:r>
                      <a:r>
                        <a:rPr lang="cs-CZ" sz="1050" b="1" i="0" u="none" strike="noStrike" baseline="0" dirty="0" err="1">
                          <a:solidFill>
                            <a:schemeClr val="tx1"/>
                          </a:solidFill>
                          <a:latin typeface="Arial"/>
                        </a:rPr>
                        <a:t>Štětí</a:t>
                      </a:r>
                      <a:r>
                        <a:rPr lang="cs-CZ" sz="1050" b="1" i="0" u="none" strike="noStrike" baseline="0" dirty="0">
                          <a:solidFill>
                            <a:schemeClr val="tx1"/>
                          </a:solidFill>
                          <a:latin typeface="Arial"/>
                        </a:rPr>
                        <a:t>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FK Junior 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47385">
                <a:tc>
                  <a:txBody>
                    <a:bodyPr/>
                    <a:lstStyle/>
                    <a:p>
                      <a:pPr algn="ctr" fontAlgn="ctr"/>
                      <a:r>
                        <a:rPr lang="cs-CZ" sz="900" b="1" i="0" u="none" strike="noStrike" dirty="0">
                          <a:solidFill>
                            <a:srgbClr val="000000"/>
                          </a:solidFill>
                          <a:latin typeface="Arial"/>
                        </a:rPr>
                        <a:t>21.9.2014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Blšany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47385">
                <a:tc>
                  <a:txBody>
                    <a:bodyPr/>
                    <a:lstStyle/>
                    <a:p>
                      <a:pPr algn="ctr" fontAlgn="ctr"/>
                      <a:r>
                        <a:rPr lang="cs-CZ" sz="900" b="1" i="0" u="none" strike="noStrike" dirty="0">
                          <a:solidFill>
                            <a:srgbClr val="000000"/>
                          </a:solidFill>
                          <a:latin typeface="Arial"/>
                        </a:rPr>
                        <a:t>27.9.2014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Hrobce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247385">
                <a:tc>
                  <a:txBody>
                    <a:bodyPr/>
                    <a:lstStyle/>
                    <a:p>
                      <a:pPr algn="ctr" fontAlgn="ctr"/>
                      <a:r>
                        <a:rPr lang="cs-CZ" sz="900" b="1" i="0" u="none" strike="noStrike" dirty="0">
                          <a:solidFill>
                            <a:srgbClr val="000000"/>
                          </a:solidFill>
                          <a:latin typeface="Arial"/>
                        </a:rPr>
                        <a:t>4.10.2014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Baník Modlany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47385">
                <a:tc>
                  <a:txBody>
                    <a:bodyPr/>
                    <a:lstStyle/>
                    <a:p>
                      <a:pPr algn="ctr" fontAlgn="ctr"/>
                      <a:r>
                        <a:rPr lang="cs-CZ" sz="900" b="1" i="0" u="none" strike="noStrike" dirty="0">
                          <a:solidFill>
                            <a:srgbClr val="000000"/>
                          </a:solidFill>
                          <a:latin typeface="Arial"/>
                        </a:rPr>
                        <a:t>11.10.2014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13:15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Sokol Horní Jiřetín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247385">
                <a:tc>
                  <a:txBody>
                    <a:bodyPr/>
                    <a:lstStyle/>
                    <a:p>
                      <a:pPr algn="ctr" fontAlgn="ctr"/>
                      <a:r>
                        <a:rPr lang="cs-CZ" sz="900" b="1" i="0" u="none" strike="noStrike" dirty="0">
                          <a:solidFill>
                            <a:srgbClr val="000000"/>
                          </a:solidFill>
                          <a:latin typeface="Arial"/>
                        </a:rPr>
                        <a:t>18.10.2014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FK 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47385">
                <a:tc>
                  <a:txBody>
                    <a:bodyPr/>
                    <a:lstStyle/>
                    <a:p>
                      <a:pPr algn="ctr" fontAlgn="ctr"/>
                      <a:r>
                        <a:rPr lang="cs-CZ" sz="900" b="1" i="0" u="none" strike="noStrike" dirty="0">
                          <a:solidFill>
                            <a:srgbClr val="000000"/>
                          </a:solidFill>
                          <a:latin typeface="Arial"/>
                        </a:rPr>
                        <a:t>25.10.2014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11:45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Litvínov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247385">
                <a:tc>
                  <a:txBody>
                    <a:bodyPr/>
                    <a:lstStyle/>
                    <a:p>
                      <a:pPr algn="ctr" fontAlgn="ctr"/>
                      <a:r>
                        <a:rPr lang="cs-CZ" sz="900" b="1" i="0" u="none" strike="noStrike" dirty="0">
                          <a:solidFill>
                            <a:srgbClr val="000000"/>
                          </a:solidFill>
                          <a:latin typeface="Arial"/>
                        </a:rPr>
                        <a:t>1.11.2014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1.FC Spořice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47385">
                <a:tc>
                  <a:txBody>
                    <a:bodyPr/>
                    <a:lstStyle/>
                    <a:p>
                      <a:pPr algn="ctr" fontAlgn="ctr"/>
                      <a:r>
                        <a:rPr lang="cs-CZ" sz="900" b="1" i="0" u="none" strike="noStrike" dirty="0">
                          <a:solidFill>
                            <a:srgbClr val="000000"/>
                          </a:solidFill>
                          <a:latin typeface="Arial"/>
                        </a:rPr>
                        <a:t>8.11.2014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7:15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Tatran Kadaň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247385">
                <a:tc>
                  <a:txBody>
                    <a:bodyPr/>
                    <a:lstStyle/>
                    <a:p>
                      <a:pPr algn="ctr" fontAlgn="ctr"/>
                      <a:r>
                        <a:rPr lang="cs-CZ" sz="900" b="1" i="0" u="none" strike="noStrike" baseline="0" dirty="0">
                          <a:solidFill>
                            <a:schemeClr val="tx1"/>
                          </a:solidFill>
                          <a:latin typeface="Arial"/>
                        </a:rPr>
                        <a:t>15.11.2014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13:30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TJ Proboštov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baseline="0" dirty="0">
                          <a:solidFill>
                            <a:schemeClr val="tx1"/>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47385">
                <a:tc>
                  <a:txBody>
                    <a:bodyPr/>
                    <a:lstStyle/>
                    <a:p>
                      <a:pPr algn="ctr" fontAlgn="ctr"/>
                      <a:r>
                        <a:rPr lang="cs-CZ" sz="900" b="1" i="0" u="none" strike="noStrike" dirty="0">
                          <a:solidFill>
                            <a:srgbClr val="000000"/>
                          </a:solidFill>
                          <a:latin typeface="Arial"/>
                        </a:rPr>
                        <a:t>22.11.2014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ČL 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SK Štětí 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247385">
                <a:tc>
                  <a:txBody>
                    <a:bodyPr/>
                    <a:lstStyle/>
                    <a:p>
                      <a:pPr algn="ctr" fontAlgn="ctr"/>
                      <a:r>
                        <a:rPr lang="cs-CZ" sz="900" b="1" i="0" u="none" strike="noStrike" dirty="0">
                          <a:solidFill>
                            <a:srgbClr val="000000"/>
                          </a:solidFill>
                          <a:latin typeface="Arial"/>
                        </a:rPr>
                        <a:t>29.11.2014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SK Štětí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FK 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bl>
          </a:graphicData>
        </a:graphic>
      </p:graphicFrame>
      <p:pic>
        <p:nvPicPr>
          <p:cNvPr id="14" name="Picture 1"/>
          <p:cNvPicPr>
            <a:picLocks noChangeAspect="1" noChangeArrowheads="1"/>
          </p:cNvPicPr>
          <p:nvPr/>
        </p:nvPicPr>
        <p:blipFill>
          <a:blip r:embed="rId4" cstate="print"/>
          <a:srcRect/>
          <a:stretch>
            <a:fillRect/>
          </a:stretch>
        </p:blipFill>
        <p:spPr bwMode="auto">
          <a:xfrm>
            <a:off x="1111052" y="6067772"/>
            <a:ext cx="2638425" cy="936104"/>
          </a:xfrm>
          <a:prstGeom prst="rect">
            <a:avLst/>
          </a:prstGeom>
          <a:noFill/>
          <a:ln w="9525">
            <a:noFill/>
            <a:miter lim="800000"/>
            <a:headEnd/>
            <a:tailEnd/>
          </a:ln>
        </p:spPr>
      </p:pic>
      <p:sp>
        <p:nvSpPr>
          <p:cNvPr id="17" name="TextovéPole 16"/>
          <p:cNvSpPr txBox="1"/>
          <p:nvPr/>
        </p:nvSpPr>
        <p:spPr>
          <a:xfrm>
            <a:off x="5431532" y="163116"/>
            <a:ext cx="4464496" cy="707886"/>
          </a:xfrm>
          <a:prstGeom prst="rect">
            <a:avLst/>
          </a:prstGeom>
          <a:blipFill dpi="0" rotWithShape="1">
            <a:blip r:embed="rId5" cstate="print">
              <a:alphaModFix amt="47000"/>
            </a:blip>
            <a:srcRect/>
            <a:stretch>
              <a:fillRect/>
            </a:stretch>
          </a:blipFill>
        </p:spPr>
        <p:txBody>
          <a:bodyPr wrap="square" rtlCol="0">
            <a:spAutoFit/>
          </a:bodyPr>
          <a:lstStyle/>
          <a:p>
            <a:pPr algn="ctr"/>
            <a:r>
              <a:rPr lang="cs-CZ" sz="2000" dirty="0" err="1" smtClean="0">
                <a:solidFill>
                  <a:schemeClr val="accent1">
                    <a:lumMod val="50000"/>
                  </a:schemeClr>
                </a:solidFill>
                <a:effectLst>
                  <a:outerShdw blurRad="38100" dist="38100" dir="2700000" algn="tl">
                    <a:srgbClr val="000000">
                      <a:alpha val="43137"/>
                    </a:srgbClr>
                  </a:outerShdw>
                </a:effectLst>
                <a:latin typeface="Cambria Math" pitchFamily="18" charset="0"/>
                <a:ea typeface="Cambria Math" pitchFamily="18" charset="0"/>
              </a:rPr>
              <a:t>Skorotice</a:t>
            </a:r>
            <a:r>
              <a:rPr lang="cs-CZ" sz="2000" dirty="0" smtClean="0">
                <a:solidFill>
                  <a:schemeClr val="accent1">
                    <a:lumMod val="50000"/>
                  </a:schemeClr>
                </a:solidFill>
                <a:effectLst>
                  <a:outerShdw blurRad="38100" dist="38100" dir="2700000" algn="tl">
                    <a:srgbClr val="000000">
                      <a:alpha val="43137"/>
                    </a:srgbClr>
                  </a:outerShdw>
                </a:effectLst>
                <a:latin typeface="Cambria Math" pitchFamily="18" charset="0"/>
                <a:ea typeface="Cambria Math" pitchFamily="18" charset="0"/>
              </a:rPr>
              <a:t> odolávaly našim dorostencům pouze do 15. mi</a:t>
            </a:r>
            <a:r>
              <a:rPr lang="cs-CZ" sz="2000" dirty="0" smtClean="0">
                <a:solidFill>
                  <a:schemeClr val="accent1">
                    <a:lumMod val="50000"/>
                  </a:schemeClr>
                </a:solidFill>
                <a:latin typeface="Cambria Math" pitchFamily="18" charset="0"/>
                <a:ea typeface="Cambria Math" pitchFamily="18" charset="0"/>
              </a:rPr>
              <a:t>nuty. První mistrák</a:t>
            </a:r>
            <a:endParaRPr lang="cs-CZ" sz="2000" dirty="0">
              <a:solidFill>
                <a:schemeClr val="accent1">
                  <a:lumMod val="50000"/>
                </a:schemeClr>
              </a:solidFill>
              <a:latin typeface="Cambria Math" pitchFamily="18" charset="0"/>
              <a:ea typeface="Cambria Math" pitchFamily="18" charset="0"/>
            </a:endParaRPr>
          </a:p>
        </p:txBody>
      </p:sp>
      <p:sp>
        <p:nvSpPr>
          <p:cNvPr id="18" name="TextovéPole 17"/>
          <p:cNvSpPr txBox="1"/>
          <p:nvPr/>
        </p:nvSpPr>
        <p:spPr>
          <a:xfrm>
            <a:off x="5431532" y="1057627"/>
            <a:ext cx="4680520" cy="5976000"/>
          </a:xfrm>
          <a:prstGeom prst="rect">
            <a:avLst/>
          </a:prstGeom>
          <a:noFill/>
        </p:spPr>
        <p:txBody>
          <a:bodyPr wrap="square" rtlCol="0">
            <a:spAutoFit/>
          </a:bodyPr>
          <a:lstStyle/>
          <a:p>
            <a:pPr algn="ctr"/>
            <a:r>
              <a:rPr lang="cs-CZ" sz="1800" dirty="0" smtClean="0">
                <a:latin typeface="Arial" pitchFamily="34" charset="0"/>
                <a:cs typeface="Arial" pitchFamily="34" charset="0"/>
              </a:rPr>
              <a:t>SK </a:t>
            </a:r>
            <a:r>
              <a:rPr lang="cs-CZ" sz="1800" dirty="0" err="1" smtClean="0">
                <a:latin typeface="Arial" pitchFamily="34" charset="0"/>
                <a:cs typeface="Arial" pitchFamily="34" charset="0"/>
              </a:rPr>
              <a:t>Štětí</a:t>
            </a:r>
            <a:r>
              <a:rPr lang="cs-CZ" sz="1800" dirty="0" smtClean="0">
                <a:latin typeface="Arial" pitchFamily="34" charset="0"/>
                <a:cs typeface="Arial" pitchFamily="34" charset="0"/>
              </a:rPr>
              <a:t> -</a:t>
            </a:r>
            <a:r>
              <a:rPr lang="cs-CZ" sz="1800" u="sng" dirty="0" smtClean="0">
                <a:latin typeface="Arial" pitchFamily="34" charset="0"/>
                <a:cs typeface="Arial" pitchFamily="34" charset="0"/>
              </a:rPr>
              <a:t> SK </a:t>
            </a:r>
            <a:r>
              <a:rPr lang="cs-CZ" sz="1800" u="sng" dirty="0" err="1" smtClean="0">
                <a:latin typeface="Arial" pitchFamily="34" charset="0"/>
                <a:cs typeface="Arial" pitchFamily="34" charset="0"/>
              </a:rPr>
              <a:t>Štětí</a:t>
            </a:r>
            <a:r>
              <a:rPr lang="cs-CZ" sz="1800" u="sng" dirty="0" smtClean="0">
                <a:latin typeface="Arial" pitchFamily="34" charset="0"/>
                <a:cs typeface="Arial" pitchFamily="34" charset="0"/>
              </a:rPr>
              <a:t> – TJ </a:t>
            </a:r>
            <a:r>
              <a:rPr lang="cs-CZ" sz="1800" u="sng" dirty="0" err="1" smtClean="0">
                <a:latin typeface="Arial" pitchFamily="34" charset="0"/>
                <a:cs typeface="Arial" pitchFamily="34" charset="0"/>
              </a:rPr>
              <a:t>Skorotice</a:t>
            </a:r>
            <a:endParaRPr lang="cs-CZ" sz="1800" dirty="0" smtClean="0">
              <a:latin typeface="Arial" pitchFamily="34" charset="0"/>
              <a:cs typeface="Arial" pitchFamily="34" charset="0"/>
            </a:endParaRPr>
          </a:p>
          <a:p>
            <a:pPr algn="ctr"/>
            <a:r>
              <a:rPr lang="cs-CZ" sz="1800" u="sng" dirty="0" smtClean="0">
                <a:latin typeface="Arial" pitchFamily="34" charset="0"/>
                <a:cs typeface="Arial" pitchFamily="34" charset="0"/>
              </a:rPr>
              <a:t>10:1(4:1)   23.8.2014   1.kolo</a:t>
            </a:r>
            <a:endParaRPr lang="cs-CZ" sz="1800" dirty="0" smtClean="0">
              <a:latin typeface="Arial" pitchFamily="34" charset="0"/>
              <a:cs typeface="Arial" pitchFamily="34" charset="0"/>
            </a:endParaRPr>
          </a:p>
          <a:p>
            <a:r>
              <a:rPr lang="cs-CZ" sz="1100" b="0" dirty="0" smtClean="0">
                <a:latin typeface="Arial" pitchFamily="34" charset="0"/>
                <a:cs typeface="Arial" pitchFamily="34" charset="0"/>
              </a:rPr>
              <a:t>O kvalitě soupeře jsme neměli žádné informace a prvních 15 minut bylo také víceméně poznávacími. Mezi 15. až 20. minutou se nám ale povedlo něco co se v každém zápase nevidí.  Vstřelili jsme 3 branky. Při 1. využil Marek odraženého míče, aby míč vrátil za záda brankáře Zemana. Na 2:0 zvyšoval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skvostnou střelou zdálky. Na 3:0 upravil Nedomlel levou nohou, když vymetl pavučinku hostující branky. Hosté se připomněli rychlým útokem, ale branku trefit nedokázali. Po půlhodině hry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důrazným atakováním přivedl do úzkých obránce Pomeje, který ve snaze odkopnout míč rozvlnil síť vlastní branky. Vedení 4:0 nás uklidnilo, ale bohužel až moc, protože do konce poločasu už jsme nic nebezpečného nevymysleli. Naopak hosté 7 minut před přestávkou střelou z velké vzdálenosti zaskočili </a:t>
            </a:r>
            <a:r>
              <a:rPr lang="cs-CZ" sz="1100" b="0" dirty="0" err="1" smtClean="0">
                <a:latin typeface="Arial" pitchFamily="34" charset="0"/>
                <a:cs typeface="Arial" pitchFamily="34" charset="0"/>
              </a:rPr>
              <a:t>štětského</a:t>
            </a:r>
            <a:r>
              <a:rPr lang="cs-CZ" sz="1100" b="0" dirty="0" smtClean="0">
                <a:latin typeface="Arial" pitchFamily="34" charset="0"/>
                <a:cs typeface="Arial" pitchFamily="34" charset="0"/>
              </a:rPr>
              <a:t> brankáře Matěje Svobodu a snížili na 1:4. Naši dorostenci oddechovali i na začátku druhé půle, ale byl to klid před brankovou bouřkou. V 55.  minutě se v šestnáctce uvolnil Marek a zajistil již 4 brankové vedení 5:1.  Pak ještě zahráli poslední skladbu hosté, když trefili tyčku a pak už vyklidili pole až do konce zápasu. Na kandidátní listinu nejlepšího střelce utkání se v 59. minutě zapsal Marek. Prošel přihlížející obranou a změnil výsledek na 6:1.  Za 2 minuty to nebyl nikdo jiný než zase Marek a i zakončení bylo podobné jako při předcházející střele. Pouze skóre doznalo změny na 7:1. Střílet branky jenom Marka nenechal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a zpětnou přihrávku na hranici velkého vápna přeměnil na střelu k tyči na 8:1.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si hezky zaběhl za obranu v 74. minutě a svoji 2. brankou vylepšil výsledek na 9:1. Dvouciferného výsledku jsme se dočkali o pár minut později. Nedomlel se prokličkoval snad přes 5 hráčů, ale zakončení na 10:1 už přenechal </a:t>
            </a:r>
            <a:r>
              <a:rPr lang="cs-CZ" sz="1100" b="0" dirty="0" err="1" smtClean="0">
                <a:latin typeface="Arial" pitchFamily="34" charset="0"/>
                <a:cs typeface="Arial" pitchFamily="34" charset="0"/>
              </a:rPr>
              <a:t>Dančovi</a:t>
            </a:r>
            <a:r>
              <a:rPr lang="cs-CZ" sz="1100" b="0" dirty="0" smtClean="0">
                <a:latin typeface="Arial" pitchFamily="34" charset="0"/>
                <a:cs typeface="Arial" pitchFamily="34" charset="0"/>
              </a:rPr>
              <a:t>. </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Marek 4,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2,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Danč</a:t>
            </a:r>
            <a:r>
              <a:rPr lang="cs-CZ" sz="1100" b="0" dirty="0" smtClean="0">
                <a:latin typeface="Arial" pitchFamily="34" charset="0"/>
                <a:cs typeface="Arial" pitchFamily="34" charset="0"/>
              </a:rPr>
              <a:t> 1, , Nedomlel, vlastní 1</a:t>
            </a:r>
          </a:p>
          <a:p>
            <a:r>
              <a:rPr lang="cs-CZ" sz="1100" b="0" u="sng" dirty="0" smtClean="0">
                <a:latin typeface="Arial" pitchFamily="34" charset="0"/>
                <a:cs typeface="Arial" pitchFamily="34" charset="0"/>
              </a:rPr>
              <a:t>Sestava: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.Svoboda-Nedomlel, Bidlo,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Jakl- </a:t>
            </a:r>
            <a:r>
              <a:rPr lang="cs-CZ" sz="1100" b="0" dirty="0" err="1" smtClean="0">
                <a:latin typeface="Arial" pitchFamily="34" charset="0"/>
                <a:cs typeface="Arial" pitchFamily="34" charset="0"/>
              </a:rPr>
              <a:t>J.Grepl</a:t>
            </a:r>
            <a:r>
              <a:rPr lang="cs-CZ" sz="1100" b="0" dirty="0" smtClean="0">
                <a:latin typeface="Arial" pitchFamily="34" charset="0"/>
                <a:cs typeface="Arial" pitchFamily="34" charset="0"/>
              </a:rPr>
              <a:t>,Beruška,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Horváth.Marek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Danč</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Srba, </a:t>
            </a:r>
            <a:r>
              <a:rPr lang="cs-CZ" sz="1100" b="0" dirty="0" err="1" smtClean="0">
                <a:latin typeface="Arial" pitchFamily="34" charset="0"/>
                <a:cs typeface="Arial" pitchFamily="34" charset="0"/>
              </a:rPr>
              <a:t>Danč</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.Podhorský</a:t>
            </a: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.Hamšík-</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.Šíma, </a:t>
            </a:r>
            <a:r>
              <a:rPr lang="cs-CZ" sz="1100" b="0" dirty="0" err="1" smtClean="0">
                <a:latin typeface="Arial" pitchFamily="34" charset="0"/>
                <a:cs typeface="Arial" pitchFamily="34" charset="0"/>
              </a:rPr>
              <a:t>J.Šíma</a:t>
            </a:r>
            <a:r>
              <a:rPr lang="cs-CZ" sz="1100" b="0" dirty="0" smtClean="0">
                <a:latin typeface="Arial" pitchFamily="34" charset="0"/>
                <a:cs typeface="Arial" pitchFamily="34" charset="0"/>
              </a:rPr>
              <a:t> </a:t>
            </a:r>
          </a:p>
        </p:txBody>
      </p:sp>
      <p:pic>
        <p:nvPicPr>
          <p:cNvPr id="8194" name="Picture 5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0" name="Obdélník 9"/>
          <p:cNvSpPr/>
          <p:nvPr/>
        </p:nvSpPr>
        <p:spPr>
          <a:xfrm>
            <a:off x="5503540" y="235124"/>
            <a:ext cx="4464496" cy="1261884"/>
          </a:xfrm>
          <a:prstGeom prst="rect">
            <a:avLst/>
          </a:prstGeom>
          <a:blipFill dpi="0" rotWithShape="1">
            <a:blip r:embed="rId3" cstate="print">
              <a:alphaModFix amt="46000"/>
            </a:blip>
            <a:srcRect/>
            <a:stretch>
              <a:fillRect/>
            </a:stretch>
          </a:blipFill>
        </p:spPr>
        <p:txBody>
          <a:bodyPr wrap="square" lIns="91440" tIns="45720" rIns="91440" bIns="45720">
            <a:spAutoFit/>
          </a:bodyPr>
          <a:lstStyle/>
          <a:p>
            <a:pPr algn="ctr"/>
            <a:r>
              <a:rPr lang="cs-CZ" sz="38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Pozvánka na další </a:t>
            </a:r>
          </a:p>
          <a:p>
            <a:pPr algn="ctr"/>
            <a:r>
              <a:rPr lang="cs-CZ" sz="38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domácí zápas</a:t>
            </a:r>
            <a:endParaRPr lang="cs-CZ" sz="3800" b="1" cap="none" spc="0"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12" name="TextovéPole 11"/>
          <p:cNvSpPr txBox="1"/>
          <p:nvPr/>
        </p:nvSpPr>
        <p:spPr>
          <a:xfrm>
            <a:off x="5431532" y="1819300"/>
            <a:ext cx="4536504" cy="3477875"/>
          </a:xfrm>
          <a:prstGeom prst="rect">
            <a:avLst/>
          </a:prstGeom>
          <a:blipFill dpi="0" rotWithShape="1">
            <a:blip r:embed="rId4" cstate="print">
              <a:alphaModFix amt="50000"/>
            </a:blip>
            <a:srcRect/>
            <a:stretch>
              <a:fillRect/>
            </a:stretch>
          </a:blipFill>
        </p:spPr>
        <p:txBody>
          <a:bodyPr wrap="square" rtlCol="0">
            <a:spAutoFit/>
          </a:bodyPr>
          <a:lstStyle/>
          <a:p>
            <a:pPr algn="ctr"/>
            <a:r>
              <a:rPr lang="cs-CZ" sz="4400" dirty="0" smtClean="0">
                <a:solidFill>
                  <a:schemeClr val="accent6">
                    <a:lumMod val="50000"/>
                  </a:schemeClr>
                </a:solidFill>
                <a:latin typeface="Britannic Bold" pitchFamily="34" charset="0"/>
              </a:rPr>
              <a:t>SK </a:t>
            </a:r>
            <a:r>
              <a:rPr lang="cs-CZ" sz="4400" dirty="0" err="1" smtClean="0">
                <a:solidFill>
                  <a:schemeClr val="accent6">
                    <a:lumMod val="50000"/>
                  </a:schemeClr>
                </a:solidFill>
                <a:latin typeface="Britannic Bold" pitchFamily="34" charset="0"/>
              </a:rPr>
              <a:t>Štětí</a:t>
            </a:r>
            <a:endParaRPr lang="cs-CZ" sz="4400" dirty="0" smtClean="0">
              <a:solidFill>
                <a:schemeClr val="accent6">
                  <a:lumMod val="50000"/>
                </a:schemeClr>
              </a:solidFill>
              <a:latin typeface="Britannic Bold" pitchFamily="34" charset="0"/>
            </a:endParaRPr>
          </a:p>
          <a:p>
            <a:pPr algn="ctr"/>
            <a:r>
              <a:rPr lang="cs-CZ" sz="4400" dirty="0" smtClean="0">
                <a:solidFill>
                  <a:srgbClr val="9933FF"/>
                </a:solidFill>
                <a:latin typeface="Britannic Bold" pitchFamily="34" charset="0"/>
              </a:rPr>
              <a:t>FK Junior Děčín</a:t>
            </a:r>
          </a:p>
          <a:p>
            <a:pPr algn="ctr"/>
            <a:r>
              <a:rPr lang="cs-CZ" sz="4400" dirty="0" smtClean="0">
                <a:latin typeface="Britannic Bold" pitchFamily="34" charset="0"/>
              </a:rPr>
              <a:t>Sobota 13.9.2014  10:15 hod</a:t>
            </a:r>
            <a:endParaRPr lang="cs-CZ" sz="4400" dirty="0">
              <a:latin typeface="Britannic Bold" pitchFamily="34" charset="0"/>
            </a:endParaRPr>
          </a:p>
        </p:txBody>
      </p:sp>
      <p:pic>
        <p:nvPicPr>
          <p:cNvPr id="13" name="Picture 13"/>
          <p:cNvPicPr>
            <a:picLocks noChangeAspect="1" noChangeArrowheads="1"/>
          </p:cNvPicPr>
          <p:nvPr/>
        </p:nvPicPr>
        <p:blipFill>
          <a:blip r:embed="rId5" cstate="print"/>
          <a:srcRect/>
          <a:stretch>
            <a:fillRect/>
          </a:stretch>
        </p:blipFill>
        <p:spPr bwMode="auto">
          <a:xfrm>
            <a:off x="5863580" y="5491708"/>
            <a:ext cx="3312368" cy="1584176"/>
          </a:xfrm>
          <a:prstGeom prst="rect">
            <a:avLst/>
          </a:prstGeom>
          <a:noFill/>
          <a:ln w="9525">
            <a:noFill/>
            <a:miter lim="800000"/>
            <a:headEnd/>
            <a:tailEnd/>
          </a:ln>
        </p:spPr>
      </p:pic>
      <p:sp>
        <p:nvSpPr>
          <p:cNvPr id="18" name="TextovéPole 17"/>
          <p:cNvSpPr txBox="1"/>
          <p:nvPr/>
        </p:nvSpPr>
        <p:spPr>
          <a:xfrm>
            <a:off x="174948" y="235124"/>
            <a:ext cx="4464496" cy="707886"/>
          </a:xfrm>
          <a:prstGeom prst="rect">
            <a:avLst/>
          </a:prstGeom>
          <a:solidFill>
            <a:srgbClr val="0000FF"/>
          </a:solidFill>
        </p:spPr>
        <p:txBody>
          <a:bodyPr wrap="square" rtlCol="0">
            <a:spAutoFit/>
          </a:bodyPr>
          <a:lstStyle/>
          <a:p>
            <a:pPr algn="ctr"/>
            <a:r>
              <a:rPr lang="cs-CZ" sz="2000" dirty="0" smtClean="0">
                <a:solidFill>
                  <a:schemeClr val="bg1"/>
                </a:solidFill>
                <a:effectLst>
                  <a:outerShdw blurRad="38100" dist="38100" dir="2700000" algn="tl">
                    <a:srgbClr val="000000">
                      <a:alpha val="43137"/>
                    </a:srgbClr>
                  </a:outerShdw>
                </a:effectLst>
                <a:latin typeface="Century" pitchFamily="18" charset="0"/>
              </a:rPr>
              <a:t>Kvalita i kvantita, To je kádr mužstva staré gardy </a:t>
            </a:r>
            <a:r>
              <a:rPr lang="cs-CZ" sz="2000" dirty="0" err="1" smtClean="0">
                <a:solidFill>
                  <a:schemeClr val="bg1"/>
                </a:solidFill>
                <a:effectLst>
                  <a:outerShdw blurRad="38100" dist="38100" dir="2700000" algn="tl">
                    <a:srgbClr val="000000">
                      <a:alpha val="43137"/>
                    </a:srgbClr>
                  </a:outerShdw>
                </a:effectLst>
                <a:latin typeface="Century" pitchFamily="18" charset="0"/>
              </a:rPr>
              <a:t>Sepap</a:t>
            </a:r>
            <a:r>
              <a:rPr lang="cs-CZ" sz="2000" dirty="0" smtClean="0">
                <a:solidFill>
                  <a:schemeClr val="bg1"/>
                </a:solidFill>
                <a:effectLst>
                  <a:outerShdw blurRad="38100" dist="38100" dir="2700000" algn="tl">
                    <a:srgbClr val="000000">
                      <a:alpha val="43137"/>
                    </a:srgbClr>
                  </a:outerShdw>
                </a:effectLst>
                <a:latin typeface="Century" pitchFamily="18" charset="0"/>
              </a:rPr>
              <a:t> </a:t>
            </a:r>
            <a:r>
              <a:rPr lang="cs-CZ" sz="2000" dirty="0" err="1" smtClean="0">
                <a:solidFill>
                  <a:schemeClr val="bg1"/>
                </a:solidFill>
                <a:effectLst>
                  <a:outerShdw blurRad="38100" dist="38100" dir="2700000" algn="tl">
                    <a:srgbClr val="000000">
                      <a:alpha val="43137"/>
                    </a:srgbClr>
                  </a:outerShdw>
                </a:effectLst>
                <a:latin typeface="Century" pitchFamily="18" charset="0"/>
              </a:rPr>
              <a:t>Štětí</a:t>
            </a:r>
            <a:endParaRPr lang="cs-CZ" sz="2000" dirty="0">
              <a:solidFill>
                <a:schemeClr val="bg1"/>
              </a:solidFill>
              <a:effectLst>
                <a:outerShdw blurRad="38100" dist="38100" dir="2700000" algn="tl">
                  <a:srgbClr val="000000">
                    <a:alpha val="43137"/>
                  </a:srgbClr>
                </a:outerShdw>
              </a:effectLst>
              <a:latin typeface="Century" pitchFamily="18" charset="0"/>
            </a:endParaRPr>
          </a:p>
        </p:txBody>
      </p:sp>
      <p:graphicFrame>
        <p:nvGraphicFramePr>
          <p:cNvPr id="14" name="Tabulka 13"/>
          <p:cNvGraphicFramePr>
            <a:graphicFrameLocks noGrp="1"/>
          </p:cNvGraphicFramePr>
          <p:nvPr/>
        </p:nvGraphicFramePr>
        <p:xfrm>
          <a:off x="174948" y="1027198"/>
          <a:ext cx="4608512" cy="5859030"/>
        </p:xfrm>
        <a:graphic>
          <a:graphicData uri="http://schemas.openxmlformats.org/drawingml/2006/table">
            <a:tbl>
              <a:tblPr/>
              <a:tblGrid>
                <a:gridCol w="4608512">
                  <a:extLst>
                    <a:ext uri="{9D8B030D-6E8A-4147-A177-3AD203B41FA5}">
                      <a16:colId xmlns:a16="http://schemas.microsoft.com/office/drawing/2014/main" val="20000"/>
                    </a:ext>
                  </a:extLst>
                </a:gridCol>
              </a:tblGrid>
              <a:tr h="195301">
                <a:tc>
                  <a:txBody>
                    <a:bodyPr/>
                    <a:lstStyle/>
                    <a:p>
                      <a:pPr algn="ctr" fontAlgn="ctr"/>
                      <a:r>
                        <a:rPr lang="cs-CZ" sz="1200" b="1" i="0" u="none" strike="noStrike" dirty="0">
                          <a:solidFill>
                            <a:srgbClr val="000000"/>
                          </a:solidFill>
                          <a:latin typeface="Eras Demi ITC"/>
                        </a:rPr>
                        <a:t>Pavel </a:t>
                      </a:r>
                      <a:r>
                        <a:rPr lang="cs-CZ" sz="1200" b="1" i="0" u="none" strike="noStrike" dirty="0" err="1">
                          <a:solidFill>
                            <a:srgbClr val="000000"/>
                          </a:solidFill>
                          <a:latin typeface="Eras Demi ITC"/>
                        </a:rPr>
                        <a:t>Božík</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00"/>
                  </a:ext>
                </a:extLst>
              </a:tr>
              <a:tr h="195301">
                <a:tc>
                  <a:txBody>
                    <a:bodyPr/>
                    <a:lstStyle/>
                    <a:p>
                      <a:pPr algn="ctr" fontAlgn="ctr"/>
                      <a:r>
                        <a:rPr lang="cs-CZ" sz="1200" b="1" i="0" u="none" strike="noStrike" dirty="0">
                          <a:solidFill>
                            <a:srgbClr val="000000"/>
                          </a:solidFill>
                          <a:latin typeface="Eras Demi ITC"/>
                        </a:rPr>
                        <a:t>Luboš </a:t>
                      </a:r>
                      <a:r>
                        <a:rPr lang="cs-CZ" sz="1200" b="1" i="0" u="none" strike="noStrike" dirty="0" err="1">
                          <a:solidFill>
                            <a:srgbClr val="000000"/>
                          </a:solidFill>
                          <a:latin typeface="Eras Demi ITC"/>
                        </a:rPr>
                        <a:t>Arazim</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195301">
                <a:tc>
                  <a:txBody>
                    <a:bodyPr/>
                    <a:lstStyle/>
                    <a:p>
                      <a:pPr algn="ctr" fontAlgn="ctr"/>
                      <a:r>
                        <a:rPr lang="cs-CZ" sz="1200" b="1" i="0" u="none" strike="noStrike" dirty="0">
                          <a:solidFill>
                            <a:srgbClr val="000000"/>
                          </a:solidFill>
                          <a:latin typeface="Eras Demi ITC"/>
                        </a:rPr>
                        <a:t>Jaromír Hubený</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02"/>
                  </a:ext>
                </a:extLst>
              </a:tr>
              <a:tr h="195301">
                <a:tc>
                  <a:txBody>
                    <a:bodyPr/>
                    <a:lstStyle/>
                    <a:p>
                      <a:pPr algn="ctr" fontAlgn="ctr"/>
                      <a:r>
                        <a:rPr lang="cs-CZ" sz="1200" b="1" i="0" u="none" strike="noStrike" dirty="0">
                          <a:solidFill>
                            <a:srgbClr val="000000"/>
                          </a:solidFill>
                          <a:latin typeface="Eras Demi ITC"/>
                        </a:rPr>
                        <a:t>Libor Pilař</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195301">
                <a:tc>
                  <a:txBody>
                    <a:bodyPr/>
                    <a:lstStyle/>
                    <a:p>
                      <a:pPr algn="ctr" fontAlgn="ctr"/>
                      <a:r>
                        <a:rPr lang="cs-CZ" sz="1200" b="1" i="0" u="none" strike="noStrike" dirty="0">
                          <a:solidFill>
                            <a:srgbClr val="000000"/>
                          </a:solidFill>
                          <a:latin typeface="Eras Demi ITC"/>
                        </a:rPr>
                        <a:t>Josef </a:t>
                      </a:r>
                      <a:r>
                        <a:rPr lang="cs-CZ" sz="1200" b="1" i="0" u="none" strike="noStrike" dirty="0" err="1">
                          <a:solidFill>
                            <a:srgbClr val="000000"/>
                          </a:solidFill>
                          <a:latin typeface="Eras Demi ITC"/>
                        </a:rPr>
                        <a:t>Pixa</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04"/>
                  </a:ext>
                </a:extLst>
              </a:tr>
              <a:tr h="195301">
                <a:tc>
                  <a:txBody>
                    <a:bodyPr/>
                    <a:lstStyle/>
                    <a:p>
                      <a:pPr algn="ctr" fontAlgn="ctr"/>
                      <a:r>
                        <a:rPr lang="cs-CZ" sz="1200" b="1" i="0" u="none" strike="noStrike" dirty="0">
                          <a:solidFill>
                            <a:srgbClr val="000000"/>
                          </a:solidFill>
                          <a:latin typeface="Eras Demi ITC"/>
                        </a:rPr>
                        <a:t>Martin Job</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05"/>
                  </a:ext>
                </a:extLst>
              </a:tr>
              <a:tr h="195301">
                <a:tc>
                  <a:txBody>
                    <a:bodyPr/>
                    <a:lstStyle/>
                    <a:p>
                      <a:pPr algn="ctr" fontAlgn="ctr"/>
                      <a:r>
                        <a:rPr lang="cs-CZ" sz="1200" b="1" i="0" u="none" strike="noStrike" dirty="0">
                          <a:solidFill>
                            <a:srgbClr val="000000"/>
                          </a:solidFill>
                          <a:latin typeface="Eras Demi ITC"/>
                        </a:rPr>
                        <a:t>Jan Tyle</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06"/>
                  </a:ext>
                </a:extLst>
              </a:tr>
              <a:tr h="195301">
                <a:tc>
                  <a:txBody>
                    <a:bodyPr/>
                    <a:lstStyle/>
                    <a:p>
                      <a:pPr algn="ctr" fontAlgn="ctr"/>
                      <a:r>
                        <a:rPr lang="cs-CZ" sz="1200" b="1" i="0" u="none" strike="noStrike" dirty="0">
                          <a:solidFill>
                            <a:srgbClr val="000000"/>
                          </a:solidFill>
                          <a:latin typeface="Eras Demi ITC"/>
                        </a:rPr>
                        <a:t>David </a:t>
                      </a:r>
                      <a:r>
                        <a:rPr lang="cs-CZ" sz="1200" b="1" i="0" u="none" strike="noStrike" dirty="0" err="1">
                          <a:solidFill>
                            <a:srgbClr val="000000"/>
                          </a:solidFill>
                          <a:latin typeface="Eras Demi ITC"/>
                        </a:rPr>
                        <a:t>Plicka</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07"/>
                  </a:ext>
                </a:extLst>
              </a:tr>
              <a:tr h="195301">
                <a:tc>
                  <a:txBody>
                    <a:bodyPr/>
                    <a:lstStyle/>
                    <a:p>
                      <a:pPr algn="ctr" fontAlgn="ctr"/>
                      <a:r>
                        <a:rPr lang="cs-CZ" sz="1200" b="1" i="0" u="none" strike="noStrike" dirty="0">
                          <a:solidFill>
                            <a:srgbClr val="000000"/>
                          </a:solidFill>
                          <a:latin typeface="Eras Demi ITC"/>
                        </a:rPr>
                        <a:t>Václav Podhorský</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08"/>
                  </a:ext>
                </a:extLst>
              </a:tr>
              <a:tr h="195301">
                <a:tc>
                  <a:txBody>
                    <a:bodyPr/>
                    <a:lstStyle/>
                    <a:p>
                      <a:pPr algn="ctr" fontAlgn="ctr"/>
                      <a:r>
                        <a:rPr lang="cs-CZ" sz="1200" b="1" i="0" u="none" strike="noStrike" dirty="0">
                          <a:solidFill>
                            <a:srgbClr val="000000"/>
                          </a:solidFill>
                          <a:latin typeface="Eras Demi ITC"/>
                        </a:rPr>
                        <a:t>Stanislav Štípek</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09"/>
                  </a:ext>
                </a:extLst>
              </a:tr>
              <a:tr h="195301">
                <a:tc>
                  <a:txBody>
                    <a:bodyPr/>
                    <a:lstStyle/>
                    <a:p>
                      <a:pPr algn="ctr" fontAlgn="ctr"/>
                      <a:r>
                        <a:rPr lang="cs-CZ" sz="1200" b="1" i="0" u="none" strike="noStrike" dirty="0">
                          <a:solidFill>
                            <a:srgbClr val="000000"/>
                          </a:solidFill>
                          <a:latin typeface="Eras Demi ITC"/>
                        </a:rPr>
                        <a:t>Jiří Trutnovský</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10"/>
                  </a:ext>
                </a:extLst>
              </a:tr>
              <a:tr h="195301">
                <a:tc>
                  <a:txBody>
                    <a:bodyPr/>
                    <a:lstStyle/>
                    <a:p>
                      <a:pPr algn="ctr" fontAlgn="ctr"/>
                      <a:r>
                        <a:rPr lang="cs-CZ" sz="1200" b="1" i="0" u="none" strike="noStrike" dirty="0">
                          <a:solidFill>
                            <a:srgbClr val="000000"/>
                          </a:solidFill>
                          <a:latin typeface="Eras Demi ITC"/>
                        </a:rPr>
                        <a:t>Josef Jonák</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11"/>
                  </a:ext>
                </a:extLst>
              </a:tr>
              <a:tr h="195301">
                <a:tc>
                  <a:txBody>
                    <a:bodyPr/>
                    <a:lstStyle/>
                    <a:p>
                      <a:pPr algn="ctr" fontAlgn="ctr"/>
                      <a:r>
                        <a:rPr lang="cs-CZ" sz="1200" b="1" i="0" u="none" strike="noStrike" dirty="0">
                          <a:solidFill>
                            <a:srgbClr val="000000"/>
                          </a:solidFill>
                          <a:latin typeface="Eras Demi ITC"/>
                        </a:rPr>
                        <a:t>Pavel Záloha</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12"/>
                  </a:ext>
                </a:extLst>
              </a:tr>
              <a:tr h="195301">
                <a:tc>
                  <a:txBody>
                    <a:bodyPr/>
                    <a:lstStyle/>
                    <a:p>
                      <a:pPr algn="ctr" fontAlgn="ctr"/>
                      <a:r>
                        <a:rPr lang="cs-CZ" sz="1200" b="1" i="0" u="none" strike="noStrike" dirty="0">
                          <a:solidFill>
                            <a:srgbClr val="000000"/>
                          </a:solidFill>
                          <a:latin typeface="Eras Demi ITC"/>
                        </a:rPr>
                        <a:t>Jan Fibich</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13"/>
                  </a:ext>
                </a:extLst>
              </a:tr>
              <a:tr h="195301">
                <a:tc>
                  <a:txBody>
                    <a:bodyPr/>
                    <a:lstStyle/>
                    <a:p>
                      <a:pPr algn="ctr" fontAlgn="ctr"/>
                      <a:r>
                        <a:rPr lang="cs-CZ" sz="1200" b="1" i="0" u="none" strike="noStrike" dirty="0">
                          <a:solidFill>
                            <a:srgbClr val="000000"/>
                          </a:solidFill>
                          <a:latin typeface="Eras Demi ITC"/>
                        </a:rPr>
                        <a:t>Martin Schneider</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14"/>
                  </a:ext>
                </a:extLst>
              </a:tr>
              <a:tr h="195301">
                <a:tc>
                  <a:txBody>
                    <a:bodyPr/>
                    <a:lstStyle/>
                    <a:p>
                      <a:pPr algn="ctr" fontAlgn="ctr"/>
                      <a:r>
                        <a:rPr lang="cs-CZ" sz="1200" b="1" i="0" u="none" strike="noStrike" dirty="0">
                          <a:solidFill>
                            <a:srgbClr val="000000"/>
                          </a:solidFill>
                          <a:latin typeface="Eras Demi ITC"/>
                        </a:rPr>
                        <a:t>Jan </a:t>
                      </a:r>
                      <a:r>
                        <a:rPr lang="cs-CZ" sz="1200" b="1" i="0" u="none" strike="noStrike" dirty="0" err="1">
                          <a:solidFill>
                            <a:srgbClr val="000000"/>
                          </a:solidFill>
                          <a:latin typeface="Eras Demi ITC"/>
                        </a:rPr>
                        <a:t>Arazim</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15"/>
                  </a:ext>
                </a:extLst>
              </a:tr>
              <a:tr h="195301">
                <a:tc>
                  <a:txBody>
                    <a:bodyPr/>
                    <a:lstStyle/>
                    <a:p>
                      <a:pPr algn="ctr" fontAlgn="ctr"/>
                      <a:r>
                        <a:rPr lang="cs-CZ" sz="1200" b="1" i="0" u="none" strike="noStrike" dirty="0">
                          <a:solidFill>
                            <a:srgbClr val="000000"/>
                          </a:solidFill>
                          <a:latin typeface="Eras Demi ITC"/>
                        </a:rPr>
                        <a:t>Václav Kubeš</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16"/>
                  </a:ext>
                </a:extLst>
              </a:tr>
              <a:tr h="195301">
                <a:tc>
                  <a:txBody>
                    <a:bodyPr/>
                    <a:lstStyle/>
                    <a:p>
                      <a:pPr algn="ctr" fontAlgn="ctr"/>
                      <a:r>
                        <a:rPr lang="cs-CZ" sz="1200" b="1" i="0" u="none" strike="noStrike" dirty="0">
                          <a:solidFill>
                            <a:srgbClr val="000000"/>
                          </a:solidFill>
                          <a:latin typeface="Eras Demi ITC"/>
                        </a:rPr>
                        <a:t>Jan </a:t>
                      </a:r>
                      <a:r>
                        <a:rPr lang="cs-CZ" sz="1200" b="1" i="0" u="none" strike="noStrike" dirty="0" err="1">
                          <a:solidFill>
                            <a:srgbClr val="000000"/>
                          </a:solidFill>
                          <a:latin typeface="Eras Demi ITC"/>
                        </a:rPr>
                        <a:t>Suchitra</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17"/>
                  </a:ext>
                </a:extLst>
              </a:tr>
              <a:tr h="195301">
                <a:tc>
                  <a:txBody>
                    <a:bodyPr/>
                    <a:lstStyle/>
                    <a:p>
                      <a:pPr algn="ctr" fontAlgn="ctr"/>
                      <a:r>
                        <a:rPr lang="cs-CZ" sz="1200" b="1" i="0" u="none" strike="noStrike" dirty="0">
                          <a:solidFill>
                            <a:srgbClr val="000000"/>
                          </a:solidFill>
                          <a:latin typeface="Eras Demi ITC"/>
                        </a:rPr>
                        <a:t>František Svoboda</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18"/>
                  </a:ext>
                </a:extLst>
              </a:tr>
              <a:tr h="195301">
                <a:tc>
                  <a:txBody>
                    <a:bodyPr/>
                    <a:lstStyle/>
                    <a:p>
                      <a:pPr algn="ctr" fontAlgn="ctr"/>
                      <a:r>
                        <a:rPr lang="cs-CZ" sz="1200" b="1" i="0" u="none" strike="noStrike" dirty="0">
                          <a:solidFill>
                            <a:srgbClr val="000000"/>
                          </a:solidFill>
                          <a:latin typeface="Eras Demi ITC"/>
                        </a:rPr>
                        <a:t>Jiří Jakl</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19"/>
                  </a:ext>
                </a:extLst>
              </a:tr>
              <a:tr h="195301">
                <a:tc>
                  <a:txBody>
                    <a:bodyPr/>
                    <a:lstStyle/>
                    <a:p>
                      <a:pPr algn="ctr" fontAlgn="ctr"/>
                      <a:r>
                        <a:rPr lang="cs-CZ" sz="1200" b="1" i="0" u="none" strike="noStrike" dirty="0">
                          <a:solidFill>
                            <a:srgbClr val="000000"/>
                          </a:solidFill>
                          <a:latin typeface="Eras Demi ITC"/>
                        </a:rPr>
                        <a:t>Martin </a:t>
                      </a:r>
                      <a:r>
                        <a:rPr lang="cs-CZ" sz="1200" b="1" i="0" u="none" strike="noStrike" dirty="0" err="1">
                          <a:solidFill>
                            <a:srgbClr val="000000"/>
                          </a:solidFill>
                          <a:latin typeface="Eras Demi ITC"/>
                        </a:rPr>
                        <a:t>Toráč</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20"/>
                  </a:ext>
                </a:extLst>
              </a:tr>
              <a:tr h="195301">
                <a:tc>
                  <a:txBody>
                    <a:bodyPr/>
                    <a:lstStyle/>
                    <a:p>
                      <a:pPr algn="ctr" fontAlgn="ctr"/>
                      <a:r>
                        <a:rPr lang="cs-CZ" sz="1200" b="1" i="0" u="none" strike="noStrike" dirty="0">
                          <a:solidFill>
                            <a:srgbClr val="000000"/>
                          </a:solidFill>
                          <a:latin typeface="Eras Demi ITC"/>
                        </a:rPr>
                        <a:t>Ervín </a:t>
                      </a:r>
                      <a:r>
                        <a:rPr lang="cs-CZ" sz="1200" b="1" i="0" u="none" strike="noStrike" dirty="0" err="1">
                          <a:solidFill>
                            <a:srgbClr val="000000"/>
                          </a:solidFill>
                          <a:latin typeface="Eras Demi ITC"/>
                        </a:rPr>
                        <a:t>Gorol</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21"/>
                  </a:ext>
                </a:extLst>
              </a:tr>
              <a:tr h="195301">
                <a:tc>
                  <a:txBody>
                    <a:bodyPr/>
                    <a:lstStyle/>
                    <a:p>
                      <a:pPr algn="ctr" fontAlgn="ctr"/>
                      <a:r>
                        <a:rPr lang="cs-CZ" sz="1200" b="1" i="0" u="none" strike="noStrike" dirty="0">
                          <a:solidFill>
                            <a:srgbClr val="000000"/>
                          </a:solidFill>
                          <a:latin typeface="Eras Demi ITC"/>
                        </a:rPr>
                        <a:t>Radek </a:t>
                      </a:r>
                      <a:r>
                        <a:rPr lang="cs-CZ" sz="1200" b="1" i="0" u="none" strike="noStrike" dirty="0" err="1">
                          <a:solidFill>
                            <a:srgbClr val="000000"/>
                          </a:solidFill>
                          <a:latin typeface="Eras Demi ITC"/>
                        </a:rPr>
                        <a:t>Švejdar</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22"/>
                  </a:ext>
                </a:extLst>
              </a:tr>
              <a:tr h="195301">
                <a:tc>
                  <a:txBody>
                    <a:bodyPr/>
                    <a:lstStyle/>
                    <a:p>
                      <a:pPr algn="ctr" fontAlgn="ctr"/>
                      <a:r>
                        <a:rPr lang="cs-CZ" sz="1200" b="1" i="0" u="none" strike="noStrike" dirty="0">
                          <a:solidFill>
                            <a:srgbClr val="000000"/>
                          </a:solidFill>
                          <a:latin typeface="Eras Demi ITC"/>
                        </a:rPr>
                        <a:t>František Kučera</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23"/>
                  </a:ext>
                </a:extLst>
              </a:tr>
              <a:tr h="195301">
                <a:tc>
                  <a:txBody>
                    <a:bodyPr/>
                    <a:lstStyle/>
                    <a:p>
                      <a:pPr algn="ctr" fontAlgn="ctr"/>
                      <a:r>
                        <a:rPr lang="cs-CZ" sz="1200" b="1" i="0" u="none" strike="noStrike" dirty="0">
                          <a:solidFill>
                            <a:srgbClr val="000000"/>
                          </a:solidFill>
                          <a:latin typeface="Eras Demi ITC"/>
                        </a:rPr>
                        <a:t>Šimon Vála</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24"/>
                  </a:ext>
                </a:extLst>
              </a:tr>
              <a:tr h="195301">
                <a:tc>
                  <a:txBody>
                    <a:bodyPr/>
                    <a:lstStyle/>
                    <a:p>
                      <a:pPr algn="ctr" fontAlgn="ctr"/>
                      <a:r>
                        <a:rPr lang="cs-CZ" sz="1200" b="1" i="0" u="none" strike="noStrike" dirty="0">
                          <a:solidFill>
                            <a:srgbClr val="000000"/>
                          </a:solidFill>
                          <a:latin typeface="Eras Demi ITC"/>
                        </a:rPr>
                        <a:t>Daniel </a:t>
                      </a:r>
                      <a:r>
                        <a:rPr lang="cs-CZ" sz="1200" b="1" i="0" u="none" strike="noStrike" dirty="0" err="1">
                          <a:solidFill>
                            <a:srgbClr val="000000"/>
                          </a:solidFill>
                          <a:latin typeface="Eras Demi ITC"/>
                        </a:rPr>
                        <a:t>Jerman</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25"/>
                  </a:ext>
                </a:extLst>
              </a:tr>
              <a:tr h="195301">
                <a:tc>
                  <a:txBody>
                    <a:bodyPr/>
                    <a:lstStyle/>
                    <a:p>
                      <a:pPr algn="ctr" fontAlgn="ctr"/>
                      <a:r>
                        <a:rPr lang="cs-CZ" sz="1200" b="1" i="0" u="none" strike="noStrike" dirty="0">
                          <a:solidFill>
                            <a:srgbClr val="000000"/>
                          </a:solidFill>
                          <a:latin typeface="Eras Demi ITC"/>
                        </a:rPr>
                        <a:t>Miroslav </a:t>
                      </a:r>
                      <a:r>
                        <a:rPr lang="cs-CZ" sz="1200" b="1" i="0" u="none" strike="noStrike" dirty="0" err="1">
                          <a:solidFill>
                            <a:srgbClr val="000000"/>
                          </a:solidFill>
                          <a:latin typeface="Eras Demi ITC"/>
                        </a:rPr>
                        <a:t>Daniluk</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26"/>
                  </a:ext>
                </a:extLst>
              </a:tr>
              <a:tr h="195301">
                <a:tc>
                  <a:txBody>
                    <a:bodyPr/>
                    <a:lstStyle/>
                    <a:p>
                      <a:pPr algn="ctr" fontAlgn="ctr"/>
                      <a:r>
                        <a:rPr lang="cs-CZ" sz="1200" b="1" i="0" u="none" strike="noStrike" dirty="0">
                          <a:solidFill>
                            <a:srgbClr val="000000"/>
                          </a:solidFill>
                          <a:latin typeface="Eras Demi ITC"/>
                        </a:rPr>
                        <a:t>Michal </a:t>
                      </a:r>
                      <a:r>
                        <a:rPr lang="cs-CZ" sz="1200" b="1" i="0" u="none" strike="noStrike" dirty="0" err="1">
                          <a:solidFill>
                            <a:srgbClr val="000000"/>
                          </a:solidFill>
                          <a:latin typeface="Eras Demi ITC"/>
                        </a:rPr>
                        <a:t>Müller</a:t>
                      </a:r>
                      <a:endParaRPr lang="cs-CZ" sz="1200" b="1" i="0" u="none" strike="noStrike" dirty="0">
                        <a:solidFill>
                          <a:srgbClr val="000000"/>
                        </a:solidFill>
                        <a:latin typeface="Eras Demi ITC"/>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27"/>
                  </a:ext>
                </a:extLst>
              </a:tr>
              <a:tr h="195301">
                <a:tc>
                  <a:txBody>
                    <a:bodyPr/>
                    <a:lstStyle/>
                    <a:p>
                      <a:pPr algn="ctr" fontAlgn="ctr"/>
                      <a:r>
                        <a:rPr lang="cs-CZ" sz="1200" b="1" i="0" u="none" strike="noStrike" dirty="0">
                          <a:solidFill>
                            <a:srgbClr val="000000"/>
                          </a:solidFill>
                          <a:latin typeface="Eras Demi ITC"/>
                        </a:rPr>
                        <a:t>Jan Čermák</a:t>
                      </a:r>
                    </a:p>
                  </a:txBody>
                  <a:tcPr marL="7620" marR="7620" marT="7620" marB="0" anchor="ctr">
                    <a:lnL>
                      <a:noFill/>
                    </a:lnL>
                    <a:lnR>
                      <a:noFill/>
                    </a:lnR>
                    <a:lnT>
                      <a:noFill/>
                    </a:lnT>
                    <a:lnB>
                      <a:noFill/>
                    </a:lnB>
                    <a:solidFill>
                      <a:srgbClr val="D7E4BC"/>
                    </a:solidFill>
                  </a:tcPr>
                </a:tc>
                <a:extLst>
                  <a:ext uri="{0D108BD9-81ED-4DB2-BD59-A6C34878D82A}">
                    <a16:rowId xmlns:a16="http://schemas.microsoft.com/office/drawing/2014/main" val="10028"/>
                  </a:ext>
                </a:extLst>
              </a:tr>
              <a:tr h="195301">
                <a:tc>
                  <a:txBody>
                    <a:bodyPr/>
                    <a:lstStyle/>
                    <a:p>
                      <a:pPr algn="ctr" fontAlgn="ctr"/>
                      <a:r>
                        <a:rPr lang="cs-CZ" sz="1200" b="1" i="0" u="none" strike="noStrike" dirty="0">
                          <a:solidFill>
                            <a:srgbClr val="000000"/>
                          </a:solidFill>
                          <a:latin typeface="Eras Demi ITC"/>
                        </a:rPr>
                        <a:t>Michal Hamšík</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10029"/>
                  </a:ext>
                </a:extLst>
              </a:tr>
            </a:tbl>
          </a:graphicData>
        </a:graphic>
      </p:graphicFrame>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TextovéPole 11"/>
          <p:cNvSpPr txBox="1"/>
          <p:nvPr/>
        </p:nvSpPr>
        <p:spPr>
          <a:xfrm>
            <a:off x="246956" y="163116"/>
            <a:ext cx="4680520" cy="523220"/>
          </a:xfrm>
          <a:prstGeom prst="rect">
            <a:avLst/>
          </a:prstGeom>
          <a:blipFill>
            <a:blip r:embed="rId3" cstate="print"/>
            <a:stretch>
              <a:fillRect/>
            </a:stretch>
          </a:blipFill>
        </p:spPr>
        <p:txBody>
          <a:bodyPr wrap="square" rtlCol="0">
            <a:spAutoFit/>
          </a:bodyPr>
          <a:lstStyle/>
          <a:p>
            <a:pPr algn="ctr"/>
            <a:r>
              <a:rPr lang="cs-CZ" sz="2800" dirty="0" smtClean="0"/>
              <a:t>A mužstvo podzim 2014</a:t>
            </a:r>
            <a:endParaRPr lang="cs-CZ" sz="2800" dirty="0"/>
          </a:p>
        </p:txBody>
      </p:sp>
      <p:graphicFrame>
        <p:nvGraphicFramePr>
          <p:cNvPr id="13" name="Tabulka 12"/>
          <p:cNvGraphicFramePr>
            <a:graphicFrameLocks noGrp="1"/>
          </p:cNvGraphicFramePr>
          <p:nvPr/>
        </p:nvGraphicFramePr>
        <p:xfrm>
          <a:off x="318964" y="883196"/>
          <a:ext cx="4572744" cy="5960745"/>
        </p:xfrm>
        <a:graphic>
          <a:graphicData uri="http://schemas.openxmlformats.org/drawingml/2006/table">
            <a:tbl>
              <a:tblPr/>
              <a:tblGrid>
                <a:gridCol w="2640848">
                  <a:extLst>
                    <a:ext uri="{9D8B030D-6E8A-4147-A177-3AD203B41FA5}">
                      <a16:colId xmlns:a16="http://schemas.microsoft.com/office/drawing/2014/main" val="20000"/>
                    </a:ext>
                  </a:extLst>
                </a:gridCol>
                <a:gridCol w="1931896">
                  <a:extLst>
                    <a:ext uri="{9D8B030D-6E8A-4147-A177-3AD203B41FA5}">
                      <a16:colId xmlns:a16="http://schemas.microsoft.com/office/drawing/2014/main" val="20001"/>
                    </a:ext>
                  </a:extLst>
                </a:gridCol>
              </a:tblGrid>
              <a:tr h="202565">
                <a:tc>
                  <a:txBody>
                    <a:bodyPr/>
                    <a:lstStyle/>
                    <a:p>
                      <a:pPr algn="ctr" rtl="0" fontAlgn="ctr"/>
                      <a:r>
                        <a:rPr lang="cs-CZ" sz="1800" b="1" i="0" u="none" strike="noStrike" dirty="0" err="1">
                          <a:solidFill>
                            <a:srgbClr val="000000"/>
                          </a:solidFill>
                          <a:latin typeface="Arial"/>
                        </a:rPr>
                        <a:t>Belák</a:t>
                      </a:r>
                      <a:r>
                        <a:rPr lang="cs-CZ" sz="1800" b="1" i="0" u="none" strike="noStrike" dirty="0">
                          <a:solidFill>
                            <a:srgbClr val="000000"/>
                          </a:solidFill>
                          <a:latin typeface="Arial"/>
                        </a:rPr>
                        <a:t> Tomáš</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a:solidFill>
                            <a:srgbClr val="000000"/>
                          </a:solidFill>
                          <a:latin typeface="Arial"/>
                        </a:rPr>
                        <a:t>1990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202565">
                <a:tc>
                  <a:txBody>
                    <a:bodyPr/>
                    <a:lstStyle/>
                    <a:p>
                      <a:pPr algn="ctr" rtl="0" fontAlgn="ctr"/>
                      <a:r>
                        <a:rPr lang="cs-CZ" sz="1800" b="1" i="0" u="none" strike="noStrike" dirty="0">
                          <a:solidFill>
                            <a:srgbClr val="000000"/>
                          </a:solidFill>
                          <a:latin typeface="Arial"/>
                        </a:rPr>
                        <a:t>Doležal Darek </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a:solidFill>
                            <a:srgbClr val="000000"/>
                          </a:solidFill>
                          <a:latin typeface="Arial"/>
                        </a:rPr>
                        <a:t>1994</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1"/>
                  </a:ext>
                </a:extLst>
              </a:tr>
              <a:tr h="202565">
                <a:tc>
                  <a:txBody>
                    <a:bodyPr/>
                    <a:lstStyle/>
                    <a:p>
                      <a:pPr algn="ctr" rtl="0" fontAlgn="ctr"/>
                      <a:r>
                        <a:rPr lang="cs-CZ" sz="1800" b="1" i="0" u="none" strike="noStrike" dirty="0">
                          <a:solidFill>
                            <a:srgbClr val="000000"/>
                          </a:solidFill>
                          <a:latin typeface="Arial"/>
                        </a:rPr>
                        <a:t>Hubený Jaromír jun.</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02565">
                <a:tc>
                  <a:txBody>
                    <a:bodyPr/>
                    <a:lstStyle/>
                    <a:p>
                      <a:pPr algn="ctr" rtl="0" fontAlgn="ctr"/>
                      <a:r>
                        <a:rPr lang="cs-CZ" sz="1800" b="1" i="0" u="none" strike="noStrike">
                          <a:solidFill>
                            <a:srgbClr val="000000"/>
                          </a:solidFill>
                          <a:latin typeface="Arial"/>
                        </a:rPr>
                        <a:t>Kucler Vladimír</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1988</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3"/>
                  </a:ext>
                </a:extLst>
              </a:tr>
              <a:tr h="202565">
                <a:tc>
                  <a:txBody>
                    <a:bodyPr/>
                    <a:lstStyle/>
                    <a:p>
                      <a:pPr algn="ctr" rtl="0" fontAlgn="ctr"/>
                      <a:r>
                        <a:rPr lang="cs-CZ" sz="1800" b="1" i="0" u="none" strike="noStrike">
                          <a:solidFill>
                            <a:srgbClr val="000000"/>
                          </a:solidFill>
                          <a:latin typeface="Arial"/>
                        </a:rPr>
                        <a:t>Malák Marek</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202565">
                <a:tc>
                  <a:txBody>
                    <a:bodyPr/>
                    <a:lstStyle/>
                    <a:p>
                      <a:pPr algn="ctr" rtl="0" fontAlgn="ctr"/>
                      <a:r>
                        <a:rPr lang="cs-CZ" sz="1800" b="1" i="0" u="none" strike="noStrike">
                          <a:solidFill>
                            <a:srgbClr val="000000"/>
                          </a:solidFill>
                          <a:latin typeface="Arial"/>
                        </a:rPr>
                        <a:t>Mencl David</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1987</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5"/>
                  </a:ext>
                </a:extLst>
              </a:tr>
              <a:tr h="202565">
                <a:tc>
                  <a:txBody>
                    <a:bodyPr/>
                    <a:lstStyle/>
                    <a:p>
                      <a:pPr algn="ctr" rtl="0" fontAlgn="ctr"/>
                      <a:r>
                        <a:rPr lang="cs-CZ" sz="1800" b="1" i="0" u="none" strike="noStrike">
                          <a:solidFill>
                            <a:srgbClr val="000000"/>
                          </a:solidFill>
                          <a:latin typeface="Arial"/>
                        </a:rPr>
                        <a:t>Matoušek Tomáš</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202565">
                <a:tc>
                  <a:txBody>
                    <a:bodyPr/>
                    <a:lstStyle/>
                    <a:p>
                      <a:pPr algn="ctr" rtl="0" fontAlgn="ctr"/>
                      <a:r>
                        <a:rPr lang="cs-CZ" sz="1800" b="1" i="0" u="none" strike="noStrike">
                          <a:solidFill>
                            <a:srgbClr val="000000"/>
                          </a:solidFill>
                          <a:latin typeface="Arial"/>
                        </a:rPr>
                        <a:t>Michovský Václav</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1992</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7"/>
                  </a:ext>
                </a:extLst>
              </a:tr>
              <a:tr h="202565">
                <a:tc>
                  <a:txBody>
                    <a:bodyPr/>
                    <a:lstStyle/>
                    <a:p>
                      <a:pPr algn="ctr" rtl="0" fontAlgn="ctr"/>
                      <a:r>
                        <a:rPr lang="cs-CZ" sz="1800" b="1" i="0" u="none" strike="noStrike">
                          <a:solidFill>
                            <a:srgbClr val="000000"/>
                          </a:solidFill>
                          <a:latin typeface="Arial"/>
                        </a:rPr>
                        <a:t>Peterka Jakub</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202565">
                <a:tc>
                  <a:txBody>
                    <a:bodyPr/>
                    <a:lstStyle/>
                    <a:p>
                      <a:pPr algn="ctr" rtl="0" fontAlgn="ctr"/>
                      <a:r>
                        <a:rPr lang="cs-CZ" sz="1800" b="1" i="0" u="none" strike="noStrike">
                          <a:solidFill>
                            <a:srgbClr val="000000"/>
                          </a:solidFill>
                          <a:latin typeface="Arial"/>
                        </a:rPr>
                        <a:t>Poráč Vladimír</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1988</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9"/>
                  </a:ext>
                </a:extLst>
              </a:tr>
              <a:tr h="202565">
                <a:tc>
                  <a:txBody>
                    <a:bodyPr/>
                    <a:lstStyle/>
                    <a:p>
                      <a:pPr algn="ctr" rtl="0" fontAlgn="ctr"/>
                      <a:r>
                        <a:rPr lang="cs-CZ" sz="1800" b="1" i="0" u="none" strike="noStrike">
                          <a:solidFill>
                            <a:srgbClr val="000000"/>
                          </a:solidFill>
                          <a:latin typeface="Arial"/>
                        </a:rPr>
                        <a:t>Ransdorf Jiří</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a:solidFill>
                            <a:srgbClr val="000000"/>
                          </a:solidFill>
                          <a:latin typeface="Arial"/>
                        </a:rPr>
                        <a:t>1986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202565">
                <a:tc>
                  <a:txBody>
                    <a:bodyPr/>
                    <a:lstStyle/>
                    <a:p>
                      <a:pPr algn="ctr" rtl="0" fontAlgn="ctr"/>
                      <a:r>
                        <a:rPr lang="cs-CZ" sz="1800" b="1" i="0" u="none" strike="noStrike">
                          <a:solidFill>
                            <a:srgbClr val="000000"/>
                          </a:solidFill>
                          <a:latin typeface="Arial"/>
                        </a:rPr>
                        <a:t>Rejman Martin</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1992</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1"/>
                  </a:ext>
                </a:extLst>
              </a:tr>
              <a:tr h="202565">
                <a:tc>
                  <a:txBody>
                    <a:bodyPr/>
                    <a:lstStyle/>
                    <a:p>
                      <a:pPr algn="ctr" rtl="0" fontAlgn="ctr"/>
                      <a:r>
                        <a:rPr lang="cs-CZ" sz="1800" b="1" i="0" u="none" strike="noStrike">
                          <a:solidFill>
                            <a:srgbClr val="000000"/>
                          </a:solidFill>
                          <a:latin typeface="Arial"/>
                        </a:rPr>
                        <a:t>Slanička Rudolf</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202565">
                <a:tc>
                  <a:txBody>
                    <a:bodyPr/>
                    <a:lstStyle/>
                    <a:p>
                      <a:pPr algn="ctr" rtl="0" fontAlgn="ctr"/>
                      <a:r>
                        <a:rPr lang="cs-CZ" sz="1800" b="1" i="0" u="none" strike="noStrike">
                          <a:solidFill>
                            <a:srgbClr val="000000"/>
                          </a:solidFill>
                          <a:latin typeface="Arial"/>
                        </a:rPr>
                        <a:t>Stehlík  David</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1994</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3"/>
                  </a:ext>
                </a:extLst>
              </a:tr>
              <a:tr h="202565">
                <a:tc>
                  <a:txBody>
                    <a:bodyPr/>
                    <a:lstStyle/>
                    <a:p>
                      <a:pPr algn="ctr" rtl="0" fontAlgn="ctr"/>
                      <a:r>
                        <a:rPr lang="cs-CZ" sz="1800" b="1" i="0" u="none" strike="noStrike">
                          <a:solidFill>
                            <a:srgbClr val="000000"/>
                          </a:solidFill>
                          <a:latin typeface="Arial"/>
                        </a:rPr>
                        <a:t>Stejskal Lukáš</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1980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202565">
                <a:tc>
                  <a:txBody>
                    <a:bodyPr/>
                    <a:lstStyle/>
                    <a:p>
                      <a:pPr algn="ctr" rtl="0" fontAlgn="ctr"/>
                      <a:r>
                        <a:rPr lang="cs-CZ" sz="1800" b="1" i="0" u="none" strike="noStrike">
                          <a:solidFill>
                            <a:srgbClr val="000000"/>
                          </a:solidFill>
                          <a:latin typeface="Arial"/>
                        </a:rPr>
                        <a:t>Svoboda Jiří</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 1994 </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5"/>
                  </a:ext>
                </a:extLst>
              </a:tr>
              <a:tr h="202565">
                <a:tc>
                  <a:txBody>
                    <a:bodyPr/>
                    <a:lstStyle/>
                    <a:p>
                      <a:pPr algn="ctr" rtl="0" fontAlgn="ctr"/>
                      <a:r>
                        <a:rPr lang="cs-CZ" sz="1800" b="1" i="0" u="none" strike="noStrike">
                          <a:solidFill>
                            <a:srgbClr val="000000"/>
                          </a:solidFill>
                          <a:latin typeface="Arial"/>
                        </a:rPr>
                        <a:t>Šimral Jiří</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6"/>
                  </a:ext>
                </a:extLst>
              </a:tr>
              <a:tr h="202565">
                <a:tc>
                  <a:txBody>
                    <a:bodyPr/>
                    <a:lstStyle/>
                    <a:p>
                      <a:pPr algn="ctr" rtl="0" fontAlgn="ctr"/>
                      <a:r>
                        <a:rPr lang="cs-CZ" sz="1800" b="1" i="0" u="none" strike="noStrike">
                          <a:solidFill>
                            <a:srgbClr val="000000"/>
                          </a:solidFill>
                          <a:latin typeface="Arial"/>
                        </a:rPr>
                        <a:t>Šmidrkal Michal </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1989</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7"/>
                  </a:ext>
                </a:extLst>
              </a:tr>
              <a:tr h="202565">
                <a:tc>
                  <a:txBody>
                    <a:bodyPr/>
                    <a:lstStyle/>
                    <a:p>
                      <a:pPr algn="ctr" rtl="0" fontAlgn="ctr"/>
                      <a:r>
                        <a:rPr lang="cs-CZ" sz="1800" b="1" i="0" u="none" strike="noStrike">
                          <a:solidFill>
                            <a:srgbClr val="000000"/>
                          </a:solidFill>
                          <a:latin typeface="Arial"/>
                        </a:rPr>
                        <a:t>Tichý Slavoj</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8"/>
                  </a:ext>
                </a:extLst>
              </a:tr>
              <a:tr h="202565">
                <a:tc>
                  <a:txBody>
                    <a:bodyPr/>
                    <a:lstStyle/>
                    <a:p>
                      <a:pPr algn="ctr" rtl="0" fontAlgn="ctr"/>
                      <a:r>
                        <a:rPr lang="cs-CZ" sz="1800" b="1" i="0" u="none" strike="noStrike">
                          <a:solidFill>
                            <a:srgbClr val="000000"/>
                          </a:solidFill>
                          <a:latin typeface="Arial"/>
                        </a:rPr>
                        <a:t>Tůma Petr</a:t>
                      </a:r>
                    </a:p>
                  </a:txBody>
                  <a:tcPr marL="9525" marR="9525" marT="9525" marB="0" anchor="ctr">
                    <a:lnL>
                      <a:noFill/>
                    </a:lnL>
                    <a:lnR>
                      <a:noFill/>
                    </a:lnR>
                    <a:lnT>
                      <a:noFill/>
                    </a:lnT>
                    <a:lnB>
                      <a:noFill/>
                    </a:lnB>
                    <a:solidFill>
                      <a:srgbClr val="CCFFCC"/>
                    </a:solidFill>
                  </a:tcPr>
                </a:tc>
                <a:tc>
                  <a:txBody>
                    <a:bodyPr/>
                    <a:lstStyle/>
                    <a:p>
                      <a:pPr algn="ctr" rtl="0" fontAlgn="ctr"/>
                      <a:r>
                        <a:rPr lang="cs-CZ" sz="1800" b="1" i="0" u="none" strike="noStrike" dirty="0">
                          <a:solidFill>
                            <a:srgbClr val="000000"/>
                          </a:solidFill>
                          <a:latin typeface="Arial"/>
                        </a:rPr>
                        <a:t>1977</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9"/>
                  </a:ext>
                </a:extLst>
              </a:tr>
              <a:tr h="202565">
                <a:tc>
                  <a:txBody>
                    <a:bodyPr/>
                    <a:lstStyle/>
                    <a:p>
                      <a:pPr algn="ctr" rtl="0" fontAlgn="ctr"/>
                      <a:r>
                        <a:rPr lang="cs-CZ" sz="1800" b="1" i="0" u="none" strike="noStrike">
                          <a:solidFill>
                            <a:srgbClr val="000000"/>
                          </a:solidFill>
                          <a:latin typeface="Arial"/>
                        </a:rPr>
                        <a:t>Vaněk Pavel</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000000"/>
                          </a:solidFill>
                          <a:latin typeface="Arial"/>
                        </a:rPr>
                        <a:t>1993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20"/>
                  </a:ext>
                </a:extLst>
              </a:tr>
            </a:tbl>
          </a:graphicData>
        </a:graphic>
      </p:graphicFrame>
      <p:sp>
        <p:nvSpPr>
          <p:cNvPr id="8" name="TextovéPole 7"/>
          <p:cNvSpPr txBox="1"/>
          <p:nvPr/>
        </p:nvSpPr>
        <p:spPr>
          <a:xfrm>
            <a:off x="5791572" y="163116"/>
            <a:ext cx="4279404" cy="646331"/>
          </a:xfrm>
          <a:prstGeom prst="rect">
            <a:avLst/>
          </a:prstGeom>
          <a:solidFill>
            <a:srgbClr val="66FFFF"/>
          </a:solidFill>
        </p:spPr>
        <p:txBody>
          <a:bodyPr wrap="square" rtlCol="0">
            <a:spAutoFit/>
          </a:bodyPr>
          <a:lstStyle/>
          <a:p>
            <a:pPr algn="ctr"/>
            <a:r>
              <a:rPr lang="cs-CZ" sz="1800" dirty="0" smtClean="0">
                <a:effectLst>
                  <a:outerShdw blurRad="38100" dist="38100" dir="2700000" algn="tl">
                    <a:srgbClr val="000000">
                      <a:alpha val="43137"/>
                    </a:srgbClr>
                  </a:outerShdw>
                </a:effectLst>
                <a:latin typeface="Century" pitchFamily="18" charset="0"/>
              </a:rPr>
              <a:t>Rozpis zápasů staré gardy </a:t>
            </a:r>
          </a:p>
          <a:p>
            <a:pPr algn="ctr"/>
            <a:r>
              <a:rPr lang="cs-CZ" sz="1800" dirty="0" err="1" smtClean="0">
                <a:effectLst>
                  <a:outerShdw blurRad="38100" dist="38100" dir="2700000" algn="tl">
                    <a:srgbClr val="000000">
                      <a:alpha val="43137"/>
                    </a:srgbClr>
                  </a:outerShdw>
                </a:effectLst>
                <a:latin typeface="Century" pitchFamily="18" charset="0"/>
              </a:rPr>
              <a:t>Sepapu</a:t>
            </a:r>
            <a:r>
              <a:rPr lang="cs-CZ" sz="1800" dirty="0" smtClean="0">
                <a:effectLst>
                  <a:outerShdw blurRad="38100" dist="38100" dir="2700000" algn="tl">
                    <a:srgbClr val="000000">
                      <a:alpha val="43137"/>
                    </a:srgbClr>
                  </a:outerShdw>
                </a:effectLst>
                <a:latin typeface="Century" pitchFamily="18" charset="0"/>
              </a:rPr>
              <a:t> </a:t>
            </a:r>
            <a:r>
              <a:rPr lang="cs-CZ" sz="1800" dirty="0" err="1" smtClean="0">
                <a:effectLst>
                  <a:outerShdw blurRad="38100" dist="38100" dir="2700000" algn="tl">
                    <a:srgbClr val="000000">
                      <a:alpha val="43137"/>
                    </a:srgbClr>
                  </a:outerShdw>
                </a:effectLst>
                <a:latin typeface="Century" pitchFamily="18" charset="0"/>
              </a:rPr>
              <a:t>Štětí</a:t>
            </a:r>
            <a:endParaRPr lang="cs-CZ" sz="1800" dirty="0">
              <a:effectLst>
                <a:outerShdw blurRad="38100" dist="38100" dir="2700000" algn="tl">
                  <a:srgbClr val="000000">
                    <a:alpha val="43137"/>
                  </a:srgbClr>
                </a:outerShdw>
              </a:effectLst>
              <a:latin typeface="Century" pitchFamily="18" charset="0"/>
            </a:endParaRPr>
          </a:p>
        </p:txBody>
      </p:sp>
      <p:graphicFrame>
        <p:nvGraphicFramePr>
          <p:cNvPr id="9" name="Tabulka 8"/>
          <p:cNvGraphicFramePr>
            <a:graphicFrameLocks noGrp="1"/>
          </p:cNvGraphicFramePr>
          <p:nvPr/>
        </p:nvGraphicFramePr>
        <p:xfrm>
          <a:off x="5791572" y="955204"/>
          <a:ext cx="4176465" cy="4110125"/>
        </p:xfrm>
        <a:graphic>
          <a:graphicData uri="http://schemas.openxmlformats.org/drawingml/2006/table">
            <a:tbl>
              <a:tblPr/>
              <a:tblGrid>
                <a:gridCol w="733704">
                  <a:extLst>
                    <a:ext uri="{9D8B030D-6E8A-4147-A177-3AD203B41FA5}">
                      <a16:colId xmlns:a16="http://schemas.microsoft.com/office/drawing/2014/main" val="20000"/>
                    </a:ext>
                  </a:extLst>
                </a:gridCol>
                <a:gridCol w="437828">
                  <a:extLst>
                    <a:ext uri="{9D8B030D-6E8A-4147-A177-3AD203B41FA5}">
                      <a16:colId xmlns:a16="http://schemas.microsoft.com/office/drawing/2014/main" val="20001"/>
                    </a:ext>
                  </a:extLst>
                </a:gridCol>
                <a:gridCol w="417305">
                  <a:extLst>
                    <a:ext uri="{9D8B030D-6E8A-4147-A177-3AD203B41FA5}">
                      <a16:colId xmlns:a16="http://schemas.microsoft.com/office/drawing/2014/main" val="20002"/>
                    </a:ext>
                  </a:extLst>
                </a:gridCol>
                <a:gridCol w="410463">
                  <a:extLst>
                    <a:ext uri="{9D8B030D-6E8A-4147-A177-3AD203B41FA5}">
                      <a16:colId xmlns:a16="http://schemas.microsoft.com/office/drawing/2014/main" val="20003"/>
                    </a:ext>
                  </a:extLst>
                </a:gridCol>
                <a:gridCol w="856842">
                  <a:extLst>
                    <a:ext uri="{9D8B030D-6E8A-4147-A177-3AD203B41FA5}">
                      <a16:colId xmlns:a16="http://schemas.microsoft.com/office/drawing/2014/main" val="20004"/>
                    </a:ext>
                  </a:extLst>
                </a:gridCol>
                <a:gridCol w="861973">
                  <a:extLst>
                    <a:ext uri="{9D8B030D-6E8A-4147-A177-3AD203B41FA5}">
                      <a16:colId xmlns:a16="http://schemas.microsoft.com/office/drawing/2014/main" val="20005"/>
                    </a:ext>
                  </a:extLst>
                </a:gridCol>
                <a:gridCol w="458350">
                  <a:extLst>
                    <a:ext uri="{9D8B030D-6E8A-4147-A177-3AD203B41FA5}">
                      <a16:colId xmlns:a16="http://schemas.microsoft.com/office/drawing/2014/main" val="20006"/>
                    </a:ext>
                  </a:extLst>
                </a:gridCol>
              </a:tblGrid>
              <a:tr h="127301">
                <a:tc>
                  <a:txBody>
                    <a:bodyPr/>
                    <a:lstStyle/>
                    <a:p>
                      <a:pPr algn="ctr" fontAlgn="ctr"/>
                      <a:r>
                        <a:rPr lang="cs-CZ" sz="900" b="1" i="0" u="none" strike="noStrike">
                          <a:solidFill>
                            <a:srgbClr val="6600CC"/>
                          </a:solidFill>
                          <a:latin typeface="Calibri"/>
                        </a:rPr>
                        <a:t>Datum</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Den</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Čas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Kde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Doma</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Venku</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Kolo</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0"/>
                  </a:ext>
                </a:extLst>
              </a:tr>
              <a:tr h="445018">
                <a:tc>
                  <a:txBody>
                    <a:bodyPr/>
                    <a:lstStyle/>
                    <a:p>
                      <a:pPr algn="ctr" fontAlgn="ctr"/>
                      <a:r>
                        <a:rPr lang="cs-CZ" sz="1050" b="1" i="0" u="none" strike="noStrike" dirty="0">
                          <a:solidFill>
                            <a:srgbClr val="000000"/>
                          </a:solidFill>
                          <a:latin typeface="Arial" pitchFamily="34" charset="0"/>
                          <a:cs typeface="Arial" pitchFamily="34" charset="0"/>
                        </a:rPr>
                        <a:t>22.8.2014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17:30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V</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Viktorie Kleneč</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Sepap Štětí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1.</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445018">
                <a:tc>
                  <a:txBody>
                    <a:bodyPr/>
                    <a:lstStyle/>
                    <a:p>
                      <a:pPr algn="ctr" fontAlgn="ctr"/>
                      <a:r>
                        <a:rPr lang="cs-CZ" sz="1050" b="1" i="0" u="none" strike="noStrike">
                          <a:solidFill>
                            <a:srgbClr val="000000"/>
                          </a:solidFill>
                          <a:latin typeface="Arial" pitchFamily="34" charset="0"/>
                          <a:cs typeface="Arial" pitchFamily="34" charset="0"/>
                        </a:rPr>
                        <a:t>29.8.2014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latin typeface="Arial" pitchFamily="34" charset="0"/>
                          <a:cs typeface="Arial" pitchFamily="34" charset="0"/>
                        </a:rPr>
                        <a:t>17:30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V</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Sokol Čechie Mšené Lázně</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Sepap Štětí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2.</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445018">
                <a:tc>
                  <a:txBody>
                    <a:bodyPr/>
                    <a:lstStyle/>
                    <a:p>
                      <a:pPr algn="ctr" fontAlgn="ctr"/>
                      <a:r>
                        <a:rPr lang="cs-CZ" sz="1050" b="1" i="0" u="none" strike="noStrike">
                          <a:solidFill>
                            <a:srgbClr val="000000"/>
                          </a:solidFill>
                          <a:latin typeface="Arial" pitchFamily="34" charset="0"/>
                          <a:cs typeface="Arial" pitchFamily="34" charset="0"/>
                        </a:rPr>
                        <a:t>5.9.2014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17:30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D</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Sepap Štětí</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Káčko Roudnice n.L.</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3</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45018">
                <a:tc>
                  <a:txBody>
                    <a:bodyPr/>
                    <a:lstStyle/>
                    <a:p>
                      <a:pPr algn="ctr" fontAlgn="ctr"/>
                      <a:r>
                        <a:rPr lang="cs-CZ" sz="1050" b="1" i="0" u="none" strike="noStrike">
                          <a:solidFill>
                            <a:srgbClr val="000000"/>
                          </a:solidFill>
                          <a:latin typeface="Arial" pitchFamily="34" charset="0"/>
                          <a:cs typeface="Arial" pitchFamily="34" charset="0"/>
                        </a:rPr>
                        <a:t>12.9.2014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17:30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V</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latin typeface="Arial" pitchFamily="34" charset="0"/>
                          <a:cs typeface="Arial" pitchFamily="34" charset="0"/>
                        </a:rPr>
                        <a:t>Sokol </a:t>
                      </a:r>
                      <a:r>
                        <a:rPr lang="cs-CZ" sz="1050" b="1" i="0" u="none" strike="noStrike" dirty="0" err="1">
                          <a:solidFill>
                            <a:srgbClr val="000000"/>
                          </a:solidFill>
                          <a:latin typeface="Arial" pitchFamily="34" charset="0"/>
                          <a:cs typeface="Arial" pitchFamily="34" charset="0"/>
                        </a:rPr>
                        <a:t>Hoštka</a:t>
                      </a:r>
                      <a:endParaRPr lang="cs-CZ" sz="1050" b="1" i="0" u="none" strike="noStrike" dirty="0">
                        <a:solidFill>
                          <a:srgbClr val="000000"/>
                        </a:solidFill>
                        <a:latin typeface="Arial" pitchFamily="34" charset="0"/>
                        <a:cs typeface="Arial" pitchFamily="34" charset="0"/>
                      </a:endParaRP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Sepap Štětí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4</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370389">
                <a:tc>
                  <a:txBody>
                    <a:bodyPr/>
                    <a:lstStyle/>
                    <a:p>
                      <a:pPr algn="ctr" fontAlgn="ctr"/>
                      <a:r>
                        <a:rPr lang="cs-CZ" sz="1050" b="1" i="0" u="none" strike="noStrike">
                          <a:solidFill>
                            <a:srgbClr val="000000"/>
                          </a:solidFill>
                          <a:latin typeface="Arial" pitchFamily="34" charset="0"/>
                          <a:cs typeface="Arial" pitchFamily="34" charset="0"/>
                        </a:rPr>
                        <a:t>19.9.2014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17:00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D</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err="1">
                          <a:solidFill>
                            <a:srgbClr val="000000"/>
                          </a:solidFill>
                          <a:latin typeface="Arial" pitchFamily="34" charset="0"/>
                          <a:cs typeface="Arial" pitchFamily="34" charset="0"/>
                        </a:rPr>
                        <a:t>Sepap</a:t>
                      </a:r>
                      <a:r>
                        <a:rPr lang="cs-CZ" sz="1050" b="1" i="0" u="none" strike="noStrike" dirty="0">
                          <a:solidFill>
                            <a:srgbClr val="000000"/>
                          </a:solidFill>
                          <a:latin typeface="Arial" pitchFamily="34" charset="0"/>
                          <a:cs typeface="Arial" pitchFamily="34" charset="0"/>
                        </a:rPr>
                        <a:t> </a:t>
                      </a:r>
                      <a:r>
                        <a:rPr lang="cs-CZ" sz="1050" b="1" i="0" u="none" strike="noStrike" dirty="0" err="1">
                          <a:solidFill>
                            <a:srgbClr val="000000"/>
                          </a:solidFill>
                          <a:latin typeface="Arial" pitchFamily="34" charset="0"/>
                          <a:cs typeface="Arial" pitchFamily="34" charset="0"/>
                        </a:rPr>
                        <a:t>Štětí</a:t>
                      </a:r>
                      <a:r>
                        <a:rPr lang="cs-CZ" sz="1050" b="1" i="0" u="none" strike="noStrike" dirty="0">
                          <a:solidFill>
                            <a:srgbClr val="000000"/>
                          </a:solidFill>
                          <a:latin typeface="Arial" pitchFamily="34" charset="0"/>
                          <a:cs typeface="Arial"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Dynamo Střížovice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5</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45018">
                <a:tc>
                  <a:txBody>
                    <a:bodyPr/>
                    <a:lstStyle/>
                    <a:p>
                      <a:pPr algn="ctr" fontAlgn="ctr"/>
                      <a:r>
                        <a:rPr lang="cs-CZ" sz="1050" b="1" i="0" u="none" strike="noStrike">
                          <a:solidFill>
                            <a:srgbClr val="000000"/>
                          </a:solidFill>
                          <a:latin typeface="Arial" pitchFamily="34" charset="0"/>
                          <a:cs typeface="Arial" pitchFamily="34" charset="0"/>
                        </a:rPr>
                        <a:t>26.9.2014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17:00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V</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Sokol Černiv</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err="1">
                          <a:solidFill>
                            <a:srgbClr val="000000"/>
                          </a:solidFill>
                          <a:latin typeface="Arial" pitchFamily="34" charset="0"/>
                          <a:cs typeface="Arial" pitchFamily="34" charset="0"/>
                        </a:rPr>
                        <a:t>Sepap</a:t>
                      </a:r>
                      <a:r>
                        <a:rPr lang="cs-CZ" sz="1050" b="1" i="0" u="none" strike="noStrike" dirty="0">
                          <a:solidFill>
                            <a:srgbClr val="000000"/>
                          </a:solidFill>
                          <a:latin typeface="Arial" pitchFamily="34" charset="0"/>
                          <a:cs typeface="Arial" pitchFamily="34" charset="0"/>
                        </a:rPr>
                        <a:t> </a:t>
                      </a:r>
                      <a:r>
                        <a:rPr lang="cs-CZ" sz="1050" b="1" i="0" u="none" strike="noStrike" dirty="0" err="1">
                          <a:solidFill>
                            <a:srgbClr val="000000"/>
                          </a:solidFill>
                          <a:latin typeface="Arial" pitchFamily="34" charset="0"/>
                          <a:cs typeface="Arial" pitchFamily="34" charset="0"/>
                        </a:rPr>
                        <a:t>Štětí</a:t>
                      </a:r>
                      <a:r>
                        <a:rPr lang="cs-CZ" sz="1050" b="1" i="0" u="none" strike="noStrike" dirty="0">
                          <a:solidFill>
                            <a:srgbClr val="000000"/>
                          </a:solidFill>
                          <a:latin typeface="Arial" pitchFamily="34" charset="0"/>
                          <a:cs typeface="Arial"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6</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445018">
                <a:tc>
                  <a:txBody>
                    <a:bodyPr/>
                    <a:lstStyle/>
                    <a:p>
                      <a:pPr algn="ctr" fontAlgn="ctr"/>
                      <a:r>
                        <a:rPr lang="cs-CZ" sz="1050" b="1" i="0" u="none" strike="noStrike">
                          <a:solidFill>
                            <a:srgbClr val="000000"/>
                          </a:solidFill>
                          <a:latin typeface="Arial" pitchFamily="34" charset="0"/>
                          <a:cs typeface="Arial" pitchFamily="34" charset="0"/>
                        </a:rPr>
                        <a:t>3.10.2014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17:00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D</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Sepap Štětí</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Dynamo </a:t>
                      </a:r>
                      <a:r>
                        <a:rPr lang="cs-CZ" sz="1050" b="1" i="0" u="none" strike="noStrike" dirty="0" err="1">
                          <a:solidFill>
                            <a:srgbClr val="000000"/>
                          </a:solidFill>
                          <a:latin typeface="Arial" pitchFamily="34" charset="0"/>
                          <a:cs typeface="Arial" pitchFamily="34" charset="0"/>
                        </a:rPr>
                        <a:t>Podlusky</a:t>
                      </a:r>
                      <a:endParaRPr lang="cs-CZ" sz="1050" b="1" i="0" u="none" strike="noStrike" dirty="0">
                        <a:solidFill>
                          <a:srgbClr val="000000"/>
                        </a:solidFill>
                        <a:latin typeface="Arial" pitchFamily="34" charset="0"/>
                        <a:cs typeface="Arial" pitchFamily="34" charset="0"/>
                      </a:endParaRP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7</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45018">
                <a:tc>
                  <a:txBody>
                    <a:bodyPr/>
                    <a:lstStyle/>
                    <a:p>
                      <a:pPr algn="ctr" fontAlgn="ctr"/>
                      <a:r>
                        <a:rPr lang="cs-CZ" sz="1050" b="1" i="0" u="none" strike="noStrike">
                          <a:solidFill>
                            <a:srgbClr val="000000"/>
                          </a:solidFill>
                          <a:latin typeface="Arial" pitchFamily="34" charset="0"/>
                          <a:cs typeface="Arial" pitchFamily="34" charset="0"/>
                        </a:rPr>
                        <a:t>10.10.2014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17:00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V</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FK Libochovice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err="1">
                          <a:solidFill>
                            <a:srgbClr val="000000"/>
                          </a:solidFill>
                          <a:latin typeface="Arial" pitchFamily="34" charset="0"/>
                          <a:cs typeface="Arial" pitchFamily="34" charset="0"/>
                        </a:rPr>
                        <a:t>Sepap</a:t>
                      </a:r>
                      <a:r>
                        <a:rPr lang="cs-CZ" sz="1050" b="1" i="0" u="none" strike="noStrike" dirty="0">
                          <a:solidFill>
                            <a:srgbClr val="000000"/>
                          </a:solidFill>
                          <a:latin typeface="Arial" pitchFamily="34" charset="0"/>
                          <a:cs typeface="Arial" pitchFamily="34" charset="0"/>
                        </a:rPr>
                        <a:t>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latin typeface="Arial" pitchFamily="34" charset="0"/>
                          <a:cs typeface="Arial" pitchFamily="34" charset="0"/>
                        </a:rPr>
                        <a:t>8</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r h="445018">
                <a:tc>
                  <a:txBody>
                    <a:bodyPr/>
                    <a:lstStyle/>
                    <a:p>
                      <a:pPr algn="ctr" fontAlgn="ctr"/>
                      <a:r>
                        <a:rPr lang="cs-CZ" sz="1050" b="1" i="0" u="none" strike="noStrike">
                          <a:solidFill>
                            <a:srgbClr val="000000"/>
                          </a:solidFill>
                          <a:latin typeface="Arial" pitchFamily="34" charset="0"/>
                          <a:cs typeface="Arial" pitchFamily="34" charset="0"/>
                        </a:rPr>
                        <a:t>17.10.2014</a:t>
                      </a:r>
                    </a:p>
                  </a:txBody>
                  <a:tcPr marL="3695" marR="3695" marT="369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pátek</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16:30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D</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Sepap Štětí</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Slovan Horní </a:t>
                      </a:r>
                      <a:r>
                        <a:rPr lang="cs-CZ" sz="1050" b="1" i="0" u="none" strike="noStrike" dirty="0" err="1">
                          <a:solidFill>
                            <a:srgbClr val="000000"/>
                          </a:solidFill>
                          <a:latin typeface="Arial" pitchFamily="34" charset="0"/>
                          <a:cs typeface="Arial" pitchFamily="34" charset="0"/>
                        </a:rPr>
                        <a:t>Beřkovice</a:t>
                      </a:r>
                      <a:endParaRPr lang="cs-CZ" sz="1050" b="1" i="0" u="none" strike="noStrike" dirty="0">
                        <a:solidFill>
                          <a:srgbClr val="000000"/>
                        </a:solidFill>
                        <a:latin typeface="Arial" pitchFamily="34" charset="0"/>
                        <a:cs typeface="Arial" pitchFamily="34" charset="0"/>
                      </a:endParaRP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9</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pic>
        <p:nvPicPr>
          <p:cNvPr id="10" name="Picture 41"/>
          <p:cNvPicPr>
            <a:picLocks noChangeAspect="1" noChangeArrowheads="1"/>
          </p:cNvPicPr>
          <p:nvPr/>
        </p:nvPicPr>
        <p:blipFill>
          <a:blip r:embed="rId4" cstate="print"/>
          <a:srcRect/>
          <a:stretch>
            <a:fillRect/>
          </a:stretch>
        </p:blipFill>
        <p:spPr bwMode="auto">
          <a:xfrm>
            <a:off x="6223620" y="5203676"/>
            <a:ext cx="3240360" cy="1728192"/>
          </a:xfrm>
          <a:prstGeom prst="rect">
            <a:avLst/>
          </a:prstGeom>
          <a:noFill/>
          <a:ln w="9525">
            <a:noFill/>
            <a:miter lim="800000"/>
            <a:headEnd/>
            <a:tailEnd/>
          </a:ln>
        </p:spPr>
      </p:pic>
      <p:pic>
        <p:nvPicPr>
          <p:cNvPr id="9218" name="Picture 1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431532" y="163116"/>
            <a:ext cx="4608512" cy="707886"/>
          </a:xfrm>
          <a:prstGeom prst="rect">
            <a:avLst/>
          </a:prstGeom>
          <a:gradFill flip="none" rotWithShape="1">
            <a:gsLst>
              <a:gs pos="14000">
                <a:srgbClr val="5E9EFF">
                  <a:alpha val="55000"/>
                </a:srgbClr>
              </a:gs>
              <a:gs pos="39999">
                <a:srgbClr val="85C2FF"/>
              </a:gs>
              <a:gs pos="70000">
                <a:srgbClr val="C4D6EB"/>
              </a:gs>
              <a:gs pos="100000">
                <a:srgbClr val="FFEBFA"/>
              </a:gs>
            </a:gsLst>
            <a:path path="circle">
              <a:fillToRect l="100000" t="100000"/>
            </a:path>
            <a:tileRect r="-100000" b="-100000"/>
          </a:gradFill>
        </p:spPr>
        <p:txBody>
          <a:bodyPr wrap="square" rtlCol="0">
            <a:spAutoFit/>
          </a:bodyPr>
          <a:lstStyle/>
          <a:p>
            <a:pPr algn="ctr"/>
            <a:r>
              <a:rPr lang="cs-CZ" sz="2000" dirty="0" smtClean="0">
                <a:latin typeface="Arial Black" pitchFamily="34" charset="0"/>
              </a:rPr>
              <a:t>Co se událo v létě u mužstva dospělých</a:t>
            </a:r>
            <a:endParaRPr lang="cs-CZ" sz="2000" dirty="0">
              <a:latin typeface="Arial Black" pitchFamily="34" charset="0"/>
            </a:endParaRPr>
          </a:p>
        </p:txBody>
      </p:sp>
      <p:sp>
        <p:nvSpPr>
          <p:cNvPr id="5" name="TextovéPole 4"/>
          <p:cNvSpPr txBox="1"/>
          <p:nvPr/>
        </p:nvSpPr>
        <p:spPr>
          <a:xfrm>
            <a:off x="5359524" y="1027212"/>
            <a:ext cx="4680520" cy="5047536"/>
          </a:xfrm>
          <a:prstGeom prst="rect">
            <a:avLst/>
          </a:prstGeom>
          <a:solidFill>
            <a:schemeClr val="accent5">
              <a:lumMod val="40000"/>
              <a:lumOff val="60000"/>
            </a:schemeClr>
          </a:solidFill>
        </p:spPr>
        <p:txBody>
          <a:bodyPr wrap="square" rtlCol="0">
            <a:spAutoFit/>
          </a:bodyPr>
          <a:lstStyle/>
          <a:p>
            <a:r>
              <a:rPr lang="cs-CZ" sz="1400" dirty="0" smtClean="0">
                <a:effectLst>
                  <a:outerShdw blurRad="38100" dist="38100" dir="2700000" algn="tl">
                    <a:srgbClr val="000000">
                      <a:alpha val="43137"/>
                    </a:srgbClr>
                  </a:outerShdw>
                </a:effectLst>
                <a:latin typeface="Bookman Old Style" pitchFamily="18" charset="0"/>
              </a:rPr>
              <a:t>Divizní soutěž jsme zakončili 14.6.2014 doma s </a:t>
            </a:r>
            <a:r>
              <a:rPr lang="cs-CZ" sz="1400" dirty="0" err="1" smtClean="0">
                <a:effectLst>
                  <a:outerShdw blurRad="38100" dist="38100" dir="2700000" algn="tl">
                    <a:srgbClr val="000000">
                      <a:alpha val="43137"/>
                    </a:srgbClr>
                  </a:outerShdw>
                </a:effectLst>
                <a:latin typeface="Bookman Old Style" pitchFamily="18" charset="0"/>
              </a:rPr>
              <a:t>Louňovicemi</a:t>
            </a:r>
            <a:r>
              <a:rPr lang="cs-CZ" sz="1400" dirty="0" smtClean="0">
                <a:effectLst>
                  <a:outerShdw blurRad="38100" dist="38100" dir="2700000" algn="tl">
                    <a:srgbClr val="000000">
                      <a:alpha val="43137"/>
                    </a:srgbClr>
                  </a:outerShdw>
                </a:effectLst>
                <a:latin typeface="Bookman Old Style" pitchFamily="18" charset="0"/>
              </a:rPr>
              <a:t>. Už v této době hrálo mužstvo bez stálého trenéra, od kterého v průběhu jara odstoupil Jaromír Kala. Trenér se však vyhlížel a hlavním kandidátem byl Karel Zuna, kterého určitě mnozí znají, protože v této funkci dlouhé roky ve </a:t>
            </a:r>
            <a:r>
              <a:rPr lang="cs-CZ" sz="1400" dirty="0" err="1" smtClean="0">
                <a:effectLst>
                  <a:outerShdw blurRad="38100" dist="38100" dir="2700000" algn="tl">
                    <a:srgbClr val="000000">
                      <a:alpha val="43137"/>
                    </a:srgbClr>
                  </a:outerShdw>
                </a:effectLst>
                <a:latin typeface="Bookman Old Style" pitchFamily="18" charset="0"/>
              </a:rPr>
              <a:t>Štětí</a:t>
            </a:r>
            <a:r>
              <a:rPr lang="cs-CZ" sz="1400" dirty="0" smtClean="0">
                <a:effectLst>
                  <a:outerShdw blurRad="38100" dist="38100" dir="2700000" algn="tl">
                    <a:srgbClr val="000000">
                      <a:alpha val="43137"/>
                    </a:srgbClr>
                  </a:outerShdw>
                </a:effectLst>
                <a:latin typeface="Bookman Old Style" pitchFamily="18" charset="0"/>
              </a:rPr>
              <a:t> působil. Skoro už byla ruka v rukávě, ale Karel nakonec přijal nabídku divizních Lovosic. Byla to čára přes rozpočet a najít narychlo kvalitního trenéra bylo složité. Nakonec se to podařilo a k mužstvu přišel Josef Vinš jehož vizitku najdete na dalších stránkách zpravodaje. Přípravu mužstvo zahájilo 14.července a v průběhu přípravy sehrálo 5 zápasů z nichž ten na Viktorce kvůli průtrži mračen nedohrálo. Kádr výrazných změn nedoznal.  K dohodě o dalším působení u mužstva nedošlo s Vítem Kalou, i když z naší strany zájem byl. K mužstvu přišli pouze někteří hráči zrušeného B mužstva. I tak chceme hrát v horních patrech tabulky a případně ještě kádr . Hodně napoví úvodní kola, jak odvážné jsou naše plány</a:t>
            </a:r>
            <a:endParaRPr lang="cs-CZ" sz="1400" dirty="0">
              <a:effectLst>
                <a:outerShdw blurRad="38100" dist="38100" dir="2700000" algn="tl">
                  <a:srgbClr val="000000">
                    <a:alpha val="43137"/>
                  </a:srgbClr>
                </a:outerShdw>
              </a:effectLst>
              <a:latin typeface="Bookman Old Style" pitchFamily="18" charset="0"/>
            </a:endParaRPr>
          </a:p>
        </p:txBody>
      </p:sp>
      <p:pic>
        <p:nvPicPr>
          <p:cNvPr id="51201" name="Picture 1"/>
          <p:cNvPicPr>
            <a:picLocks noChangeAspect="1" noChangeArrowheads="1"/>
          </p:cNvPicPr>
          <p:nvPr/>
        </p:nvPicPr>
        <p:blipFill>
          <a:blip r:embed="rId2" cstate="print"/>
          <a:srcRect/>
          <a:stretch>
            <a:fillRect/>
          </a:stretch>
        </p:blipFill>
        <p:spPr bwMode="auto">
          <a:xfrm>
            <a:off x="5575548" y="6067772"/>
            <a:ext cx="4032448" cy="1008112"/>
          </a:xfrm>
          <a:prstGeom prst="rect">
            <a:avLst/>
          </a:prstGeom>
          <a:noFill/>
          <a:ln w="9525">
            <a:noFill/>
            <a:miter lim="800000"/>
            <a:headEnd/>
            <a:tailEnd/>
          </a:ln>
        </p:spPr>
      </p:pic>
      <p:sp>
        <p:nvSpPr>
          <p:cNvPr id="9" name="TextovéPole 8"/>
          <p:cNvSpPr txBox="1"/>
          <p:nvPr/>
        </p:nvSpPr>
        <p:spPr>
          <a:xfrm>
            <a:off x="72008" y="163116"/>
            <a:ext cx="4176464" cy="2462213"/>
          </a:xfrm>
          <a:prstGeom prst="rect">
            <a:avLst/>
          </a:prstGeom>
          <a:blipFill>
            <a:blip r:embed="rId3" cstate="print"/>
            <a:tile tx="0" ty="0" sx="100000" sy="100000" flip="none" algn="tl"/>
          </a:blipFill>
        </p:spPr>
        <p:txBody>
          <a:bodyPr wrap="square" rtlCol="0">
            <a:spAutoFit/>
          </a:bodyPr>
          <a:lstStyle/>
          <a:p>
            <a:pPr algn="ctr"/>
            <a:r>
              <a:rPr lang="cs-CZ" sz="1400" dirty="0" smtClean="0">
                <a:effectLst>
                  <a:outerShdw blurRad="38100" dist="38100" dir="2700000" algn="tl">
                    <a:srgbClr val="000000">
                      <a:alpha val="43137"/>
                    </a:srgbClr>
                  </a:outerShdw>
                </a:effectLst>
                <a:latin typeface="Arial" pitchFamily="34" charset="0"/>
                <a:cs typeface="Arial" pitchFamily="34" charset="0"/>
              </a:rPr>
              <a:t>Na jaře letošního roku se sešla parta bývalých fotbalistů pod vedením Daniela </a:t>
            </a:r>
            <a:r>
              <a:rPr lang="cs-CZ" sz="1400" dirty="0" err="1" smtClean="0">
                <a:effectLst>
                  <a:outerShdw blurRad="38100" dist="38100" dir="2700000" algn="tl">
                    <a:srgbClr val="000000">
                      <a:alpha val="43137"/>
                    </a:srgbClr>
                  </a:outerShdw>
                </a:effectLst>
                <a:latin typeface="Arial" pitchFamily="34" charset="0"/>
                <a:cs typeface="Arial" pitchFamily="34" charset="0"/>
              </a:rPr>
              <a:t>Jermana</a:t>
            </a:r>
            <a:r>
              <a:rPr lang="cs-CZ" sz="1400" dirty="0" smtClean="0">
                <a:effectLst>
                  <a:outerShdw blurRad="38100" dist="38100" dir="2700000" algn="tl">
                    <a:srgbClr val="000000">
                      <a:alpha val="43137"/>
                    </a:srgbClr>
                  </a:outerShdw>
                </a:effectLst>
                <a:latin typeface="Arial" pitchFamily="34" charset="0"/>
                <a:cs typeface="Arial" pitchFamily="34" charset="0"/>
              </a:rPr>
              <a:t> a rozhodli se, že založí mužstvo staré gardy s trochu nostalgickým názvem </a:t>
            </a:r>
          </a:p>
          <a:p>
            <a:pPr algn="ctr"/>
            <a:r>
              <a:rPr lang="cs-CZ" sz="2800" dirty="0" err="1" smtClean="0">
                <a:effectLst>
                  <a:outerShdw blurRad="38100" dist="38100" dir="2700000" algn="tl">
                    <a:srgbClr val="000000">
                      <a:alpha val="43137"/>
                    </a:srgbClr>
                  </a:outerShdw>
                </a:effectLst>
                <a:latin typeface="Arial" pitchFamily="34" charset="0"/>
                <a:cs typeface="Arial" pitchFamily="34" charset="0"/>
              </a:rPr>
              <a:t>Sepap</a:t>
            </a:r>
            <a:r>
              <a:rPr lang="cs-CZ" sz="2800" dirty="0" smtClean="0">
                <a:effectLst>
                  <a:outerShdw blurRad="38100" dist="38100" dir="2700000" algn="tl">
                    <a:srgbClr val="000000">
                      <a:alpha val="43137"/>
                    </a:srgbClr>
                  </a:outerShdw>
                </a:effectLst>
                <a:latin typeface="Arial" pitchFamily="34" charset="0"/>
                <a:cs typeface="Arial" pitchFamily="34" charset="0"/>
              </a:rPr>
              <a:t> </a:t>
            </a:r>
            <a:r>
              <a:rPr lang="cs-CZ" sz="2800" dirty="0" err="1" smtClean="0">
                <a:effectLst>
                  <a:outerShdw blurRad="38100" dist="38100" dir="2700000" algn="tl">
                    <a:srgbClr val="000000">
                      <a:alpha val="43137"/>
                    </a:srgbClr>
                  </a:outerShdw>
                </a:effectLst>
                <a:latin typeface="Arial" pitchFamily="34" charset="0"/>
                <a:cs typeface="Arial" pitchFamily="34" charset="0"/>
              </a:rPr>
              <a:t>Štětí</a:t>
            </a:r>
            <a:r>
              <a:rPr lang="cs-CZ" sz="2800" dirty="0" smtClean="0">
                <a:effectLst>
                  <a:outerShdw blurRad="38100" dist="38100" dir="2700000" algn="tl">
                    <a:srgbClr val="000000">
                      <a:alpha val="43137"/>
                    </a:srgbClr>
                  </a:outerShdw>
                </a:effectLst>
                <a:latin typeface="Arial" pitchFamily="34" charset="0"/>
                <a:cs typeface="Arial" pitchFamily="34" charset="0"/>
              </a:rPr>
              <a:t>  </a:t>
            </a:r>
          </a:p>
          <a:p>
            <a:pPr algn="ctr"/>
            <a:r>
              <a:rPr lang="cs-CZ" sz="1400" dirty="0" smtClean="0">
                <a:effectLst>
                  <a:outerShdw blurRad="38100" dist="38100" dir="2700000" algn="tl">
                    <a:srgbClr val="000000">
                      <a:alpha val="43137"/>
                    </a:srgbClr>
                  </a:outerShdw>
                </a:effectLst>
                <a:latin typeface="Arial" pitchFamily="34" charset="0"/>
                <a:cs typeface="Arial" pitchFamily="34" charset="0"/>
              </a:rPr>
              <a:t>Požádala fotbalový oddíl o  fotbalový azyl. Výbor souhlasil, protože zdravému pohybu se bránit nemá. Minulý pátek se rozjela okresní soutěž a stará garda se pustila do nelítostného boje veteránu. Přejeme jim hodně úspěchů.</a:t>
            </a:r>
            <a:endParaRPr lang="cs-CZ" sz="1400" dirty="0">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2"/>
          <p:cNvSpPr>
            <a:spLocks noChangeArrowheads="1"/>
          </p:cNvSpPr>
          <p:nvPr/>
        </p:nvSpPr>
        <p:spPr bwMode="auto">
          <a:xfrm>
            <a:off x="0" y="2683396"/>
            <a:ext cx="424847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Viktorie Kleneč – </a:t>
            </a:r>
            <a:r>
              <a:rPr kumimoji="0" lang="cs-CZ" sz="18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Sepap</a:t>
            </a:r>
            <a:r>
              <a:rPr kumimoji="0" lang="cs-CZ" sz="18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kumimoji="0" lang="cs-CZ" sz="18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Štětí</a:t>
            </a:r>
            <a:endParaRPr kumimoji="0" lang="cs-CZ" sz="18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1:3(1:3)    22.8.2013 1.kolo</a:t>
            </a:r>
            <a:endParaRPr kumimoji="0" lang="cs-CZ" sz="18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J.Arazím</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Vála 1, Hubený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Müller</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Schneider,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Gorol</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Janata,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.Kubeš,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J.Arazim</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Calibri" pitchFamily="34"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Hamšík, Vála, Hubený,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Pixa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Střídající: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Jakl,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Toráč</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Švejdar</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Daniluk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 masér, vedoucí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J.Nedomlel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Hlavatý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6" name="Picture 2"/>
          <p:cNvPicPr>
            <a:picLocks noChangeAspect="1" noChangeArrowheads="1"/>
          </p:cNvPicPr>
          <p:nvPr/>
        </p:nvPicPr>
        <p:blipFill>
          <a:blip r:embed="rId4" cstate="print"/>
          <a:srcRect/>
          <a:stretch>
            <a:fillRect/>
          </a:stretch>
        </p:blipFill>
        <p:spPr bwMode="auto">
          <a:xfrm>
            <a:off x="174948" y="4843636"/>
            <a:ext cx="1943100" cy="1584176"/>
          </a:xfrm>
          <a:prstGeom prst="rect">
            <a:avLst/>
          </a:prstGeom>
          <a:noFill/>
          <a:ln w="9525">
            <a:noFill/>
            <a:miter lim="800000"/>
            <a:headEnd/>
            <a:tailEnd/>
          </a:ln>
        </p:spPr>
      </p:pic>
      <p:pic>
        <p:nvPicPr>
          <p:cNvPr id="47107" name="Picture 3"/>
          <p:cNvPicPr>
            <a:picLocks noChangeAspect="1" noChangeArrowheads="1"/>
          </p:cNvPicPr>
          <p:nvPr/>
        </p:nvPicPr>
        <p:blipFill>
          <a:blip r:embed="rId5" cstate="print"/>
          <a:srcRect/>
          <a:stretch>
            <a:fillRect/>
          </a:stretch>
        </p:blipFill>
        <p:spPr bwMode="auto">
          <a:xfrm>
            <a:off x="2479204" y="4843636"/>
            <a:ext cx="1638300" cy="1524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46956" y="163116"/>
            <a:ext cx="4608512" cy="46166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pPr algn="ctr"/>
            <a:r>
              <a:rPr lang="cs-CZ" sz="2400" dirty="0" smtClean="0">
                <a:latin typeface="Cambria Math" pitchFamily="18" charset="0"/>
                <a:ea typeface="Cambria Math" pitchFamily="18" charset="0"/>
              </a:rPr>
              <a:t>Letní přátelské zápasy A mužstva</a:t>
            </a:r>
            <a:endParaRPr lang="cs-CZ" sz="2400" dirty="0">
              <a:latin typeface="Cambria Math" pitchFamily="18" charset="0"/>
              <a:ea typeface="Cambria Math" pitchFamily="18" charset="0"/>
            </a:endParaRPr>
          </a:p>
        </p:txBody>
      </p:sp>
      <p:sp>
        <p:nvSpPr>
          <p:cNvPr id="5" name="Rectangle 1"/>
          <p:cNvSpPr>
            <a:spLocks noChangeArrowheads="1"/>
          </p:cNvSpPr>
          <p:nvPr/>
        </p:nvSpPr>
        <p:spPr bwMode="auto">
          <a:xfrm>
            <a:off x="246956" y="739180"/>
            <a:ext cx="46805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SK </a:t>
            </a:r>
            <a:r>
              <a:rPr kumimoji="0" lang="cs-CZ" sz="16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Štětí</a:t>
            </a: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 TJ Sokol </a:t>
            </a:r>
            <a:r>
              <a:rPr kumimoji="0" lang="cs-CZ" sz="16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Černiv</a:t>
            </a:r>
            <a:endParaRPr kumimoji="0" lang="cs-CZ"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5:2(1:2)   23.7.2014  přátelský zápas</a:t>
            </a:r>
            <a:endParaRPr kumimoji="0" lang="cs-CZ"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Stejskal 2,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vlastní 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Doležal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-Ransdorf,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Šmidrkal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Mencl-</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Rejman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Šimral,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Kucler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Stejskal-</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Tichý</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Střídající: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Tříška,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J.Svoboda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Slavík, Stehlík,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Németh</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J.Vinš</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Vedoucí: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J.Havner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Masér: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J.Nedomlel</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Zaňka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Toráč</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Šindelář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Viktoria Žižkov – SK </a:t>
            </a:r>
            <a:r>
              <a:rPr kumimoji="0" lang="cs-CZ" sz="16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Štětí</a:t>
            </a:r>
            <a:endParaRPr kumimoji="0" lang="cs-CZ"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5:0   nedohráno   30.7.20104 </a:t>
            </a:r>
            <a:endParaRPr kumimoji="0" lang="cs-CZ"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Doležal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-Ransdorf,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Šmidrkal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Mencl-</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Šmidrkal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Kucler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Stejskal-Slavík, Tichý</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Připraveni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T.Matoušek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J.Svoboda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P.Vaněk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J.Vinš</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Vedoucí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J.Havner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Masér: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J.Nedomlel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SK </a:t>
            </a:r>
            <a:r>
              <a:rPr kumimoji="0" lang="cs-CZ" sz="16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Štětí</a:t>
            </a: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 SK </a:t>
            </a:r>
            <a:r>
              <a:rPr kumimoji="0" lang="cs-CZ" sz="16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Třeboradice</a:t>
            </a:r>
            <a:endParaRPr kumimoji="0" lang="cs-CZ"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4:3(3:2)  2.8.2014 </a:t>
            </a: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Šimral 1,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Kucler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Doležal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-Ransdorf,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Šmidrkal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Mencl(45.Slavík)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Kucler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Šimral,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Stejskal- Tichý,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(60.Matoušek)</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Připraveni: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D.Németh</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 Vinš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Vedoucí: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J.Havner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Masér: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J.Nedomle</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Asistent maséra: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Pohl</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Zaňka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Toráč</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Frey-senior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SK </a:t>
            </a:r>
            <a:r>
              <a:rPr kumimoji="0" lang="cs-CZ" sz="1600" b="1" i="0" u="sng"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Štětí</a:t>
            </a: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 FK Česká Kamenice</a:t>
            </a:r>
            <a:endParaRPr kumimoji="0" lang="cs-CZ"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3:0(2:0)   9.8.2014 </a:t>
            </a:r>
            <a:endParaRPr kumimoji="0" lang="cs-CZ"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Tichý 2,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Kucler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Michovský</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Ransdor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Šmidrkal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Stejskal-</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Kucler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Šimral,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Svoboda-</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Tichý</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Střídající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Mencl, Matoušek</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Připraveni: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Doležal</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J.Vinš</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Vedoucí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J.Havner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Masér: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J.Nedomlel</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Zaňka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Toráč</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.Frey</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ovéPole 5"/>
          <p:cNvSpPr txBox="1"/>
          <p:nvPr/>
        </p:nvSpPr>
        <p:spPr>
          <a:xfrm>
            <a:off x="5647556" y="235124"/>
            <a:ext cx="4464496" cy="830997"/>
          </a:xfrm>
          <a:prstGeom prst="rect">
            <a:avLst/>
          </a:prstGeom>
          <a:blipFill>
            <a:blip r:embed="rId2" cstate="print"/>
            <a:tile tx="0" ty="0" sx="100000" sy="100000" flip="none" algn="tl"/>
          </a:blipFill>
        </p:spPr>
        <p:txBody>
          <a:bodyPr wrap="square" rtlCol="0">
            <a:spAutoFit/>
          </a:bodyPr>
          <a:lstStyle/>
          <a:p>
            <a:pPr algn="ctr"/>
            <a:r>
              <a:rPr lang="cs-CZ" sz="1600" dirty="0" smtClean="0">
                <a:latin typeface="Arial" pitchFamily="34" charset="0"/>
                <a:cs typeface="Arial" pitchFamily="34" charset="0"/>
              </a:rPr>
              <a:t>Do přehledu  loňských divizních zápasů nám ve zpravodajích chybí ten poslední.  Vzpomínáte si ještě? </a:t>
            </a:r>
            <a:endParaRPr lang="cs-CZ" sz="1600" dirty="0">
              <a:latin typeface="Arial" pitchFamily="34" charset="0"/>
              <a:cs typeface="Arial" pitchFamily="34" charset="0"/>
            </a:endParaRPr>
          </a:p>
        </p:txBody>
      </p:sp>
      <p:sp>
        <p:nvSpPr>
          <p:cNvPr id="7" name="Rectangle 1"/>
          <p:cNvSpPr>
            <a:spLocks noChangeArrowheads="1"/>
          </p:cNvSpPr>
          <p:nvPr/>
        </p:nvSpPr>
        <p:spPr bwMode="auto">
          <a:xfrm>
            <a:off x="5647556" y="1099220"/>
            <a:ext cx="446449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ea typeface="Times New Roman" pitchFamily="18" charset="0"/>
                <a:cs typeface="Arial" pitchFamily="34" charset="0"/>
              </a:rPr>
              <a:t> - TJ </a:t>
            </a:r>
            <a:r>
              <a:rPr kumimoji="0" lang="cs-CZ" sz="2000" b="1" i="0" u="sng" strike="noStrike" cap="none" normalizeH="0" baseline="0" dirty="0" err="1"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ea typeface="Times New Roman" pitchFamily="18" charset="0"/>
                <a:cs typeface="Arial" pitchFamily="34" charset="0"/>
              </a:rPr>
              <a:t>Slavia</a:t>
            </a:r>
            <a:r>
              <a:rPr kumimoji="0" lang="cs-CZ" sz="2000" b="1" i="0" u="sng" strike="noStrike" cap="none" normalizeH="0" baseline="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ea typeface="Times New Roman" pitchFamily="18" charset="0"/>
                <a:cs typeface="Arial" pitchFamily="34" charset="0"/>
              </a:rPr>
              <a:t> </a:t>
            </a:r>
            <a:r>
              <a:rPr kumimoji="0" lang="cs-CZ" sz="2000" b="1" i="0" u="sng" strike="noStrike" cap="none" normalizeH="0" baseline="0" dirty="0" err="1"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ea typeface="Times New Roman" pitchFamily="18" charset="0"/>
                <a:cs typeface="Arial" pitchFamily="34" charset="0"/>
              </a:rPr>
              <a:t>Louňovice</a:t>
            </a:r>
            <a:endParaRPr kumimoji="0" lang="cs-CZ" sz="2000" b="0" i="0" u="none" strike="noStrike" cap="none" normalizeH="0" baseline="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ea typeface="Times New Roman" pitchFamily="18" charset="0"/>
                <a:cs typeface="Arial" pitchFamily="34" charset="0"/>
              </a:rPr>
              <a:t>1:3(0:1) 14.6.2014 30.kolo </a:t>
            </a:r>
            <a:endParaRPr kumimoji="0" lang="cs-CZ" sz="2000" b="0" i="0" u="none" strike="noStrike" cap="none" normalizeH="0" baseline="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 závěrečném kole divizní soutěže přivítali na svém trávníku fotbalisté SK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oblečeni do modrých dresů již jistého vítěze skupiny a postupujícího do ČFL Tělovýchovnou jednotu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Slavia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Louňovice.Obě</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mužstva, kterým už ani tak o moc nešlo, zahájila bezstarostnou hrou a 9. minutě stejně tak zakončil i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Kucler</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který vysoko přestřelil hostující branku</a:t>
            </a:r>
            <a:r>
              <a:rPr kumimoji="0" lang="cs-CZ"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Ke střele se rozhodl i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louňovický</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Sirový</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ale ani jeho střelecký pokus si cestu mezi 3 tyče nenašel.  Malá byla branka i na opačné straně, když po překvapivě rychle rozehraném rohu těsně minul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Stejskal</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.Asi právem se dožadovali domácí pokutového kopu po necelé půlhodině hry, když byl ve vyložené brankové příležitosti stažen k zemi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Šmidrkal</a:t>
            </a:r>
            <a:r>
              <a:rPr kumimoji="0" lang="cs-CZ"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Udeřilo ale před brankou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 bližší tyči si naběhl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Herzán</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ač atakován, se uvolnil a zajistil hostujícímu mužstvu vedení 1:0.</a:t>
            </a:r>
            <a:r>
              <a:rPr kumimoji="0" lang="cs-CZ"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Brzo po změně stran se z ničeho nic dostal do jasné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loženky</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Matějka, ale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Michovský</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brance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vytáhnul ze svého rejstříku skvělý zákrok</a:t>
            </a:r>
            <a:r>
              <a:rPr kumimoji="0" lang="cs-CZ"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Domácí se nepoučili. Hlavní slovo si vzal kapitán  hostů Jan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Knobloch</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prošel obrannou jak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Messi</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zvýšil na 2:0.   Hodně moc chtěl vstřelit svůj první jarní gól Kala,  ale střelou  v 67. min dokázal pouze trefit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golmana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Reischela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Na průzkumný výlet do šestnáctky domácích se vydal Jan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Knobloch</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Obešel jednoho bránce , druhého, poradil si i s brankářem a pak? Netrefil prázdnou branku.  Když už se zdálo, že se utkání v klidu dohraje, tak přišel  ostrý míč před branku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Louňovic</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 kopačky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do vlastní branky se parádně, teda pro domácí, trefil Ondřej Kolísek. Zajít chuť na případné body si ale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muselo rychle  nechat zajít.  Špatná přihrávka na polovině hřiště. Rychlý protiútok po pravé straně a střelecky velmi disponovaný Jan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Knobloch</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poslal hosty znova do 2 brankového náskoku 3:1. Poslední fotbalovou akcí na zdejším trávníku v tomto ročníku byla spolupráce Kaly a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 které, bohužel pro domácí, skončil míč za postranní čarou.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vlastní 1</a:t>
            </a:r>
            <a:b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Michovský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-Ransdorf,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Šmidrkal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(42.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Gernat</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Šimral, Mencl-Tichý(70.Peterka),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Stejskal-Kala,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Rejman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Připraveni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Doležal</a:t>
            </a:r>
            <a:b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.Frey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Pengl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Masér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J.Nedomlel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rgbClr val="333333"/>
                </a:solidFill>
                <a:effectLst/>
                <a:latin typeface="Arial" pitchFamily="34" charset="0"/>
                <a:ea typeface="Calibri" pitchFamily="34" charset="0"/>
                <a:cs typeface="Arial" pitchFamily="34" charset="0"/>
              </a:rPr>
              <a:t>Rozhodčí</a:t>
            </a:r>
            <a:r>
              <a:rPr kumimoji="0" lang="cs-CZ" sz="1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 Štěrba-Berka P., </a:t>
            </a:r>
            <a:r>
              <a:rPr kumimoji="0" lang="cs-CZ" sz="1000"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Hányš</a:t>
            </a:r>
            <a:r>
              <a:rPr kumimoji="0" lang="cs-CZ" sz="1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a:t>
            </a:r>
            <a:r>
              <a:rPr kumimoji="0" lang="cs-CZ" sz="1000" b="0" i="0" u="sng" strike="noStrike" cap="none" normalizeH="0" baseline="0" dirty="0" smtClean="0">
                <a:ln>
                  <a:noFill/>
                </a:ln>
                <a:solidFill>
                  <a:srgbClr val="333333"/>
                </a:solidFill>
                <a:effectLst/>
                <a:latin typeface="Arial" pitchFamily="34" charset="0"/>
                <a:ea typeface="Calibri" pitchFamily="34" charset="0"/>
                <a:cs typeface="Arial" pitchFamily="34" charset="0"/>
              </a:rPr>
              <a:t>Delegá</a:t>
            </a:r>
            <a:r>
              <a:rPr kumimoji="0" lang="cs-CZ" sz="1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t:Havránek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150 diváků</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503540" y="163116"/>
            <a:ext cx="4608512" cy="707886"/>
          </a:xfrm>
          <a:prstGeom prst="rect">
            <a:avLst/>
          </a:prstGeom>
          <a:solidFill>
            <a:srgbClr val="FFFF00"/>
          </a:solidFill>
        </p:spPr>
        <p:txBody>
          <a:bodyPr wrap="square" lIns="91440" tIns="45720" rIns="91440" bIns="45720">
            <a:spAutoFit/>
          </a:bodyPr>
          <a:lstStyle/>
          <a:p>
            <a:pPr algn="ctr"/>
            <a:r>
              <a:rPr lang="cs-CZ" sz="2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 1. kole Severočeského poháru </a:t>
            </a:r>
          </a:p>
          <a:p>
            <a:pPr algn="ctr"/>
            <a:r>
              <a:rPr lang="cs-CZ" sz="2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jsme zvítězili v </a:t>
            </a:r>
            <a:r>
              <a:rPr lang="cs-CZ" sz="2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Pokraticích</a:t>
            </a:r>
            <a:endParaRPr lang="cs-CZ" sz="2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1"/>
          <p:cNvSpPr>
            <a:spLocks noChangeArrowheads="1"/>
          </p:cNvSpPr>
          <p:nvPr/>
        </p:nvSpPr>
        <p:spPr bwMode="auto">
          <a:xfrm>
            <a:off x="5503540" y="955204"/>
            <a:ext cx="4608512"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Sokol </a:t>
            </a: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Pokratice</a:t>
            </a: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-Litoměřice – SK </a:t>
            </a: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1:3(1:1)  16.9.2014  1. Kolo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Tichý 2, Stehlík 1</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Michovský</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-Mencl,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Šmidrkal</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Stejskal, Ransdorf-</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Calibri" pitchFamily="34" charset="0"/>
                <a:cs typeface="Arial" pitchFamily="34" charset="0"/>
              </a:rPr>
              <a:t>                </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Matoušek(51.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Poráč</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Malák</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(83. Nedomlel), Šimral,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Kucler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-Stehlík(86.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Németh</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Tichý</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Připraveni:</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Doležal</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J.Vinš</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Vedoucí:</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J.Havner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Masér: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J.Nedomlel</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Eichler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-Prokeš, Ludvík</a:t>
            </a:r>
            <a:endParaRPr kumimoji="0" lang="cs-CZ"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ovéPole 5"/>
          <p:cNvSpPr txBox="1"/>
          <p:nvPr/>
        </p:nvSpPr>
        <p:spPr>
          <a:xfrm>
            <a:off x="5575548" y="3043436"/>
            <a:ext cx="4536504" cy="646331"/>
          </a:xfrm>
          <a:prstGeom prst="rect">
            <a:avLst/>
          </a:prstGeom>
          <a:solidFill>
            <a:srgbClr val="99FFCC"/>
          </a:solidFill>
        </p:spPr>
        <p:txBody>
          <a:bodyPr wrap="square" rtlCol="0">
            <a:spAutoFit/>
          </a:bodyPr>
          <a:lstStyle/>
          <a:p>
            <a:pPr algn="ctr"/>
            <a:r>
              <a:rPr lang="cs-CZ" sz="1800" dirty="0" smtClean="0">
                <a:latin typeface="Lucida Sans" pitchFamily="34" charset="0"/>
              </a:rPr>
              <a:t>2.Kolo poháru – čekají nás </a:t>
            </a:r>
            <a:r>
              <a:rPr lang="cs-CZ" sz="1800" dirty="0" err="1" smtClean="0">
                <a:latin typeface="Lucida Sans" pitchFamily="34" charset="0"/>
              </a:rPr>
              <a:t>Neštěmice</a:t>
            </a:r>
            <a:endParaRPr lang="cs-CZ" sz="1800" dirty="0">
              <a:latin typeface="Lucida Sans" pitchFamily="34" charset="0"/>
            </a:endParaRPr>
          </a:p>
        </p:txBody>
      </p:sp>
      <p:sp>
        <p:nvSpPr>
          <p:cNvPr id="7" name="TextovéPole 6"/>
          <p:cNvSpPr txBox="1"/>
          <p:nvPr/>
        </p:nvSpPr>
        <p:spPr>
          <a:xfrm>
            <a:off x="5575548" y="3835524"/>
            <a:ext cx="4464496" cy="2062103"/>
          </a:xfrm>
          <a:prstGeom prst="rect">
            <a:avLst/>
          </a:prstGeom>
          <a:blipFill dpi="0" rotWithShape="1">
            <a:blip r:embed="rId2" cstate="print">
              <a:alphaModFix amt="38000"/>
            </a:blip>
            <a:srcRect/>
            <a:stretch>
              <a:fillRect/>
            </a:stretch>
          </a:blipFill>
        </p:spPr>
        <p:txBody>
          <a:bodyPr wrap="square" rtlCol="0">
            <a:spAutoFit/>
          </a:bodyPr>
          <a:lstStyle/>
          <a:p>
            <a:pPr algn="ctr"/>
            <a:r>
              <a:rPr lang="cs-CZ" sz="3200" dirty="0" smtClean="0">
                <a:latin typeface="Verdana" pitchFamily="34" charset="0"/>
                <a:ea typeface="Verdana" pitchFamily="34" charset="0"/>
                <a:cs typeface="Verdana" pitchFamily="34" charset="0"/>
              </a:rPr>
              <a:t>FK ČL </a:t>
            </a:r>
            <a:r>
              <a:rPr lang="cs-CZ" sz="3200" dirty="0" err="1" smtClean="0">
                <a:latin typeface="Verdana" pitchFamily="34" charset="0"/>
                <a:ea typeface="Verdana" pitchFamily="34" charset="0"/>
                <a:cs typeface="Verdana" pitchFamily="34" charset="0"/>
              </a:rPr>
              <a:t>Neštěmice</a:t>
            </a:r>
            <a:endParaRPr lang="cs-CZ" sz="3200" dirty="0" smtClean="0">
              <a:latin typeface="Verdana" pitchFamily="34" charset="0"/>
              <a:ea typeface="Verdana" pitchFamily="34" charset="0"/>
              <a:cs typeface="Verdana" pitchFamily="34" charset="0"/>
            </a:endParaRPr>
          </a:p>
          <a:p>
            <a:pPr algn="ctr"/>
            <a:r>
              <a:rPr lang="cs-CZ" sz="3200" dirty="0" smtClean="0">
                <a:latin typeface="Verdana" pitchFamily="34" charset="0"/>
                <a:ea typeface="Verdana" pitchFamily="34" charset="0"/>
                <a:cs typeface="Verdana" pitchFamily="34" charset="0"/>
              </a:rPr>
              <a:t>SK </a:t>
            </a:r>
            <a:r>
              <a:rPr lang="cs-CZ" sz="3200" dirty="0" err="1" smtClean="0">
                <a:latin typeface="Verdana" pitchFamily="34" charset="0"/>
                <a:ea typeface="Verdana" pitchFamily="34" charset="0"/>
                <a:cs typeface="Verdana" pitchFamily="34" charset="0"/>
              </a:rPr>
              <a:t>Štětí</a:t>
            </a:r>
            <a:endParaRPr lang="cs-CZ" sz="3200" dirty="0" smtClean="0">
              <a:latin typeface="Verdana" pitchFamily="34" charset="0"/>
              <a:ea typeface="Verdana" pitchFamily="34" charset="0"/>
              <a:cs typeface="Verdana" pitchFamily="34" charset="0"/>
            </a:endParaRPr>
          </a:p>
          <a:p>
            <a:pPr algn="ctr"/>
            <a:r>
              <a:rPr lang="cs-CZ" sz="3200" dirty="0" smtClean="0">
                <a:latin typeface="Verdana" pitchFamily="34" charset="0"/>
                <a:ea typeface="Verdana" pitchFamily="34" charset="0"/>
                <a:cs typeface="Verdana" pitchFamily="34" charset="0"/>
              </a:rPr>
              <a:t>Středa 10.9.2014  17:00 hod</a:t>
            </a:r>
            <a:endParaRPr lang="cs-CZ" sz="3200" dirty="0">
              <a:latin typeface="Verdana" pitchFamily="34" charset="0"/>
              <a:ea typeface="Verdana" pitchFamily="34" charset="0"/>
              <a:cs typeface="Verdana"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727676" y="5923756"/>
            <a:ext cx="1684784" cy="1080120"/>
          </a:xfrm>
          <a:prstGeom prst="rect">
            <a:avLst/>
          </a:prstGeom>
          <a:noFill/>
          <a:ln w="9525">
            <a:noFill/>
            <a:miter lim="800000"/>
            <a:headEnd/>
            <a:tailEnd/>
          </a:ln>
        </p:spPr>
      </p:pic>
      <p:pic>
        <p:nvPicPr>
          <p:cNvPr id="49153" name="Picture 1"/>
          <p:cNvPicPr>
            <a:picLocks noChangeAspect="1" noChangeArrowheads="1"/>
          </p:cNvPicPr>
          <p:nvPr/>
        </p:nvPicPr>
        <p:blipFill>
          <a:blip r:embed="rId4" cstate="print"/>
          <a:srcRect/>
          <a:stretch>
            <a:fillRect/>
          </a:stretch>
        </p:blipFill>
        <p:spPr bwMode="auto">
          <a:xfrm>
            <a:off x="174948" y="235124"/>
            <a:ext cx="4608512" cy="655272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163116"/>
            <a:ext cx="4824536" cy="677108"/>
          </a:xfrm>
          <a:prstGeom prst="rect">
            <a:avLst/>
          </a:prstGeom>
          <a:blipFill dpi="0" rotWithShape="1">
            <a:blip r:embed="rId5" cstate="print">
              <a:alphaModFix amt="58000"/>
            </a:blip>
            <a:srcRec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hreePt" dir="t"/>
            </a:scene3d>
            <a:sp3d extrusionH="57150" contourW="38100">
              <a:bevelT w="38100" h="38100" prst="relaxedInset"/>
              <a:bevelB w="69850" h="69850" prst="divot"/>
              <a:contourClr>
                <a:srgbClr val="FFFF00"/>
              </a:contourClr>
            </a:sp3d>
          </a:bodyPr>
          <a:lstStyle/>
          <a:p>
            <a:pPr algn="ctr" eaLnBrk="0" hangingPunct="0">
              <a:defRPr/>
            </a:pPr>
            <a:r>
              <a:rPr lang="cs-CZ" sz="4400" dirty="0">
                <a:ln>
                  <a:solidFill>
                    <a:schemeClr val="accent6">
                      <a:lumMod val="60000"/>
                      <a:lumOff val="40000"/>
                    </a:schemeClr>
                  </a:solidFill>
                </a:ln>
                <a:blipFill>
                  <a:blip r:embed="rId6"/>
                  <a:tile tx="0" ty="0" sx="100000" sy="100000" flip="none" algn="tl"/>
                </a:blipFill>
                <a:effectLst>
                  <a:outerShdw blurRad="50800" dist="50800" dir="5400000" algn="ctr" rotWithShape="0">
                    <a:srgbClr val="FFCC00"/>
                  </a:outerShdw>
                </a:effectLst>
                <a:latin typeface="Tahoma" pitchFamily="34" charset="0"/>
                <a:cs typeface="Tahoma" pitchFamily="34" charset="0"/>
              </a:rPr>
              <a:t> </a:t>
            </a:r>
            <a:r>
              <a:rPr lang="cs-CZ" sz="4400" dirty="0">
                <a:ln w="6350">
                  <a:solidFill>
                    <a:schemeClr val="accent2">
                      <a:lumMod val="75000"/>
                    </a:schemeClr>
                  </a:solidFill>
                </a:ln>
                <a:solidFill>
                  <a:srgbClr val="0000FF"/>
                </a:solidFill>
                <a:effectLst>
                  <a:outerShdw blurRad="50800" dist="50800" dir="5400000" algn="ctr" rotWithShape="0">
                    <a:schemeClr val="accent1">
                      <a:lumMod val="60000"/>
                      <a:lumOff val="40000"/>
                    </a:schemeClr>
                  </a:outerShdw>
                </a:effectLst>
                <a:latin typeface="Swis721 Ex BT" pitchFamily="34" charset="0"/>
                <a:ea typeface="MS PGothic" pitchFamily="34" charset="-128"/>
                <a:cs typeface="Leelawadee" pitchFamily="34" charset="-34"/>
              </a:rPr>
              <a:t>V Í T Á M E</a:t>
            </a:r>
            <a:r>
              <a:rPr lang="cs-CZ" sz="4400" dirty="0">
                <a:ln w="6350">
                  <a:solidFill>
                    <a:schemeClr val="accent2">
                      <a:lumMod val="75000"/>
                    </a:schemeClr>
                  </a:solidFill>
                </a:ln>
                <a:solidFill>
                  <a:srgbClr val="0000FF"/>
                </a:solidFill>
                <a:effectLst>
                  <a:outerShdw blurRad="50800" dist="50800" dir="5400000" algn="ctr" rotWithShape="0">
                    <a:schemeClr val="accent1">
                      <a:lumMod val="60000"/>
                      <a:lumOff val="40000"/>
                    </a:schemeClr>
                  </a:outerShdw>
                </a:effectLst>
                <a:latin typeface="Cooper Black" pitchFamily="18" charset="0"/>
                <a:ea typeface="MS PGothic" pitchFamily="34" charset="-128"/>
                <a:cs typeface="Leelawadee" pitchFamily="34" charset="-34"/>
              </a:rPr>
              <a:t> </a:t>
            </a:r>
            <a:endParaRPr lang="cs-CZ" sz="5400" b="0" dirty="0">
              <a:ln w="6350">
                <a:solidFill>
                  <a:schemeClr val="accent2">
                    <a:lumMod val="75000"/>
                  </a:schemeClr>
                </a:solidFill>
              </a:ln>
              <a:solidFill>
                <a:srgbClr val="0000FF"/>
              </a:solidFill>
              <a:effectLst>
                <a:outerShdw blurRad="50800" dist="50800" dir="5400000" algn="ctr" rotWithShape="0">
                  <a:schemeClr val="accent1">
                    <a:lumMod val="60000"/>
                    <a:lumOff val="40000"/>
                  </a:schemeClr>
                </a:outerShdw>
              </a:effectLst>
              <a:latin typeface="Cooper Black" pitchFamily="18" charset="0"/>
              <a:ea typeface="MS PGothic" pitchFamily="34" charset="-128"/>
              <a:cs typeface="Leelawadee" pitchFamily="34" charset="-34"/>
            </a:endParaRPr>
          </a:p>
        </p:txBody>
      </p:sp>
      <p:sp>
        <p:nvSpPr>
          <p:cNvPr id="16" name="Text Box 128"/>
          <p:cNvSpPr txBox="1">
            <a:spLocks noChangeArrowheads="1"/>
          </p:cNvSpPr>
          <p:nvPr/>
        </p:nvSpPr>
        <p:spPr bwMode="auto">
          <a:xfrm>
            <a:off x="174948" y="955204"/>
            <a:ext cx="4824536" cy="584761"/>
          </a:xfrm>
          <a:prstGeom prst="rect">
            <a:avLst/>
          </a:prstGeom>
          <a:blipFill dpi="0" rotWithShape="1">
            <a:blip r:embed="rId7" cstate="print">
              <a:alphaModFix amt="68000"/>
            </a:blip>
            <a:srcRect/>
            <a:stretch>
              <a:fillRect/>
            </a:stretch>
          </a:blipFill>
          <a:ln w="9525">
            <a:noFill/>
            <a:round/>
            <a:headEnd/>
            <a:tailEnd/>
          </a:ln>
          <a:effectLst>
            <a:outerShdw blurRad="50800" dist="38100" dir="16200000" rotWithShape="0">
              <a:srgbClr val="FFFFCC">
                <a:alpha val="40000"/>
              </a:srgbClr>
            </a:outerShdw>
          </a:effectLst>
          <a:scene3d>
            <a:camera prst="orthographicFront">
              <a:rot lat="0" lon="21599968" rev="0"/>
            </a:camera>
            <a:lightRig rig="threePt" dir="t"/>
          </a:scene3d>
          <a:sp3d z="50800" extrusionH="76200" contourW="12700" prstMaterial="plastic">
            <a:bevelT/>
            <a:bevelB prst="angle"/>
            <a:extrusionClr>
              <a:schemeClr val="accent1">
                <a:lumMod val="75000"/>
              </a:schemeClr>
            </a:extrusionClr>
            <a:contourClr>
              <a:schemeClr val="accent1">
                <a:lumMod val="75000"/>
              </a:schemeClr>
            </a:contourClr>
          </a:sp3d>
        </p:spPr>
        <p:txBody>
          <a:bodyPr wrap="square" lIns="91425" tIns="45713" rIns="91425" bIns="45713">
            <a:spAutoFit/>
            <a:flatTx/>
          </a:bodyPr>
          <a:lstStyle/>
          <a:p>
            <a:pPr algn="ctr" eaLnBrk="0" hangingPunct="0">
              <a:defRPr/>
            </a:pPr>
            <a:r>
              <a:rPr lang="cs-CZ" sz="1600" dirty="0">
                <a:solidFill>
                  <a:srgbClr val="CC0000"/>
                </a:solidFill>
                <a:effectLst>
                  <a:outerShdw blurRad="38100" dist="38100" dir="2700000" algn="tl">
                    <a:srgbClr val="FFFF99">
                      <a:alpha val="43000"/>
                    </a:srgbClr>
                  </a:outerShdw>
                </a:effectLst>
                <a:latin typeface="Trebuchet MS" pitchFamily="34" charset="0"/>
              </a:rPr>
              <a:t>Při příležitosti dnešního utkání </a:t>
            </a:r>
            <a:r>
              <a:rPr lang="cs-CZ" sz="1600" dirty="0" smtClean="0">
                <a:solidFill>
                  <a:srgbClr val="CC0000"/>
                </a:solidFill>
                <a:effectLst>
                  <a:outerShdw blurRad="38100" dist="38100" dir="2700000" algn="tl">
                    <a:srgbClr val="FFFF99">
                      <a:alpha val="43000"/>
                    </a:srgbClr>
                  </a:outerShdw>
                </a:effectLst>
                <a:latin typeface="Trebuchet MS" pitchFamily="34" charset="0"/>
              </a:rPr>
              <a:t>Ústeckého přeboru </a:t>
            </a:r>
            <a:r>
              <a:rPr lang="cs-CZ" sz="1600" dirty="0">
                <a:solidFill>
                  <a:srgbClr val="CC0000"/>
                </a:solidFill>
                <a:effectLst>
                  <a:outerShdw blurRad="38100" dist="38100" dir="2700000" algn="tl">
                    <a:srgbClr val="FFFF99">
                      <a:alpha val="43000"/>
                    </a:srgbClr>
                  </a:outerShdw>
                </a:effectLst>
                <a:latin typeface="Trebuchet MS" pitchFamily="34" charset="0"/>
              </a:rPr>
              <a:t>funkcionáře, hráče a příznivce</a:t>
            </a:r>
          </a:p>
        </p:txBody>
      </p:sp>
      <p:sp>
        <p:nvSpPr>
          <p:cNvPr id="7178" name="Rectangle 129"/>
          <p:cNvSpPr>
            <a:spLocks noChangeArrowheads="1"/>
          </p:cNvSpPr>
          <p:nvPr/>
        </p:nvSpPr>
        <p:spPr bwMode="auto">
          <a:xfrm>
            <a:off x="174625" y="1674813"/>
            <a:ext cx="4752851" cy="720725"/>
          </a:xfrm>
          <a:prstGeom prst="rect">
            <a:avLst/>
          </a:prstGeom>
          <a:blipFill dpi="0" rotWithShape="1">
            <a:blip r:embed="rId8" cstate="print">
              <a:alphaModFix amt="74000"/>
            </a:blip>
            <a:srcRec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800" dirty="0" smtClean="0">
                <a:solidFill>
                  <a:srgbClr val="FFCC00"/>
                </a:solidFill>
                <a:effectLst>
                  <a:outerShdw blurRad="38100" dist="38100" dir="2700000" algn="tl">
                    <a:srgbClr val="000000">
                      <a:alpha val="43137"/>
                    </a:srgbClr>
                  </a:outerShdw>
                </a:effectLst>
                <a:latin typeface="Arial Black" pitchFamily="34" charset="0"/>
                <a:ea typeface="MS Gothic" pitchFamily="49" charset="-128"/>
                <a:cs typeface="ISOCP" pitchFamily="2" charset="0"/>
              </a:rPr>
              <a:t>SK </a:t>
            </a:r>
            <a:r>
              <a:rPr lang="cs-CZ" sz="4800" dirty="0">
                <a:solidFill>
                  <a:srgbClr val="FFCC00"/>
                </a:solidFill>
                <a:effectLst>
                  <a:outerShdw blurRad="38100" dist="38100" dir="2700000" algn="tl">
                    <a:srgbClr val="000000">
                      <a:alpha val="43137"/>
                    </a:srgbClr>
                  </a:outerShdw>
                </a:effectLst>
                <a:latin typeface="Arial Black" pitchFamily="34" charset="0"/>
                <a:ea typeface="MS Gothic" pitchFamily="49" charset="-128"/>
                <a:cs typeface="ISOCP" pitchFamily="2" charset="0"/>
              </a:rPr>
              <a:t>Štětí</a:t>
            </a:r>
          </a:p>
        </p:txBody>
      </p:sp>
      <p:sp>
        <p:nvSpPr>
          <p:cNvPr id="7179" name="Rectangle 146"/>
          <p:cNvSpPr>
            <a:spLocks noChangeArrowheads="1"/>
          </p:cNvSpPr>
          <p:nvPr/>
        </p:nvSpPr>
        <p:spPr bwMode="auto">
          <a:xfrm>
            <a:off x="174948" y="2683396"/>
            <a:ext cx="4824536" cy="1223962"/>
          </a:xfrm>
          <a:prstGeom prst="rect">
            <a:avLst/>
          </a:prstGeom>
          <a:blipFill>
            <a:blip r:embed="rId9"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solidFill>
                  <a:srgbClr val="006600"/>
                </a:solidFill>
                <a:effectLst>
                  <a:outerShdw blurRad="38100" dist="38100" dir="2700000" algn="tl">
                    <a:srgbClr val="000000"/>
                  </a:outerShdw>
                </a:effectLst>
                <a:latin typeface="Arial Black" pitchFamily="34" charset="0"/>
                <a:ea typeface="MS PGothic" pitchFamily="34" charset="-128"/>
                <a:cs typeface="FrankRuehl" pitchFamily="34" charset="-79"/>
              </a:rPr>
              <a:t>SK STAP TRATEC </a:t>
            </a:r>
            <a:r>
              <a:rPr lang="cs-CZ" sz="4000" dirty="0" err="1" smtClean="0">
                <a:solidFill>
                  <a:srgbClr val="006600"/>
                </a:solidFill>
                <a:effectLst>
                  <a:outerShdw blurRad="38100" dist="38100" dir="2700000" algn="tl">
                    <a:srgbClr val="000000"/>
                  </a:outerShdw>
                </a:effectLst>
                <a:latin typeface="Arial Black" pitchFamily="34" charset="0"/>
                <a:ea typeface="MS PGothic" pitchFamily="34" charset="-128"/>
                <a:cs typeface="FrankRuehl" pitchFamily="34" charset="-79"/>
              </a:rPr>
              <a:t>Vilémov</a:t>
            </a:r>
            <a:endParaRPr lang="cs-CZ" sz="4000" dirty="0" smtClean="0">
              <a:solidFill>
                <a:srgbClr val="006600"/>
              </a:solidFill>
              <a:effectLst>
                <a:outerShdw blurRad="38100" dist="38100" dir="2700000" algn="tl">
                  <a:srgbClr val="000000"/>
                </a:outerShdw>
              </a:effectLst>
              <a:latin typeface="Arial Black" pitchFamily="34" charset="0"/>
              <a:ea typeface="MS PGothic" pitchFamily="34" charset="-128"/>
              <a:cs typeface="FrankRuehl" pitchFamily="34" charset="-79"/>
            </a:endParaRPr>
          </a:p>
        </p:txBody>
      </p:sp>
      <p:sp>
        <p:nvSpPr>
          <p:cNvPr id="12298" name="Text Box 147"/>
          <p:cNvSpPr txBox="1">
            <a:spLocks noChangeArrowheads="1"/>
          </p:cNvSpPr>
          <p:nvPr/>
        </p:nvSpPr>
        <p:spPr bwMode="auto">
          <a:xfrm>
            <a:off x="2335213" y="2324100"/>
            <a:ext cx="339725" cy="460375"/>
          </a:xfrm>
          <a:prstGeom prst="rect">
            <a:avLst/>
          </a:prstGeom>
          <a:noFill/>
          <a:ln w="9525">
            <a:noFill/>
            <a:miter lim="800000"/>
            <a:headEnd/>
            <a:tailEnd/>
          </a:ln>
        </p:spPr>
        <p:txBody>
          <a:bodyPr lIns="91425" tIns="45713" rIns="91425" bIns="45713">
            <a:spAutoFit/>
          </a:bodyPr>
          <a:lstStyle/>
          <a:p>
            <a:pPr algn="ctr" eaLnBrk="0" hangingPunct="0"/>
            <a:r>
              <a:rPr lang="cs-CZ" sz="2400" dirty="0">
                <a:latin typeface="Albertus MT" pitchFamily="18" charset="0"/>
              </a:rPr>
              <a:t>a</a:t>
            </a:r>
          </a:p>
        </p:txBody>
      </p:sp>
      <p:sp>
        <p:nvSpPr>
          <p:cNvPr id="7181" name="Text Box 148"/>
          <p:cNvSpPr txBox="1">
            <a:spLocks noChangeArrowheads="1"/>
          </p:cNvSpPr>
          <p:nvPr/>
        </p:nvSpPr>
        <p:spPr bwMode="auto">
          <a:xfrm>
            <a:off x="174948" y="3979540"/>
            <a:ext cx="4824536" cy="2416032"/>
          </a:xfrm>
          <a:prstGeom prst="rect">
            <a:avLst/>
          </a:prstGeom>
          <a:blipFill dpi="0" rotWithShape="1">
            <a:blip r:embed="rId10" cstate="print">
              <a:alphaModFix amt="15000"/>
            </a:blip>
            <a:srcRect/>
            <a:stretch>
              <a:fillRect/>
            </a:stretch>
          </a:blipFill>
          <a:ln w="9525">
            <a:no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200" i="1" u="sng" dirty="0">
                <a:ln w="3175">
                  <a:noFill/>
                </a:ln>
                <a:effectLst>
                  <a:outerShdw blurRad="38100" dist="38100" dir="2700000" algn="tl">
                    <a:srgbClr val="000000">
                      <a:alpha val="43137"/>
                    </a:srgbClr>
                  </a:outerShdw>
                </a:effectLst>
                <a:latin typeface="Microsoft YaHei" pitchFamily="34" charset="-122"/>
                <a:ea typeface="Microsoft YaHei" pitchFamily="34" charset="-122"/>
                <a:cs typeface="Segoe UI" pitchFamily="34" charset="0"/>
              </a:rPr>
              <a:t>Hlavního rozhodčího</a:t>
            </a:r>
          </a:p>
          <a:p>
            <a:pPr algn="ctr" eaLnBrk="0" hangingPunct="0">
              <a:defRPr/>
            </a:pPr>
            <a:r>
              <a:rPr lang="cs-CZ" sz="2200" i="1" dirty="0" smtClean="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 </a:t>
            </a: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Michala Růžičku z Mostu</a:t>
            </a:r>
          </a:p>
          <a:p>
            <a:pPr marL="457126" lvl="1" indent="0" algn="ctr" eaLnBrk="0" hangingPunct="0">
              <a:defRPr/>
            </a:pPr>
            <a:r>
              <a:rPr lang="cs-CZ" sz="2000" i="1" u="sng" dirty="0" smtClean="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Asistenty </a:t>
            </a:r>
            <a:r>
              <a:rPr lang="cs-CZ" sz="2000" i="1" u="sng" dirty="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hlavního </a:t>
            </a:r>
            <a:r>
              <a:rPr lang="cs-CZ" sz="2000" i="1" u="sng" dirty="0" smtClean="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rozhodčího</a:t>
            </a:r>
            <a:endParaRPr lang="cs-CZ" sz="2000" i="1" u="sng" dirty="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a:p>
            <a:pPr algn="ctr">
              <a:defRPr/>
            </a:pP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Ondřeje </a:t>
            </a:r>
            <a:r>
              <a:rPr lang="cs-CZ" sz="2200" i="1" dirty="0" err="1"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Lesňáka</a:t>
            </a: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 z Kadaně</a:t>
            </a:r>
          </a:p>
          <a:p>
            <a:pPr algn="ctr">
              <a:defRPr/>
            </a:pP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Marka </a:t>
            </a:r>
            <a:r>
              <a:rPr lang="cs-CZ" sz="2200" i="1" dirty="0" err="1"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Karasinského</a:t>
            </a: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 z Mostu</a:t>
            </a:r>
            <a:endParaRPr lang="cs-CZ" sz="2200" i="1" dirty="0">
              <a:effectLst>
                <a:outerShdw blurRad="38100" dist="38100" dir="2700000" algn="tl">
                  <a:srgbClr val="000000">
                    <a:alpha val="43137"/>
                  </a:srgbClr>
                </a:outerShdw>
              </a:effectLst>
              <a:latin typeface="Kartika" pitchFamily="18" charset="0"/>
              <a:ea typeface="Segoe UI" pitchFamily="34" charset="0"/>
              <a:cs typeface="Kartika" pitchFamily="18" charset="0"/>
            </a:endParaRPr>
          </a:p>
          <a:p>
            <a:pPr lvl="1" algn="ctr">
              <a:defRPr/>
            </a:pPr>
            <a:r>
              <a:rPr lang="cs-CZ" sz="2200" i="1" u="sng" dirty="0" smtClean="0">
                <a:ln w="3175">
                  <a:noFill/>
                </a:ln>
                <a:effectLst>
                  <a:outerShdw blurRad="38100" dist="38100" dir="2700000" algn="tl">
                    <a:srgbClr val="000000">
                      <a:alpha val="43137"/>
                    </a:srgbClr>
                  </a:outerShdw>
                </a:effectLst>
                <a:latin typeface="Microsoft YaHei" pitchFamily="34" charset="-122"/>
                <a:ea typeface="Microsoft YaHei" pitchFamily="34" charset="-122"/>
                <a:cs typeface="Segoe UI" pitchFamily="34" charset="0"/>
              </a:rPr>
              <a:t>Delegáta </a:t>
            </a:r>
            <a:r>
              <a:rPr lang="cs-CZ" sz="2200" i="1" u="sng" dirty="0">
                <a:ln w="3175">
                  <a:noFill/>
                </a:ln>
                <a:effectLst>
                  <a:outerShdw blurRad="38100" dist="38100" dir="2700000" algn="tl">
                    <a:srgbClr val="000000">
                      <a:alpha val="43137"/>
                    </a:srgbClr>
                  </a:outerShdw>
                </a:effectLst>
                <a:latin typeface="Microsoft YaHei" pitchFamily="34" charset="-122"/>
                <a:ea typeface="Microsoft YaHei" pitchFamily="34" charset="-122"/>
                <a:cs typeface="Segoe UI" pitchFamily="34" charset="0"/>
              </a:rPr>
              <a:t>FAČR</a:t>
            </a:r>
          </a:p>
          <a:p>
            <a:pPr lvl="1" algn="ctr">
              <a:defRPr/>
            </a:pPr>
            <a:r>
              <a:rPr lang="cs-CZ" sz="21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Viktora Říhu z Teplic</a:t>
            </a:r>
            <a:endParaRPr lang="cs-CZ" sz="2100" i="1" dirty="0">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p:txBody>
      </p:sp>
      <p:pic>
        <p:nvPicPr>
          <p:cNvPr id="30721" name="Picture 1"/>
          <p:cNvPicPr>
            <a:picLocks noChangeAspect="1" noChangeArrowheads="1"/>
          </p:cNvPicPr>
          <p:nvPr/>
        </p:nvPicPr>
        <p:blipFill>
          <a:blip r:embed="rId11" cstate="print"/>
          <a:srcRect/>
          <a:stretch>
            <a:fillRect/>
          </a:stretch>
        </p:blipFill>
        <p:spPr bwMode="auto">
          <a:xfrm>
            <a:off x="3415308" y="6806952"/>
            <a:ext cx="871954" cy="396000"/>
          </a:xfrm>
          <a:prstGeom prst="rect">
            <a:avLst/>
          </a:prstGeom>
          <a:noFill/>
          <a:ln w="9525">
            <a:noFill/>
            <a:miter lim="800000"/>
            <a:headEnd/>
            <a:tailEnd/>
          </a:ln>
        </p:spPr>
      </p:pic>
      <p:pic>
        <p:nvPicPr>
          <p:cNvPr id="30722" name="Picture 2"/>
          <p:cNvPicPr>
            <a:picLocks noChangeAspect="1" noChangeArrowheads="1"/>
          </p:cNvPicPr>
          <p:nvPr/>
        </p:nvPicPr>
        <p:blipFill>
          <a:blip r:embed="rId12" cstate="print"/>
          <a:srcRect/>
          <a:stretch>
            <a:fillRect/>
          </a:stretch>
        </p:blipFill>
        <p:spPr bwMode="auto">
          <a:xfrm>
            <a:off x="2047156" y="6499820"/>
            <a:ext cx="615356" cy="576024"/>
          </a:xfrm>
          <a:prstGeom prst="rect">
            <a:avLst/>
          </a:prstGeom>
          <a:noFill/>
          <a:ln w="9525">
            <a:noFill/>
            <a:miter lim="800000"/>
            <a:headEnd/>
            <a:tailEnd/>
          </a:ln>
        </p:spPr>
      </p:pic>
      <p:pic>
        <p:nvPicPr>
          <p:cNvPr id="30723" name="Picture 3"/>
          <p:cNvPicPr>
            <a:picLocks noChangeAspect="1" noChangeArrowheads="1"/>
          </p:cNvPicPr>
          <p:nvPr/>
        </p:nvPicPr>
        <p:blipFill>
          <a:blip r:embed="rId13" cstate="print"/>
          <a:srcRect/>
          <a:stretch>
            <a:fillRect/>
          </a:stretch>
        </p:blipFill>
        <p:spPr bwMode="auto">
          <a:xfrm>
            <a:off x="534989" y="6571828"/>
            <a:ext cx="689517" cy="576024"/>
          </a:xfrm>
          <a:prstGeom prst="rect">
            <a:avLst/>
          </a:prstGeom>
          <a:noFill/>
          <a:ln w="9525">
            <a:noFill/>
            <a:miter lim="800000"/>
            <a:headEnd/>
            <a:tailEnd/>
          </a:ln>
        </p:spPr>
      </p:pic>
      <p:sp>
        <p:nvSpPr>
          <p:cNvPr id="18" name="Obdélník 17"/>
          <p:cNvSpPr/>
          <p:nvPr/>
        </p:nvSpPr>
        <p:spPr>
          <a:xfrm>
            <a:off x="5575548" y="163116"/>
            <a:ext cx="4536504" cy="1077218"/>
          </a:xfrm>
          <a:prstGeom prst="rect">
            <a:avLst/>
          </a:prstGeom>
          <a:blipFill dpi="0" rotWithShape="1">
            <a:blip r:embed="rId14" cstate="print">
              <a:alphaModFix amt="45000"/>
            </a:blip>
            <a:srcRect/>
            <a:stretch>
              <a:fillRect/>
            </a:stretch>
          </a:blipFill>
        </p:spPr>
        <p:txBody>
          <a:bodyPr wrap="square" lIns="91440" tIns="45720" rIns="91440" bIns="45720">
            <a:spAutoFit/>
          </a:bodyPr>
          <a:lstStyle/>
          <a:p>
            <a:pPr algn="ctr"/>
            <a:r>
              <a:rPr lang="cs-CZ" sz="3200" b="1" cap="none" spc="0" dirty="0" smtClean="0">
                <a:ln w="31550" cmpd="sng">
                  <a:gradFill>
                    <a:gsLst>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80000">
                        <a:schemeClr val="accent1">
                          <a:tint val="75000"/>
                          <a:satMod val="190000"/>
                        </a:schemeClr>
                      </a:gs>
                    </a:gsLst>
                    <a:lin ang="5400000"/>
                  </a:gradFill>
                  <a:prstDash val="solid"/>
                </a:ln>
                <a:solidFill>
                  <a:srgbClr val="FF33CC"/>
                </a:solidFill>
                <a:effectLst>
                  <a:outerShdw blurRad="41275" dist="12700" dir="12000000" algn="tl" rotWithShape="0">
                    <a:srgbClr val="000000">
                      <a:alpha val="40000"/>
                    </a:srgbClr>
                  </a:outerShdw>
                </a:effectLst>
              </a:rPr>
              <a:t>Pozvánka na zápasy </a:t>
            </a:r>
          </a:p>
          <a:p>
            <a:pPr algn="ctr"/>
            <a:r>
              <a:rPr lang="cs-CZ" sz="3200" b="1" cap="none" spc="0" dirty="0" smtClean="0">
                <a:ln w="31550" cmpd="sng">
                  <a:gradFill>
                    <a:gsLst>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80000">
                        <a:schemeClr val="accent1">
                          <a:tint val="75000"/>
                          <a:satMod val="190000"/>
                        </a:schemeClr>
                      </a:gs>
                    </a:gsLst>
                    <a:lin ang="5400000"/>
                  </a:gradFill>
                  <a:prstDash val="solid"/>
                </a:ln>
                <a:solidFill>
                  <a:srgbClr val="FF33CC"/>
                </a:solidFill>
                <a:effectLst>
                  <a:outerShdw blurRad="41275" dist="12700" dir="12000000" algn="tl" rotWithShape="0">
                    <a:srgbClr val="000000">
                      <a:alpha val="40000"/>
                    </a:srgbClr>
                  </a:outerShdw>
                </a:effectLst>
              </a:rPr>
              <a:t>mužstev SK </a:t>
            </a:r>
            <a:r>
              <a:rPr lang="cs-CZ" sz="3200" b="1" cap="none" spc="0" dirty="0" err="1" smtClean="0">
                <a:ln w="31550" cmpd="sng">
                  <a:gradFill>
                    <a:gsLst>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80000">
                        <a:schemeClr val="accent1">
                          <a:tint val="75000"/>
                          <a:satMod val="190000"/>
                        </a:schemeClr>
                      </a:gs>
                    </a:gsLst>
                    <a:lin ang="5400000"/>
                  </a:gradFill>
                  <a:prstDash val="solid"/>
                </a:ln>
                <a:solidFill>
                  <a:srgbClr val="FF33CC"/>
                </a:solidFill>
                <a:effectLst>
                  <a:outerShdw blurRad="41275" dist="12700" dir="12000000" algn="tl" rotWithShape="0">
                    <a:srgbClr val="000000">
                      <a:alpha val="40000"/>
                    </a:srgbClr>
                  </a:outerShdw>
                </a:effectLst>
              </a:rPr>
              <a:t>Štětí</a:t>
            </a:r>
            <a:endParaRPr lang="cs-CZ" sz="3200" b="1" cap="none" spc="0" dirty="0">
              <a:ln w="31550" cmpd="sng">
                <a:gradFill>
                  <a:gsLst>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25000">
                      <a:schemeClr val="accent6">
                        <a:lumMod val="75000"/>
                      </a:schemeClr>
                    </a:gs>
                    <a:gs pos="80000">
                      <a:schemeClr val="accent1">
                        <a:tint val="75000"/>
                        <a:satMod val="190000"/>
                      </a:schemeClr>
                    </a:gs>
                  </a:gsLst>
                  <a:lin ang="5400000"/>
                </a:gradFill>
                <a:prstDash val="solid"/>
              </a:ln>
              <a:solidFill>
                <a:srgbClr val="FF33CC"/>
              </a:solidFill>
              <a:effectLst>
                <a:outerShdw blurRad="41275" dist="12700" dir="12000000" algn="tl" rotWithShape="0">
                  <a:srgbClr val="000000">
                    <a:alpha val="40000"/>
                  </a:srgbClr>
                </a:outerShdw>
              </a:effectLst>
            </a:endParaRPr>
          </a:p>
        </p:txBody>
      </p:sp>
      <p:graphicFrame>
        <p:nvGraphicFramePr>
          <p:cNvPr id="22" name="Tabulka 21"/>
          <p:cNvGraphicFramePr>
            <a:graphicFrameLocks noGrp="1"/>
          </p:cNvGraphicFramePr>
          <p:nvPr/>
        </p:nvGraphicFramePr>
        <p:xfrm>
          <a:off x="5575548" y="2107332"/>
          <a:ext cx="4550544" cy="1937385"/>
        </p:xfrm>
        <a:graphic>
          <a:graphicData uri="http://schemas.openxmlformats.org/drawingml/2006/table">
            <a:tbl>
              <a:tblPr/>
              <a:tblGrid>
                <a:gridCol w="834647">
                  <a:extLst>
                    <a:ext uri="{9D8B030D-6E8A-4147-A177-3AD203B41FA5}">
                      <a16:colId xmlns:a16="http://schemas.microsoft.com/office/drawing/2014/main" val="20000"/>
                    </a:ext>
                  </a:extLst>
                </a:gridCol>
                <a:gridCol w="457341">
                  <a:extLst>
                    <a:ext uri="{9D8B030D-6E8A-4147-A177-3AD203B41FA5}">
                      <a16:colId xmlns:a16="http://schemas.microsoft.com/office/drawing/2014/main" val="20001"/>
                    </a:ext>
                  </a:extLst>
                </a:gridCol>
                <a:gridCol w="423040">
                  <a:extLst>
                    <a:ext uri="{9D8B030D-6E8A-4147-A177-3AD203B41FA5}">
                      <a16:colId xmlns:a16="http://schemas.microsoft.com/office/drawing/2014/main" val="20002"/>
                    </a:ext>
                  </a:extLst>
                </a:gridCol>
                <a:gridCol w="1131920">
                  <a:extLst>
                    <a:ext uri="{9D8B030D-6E8A-4147-A177-3AD203B41FA5}">
                      <a16:colId xmlns:a16="http://schemas.microsoft.com/office/drawing/2014/main" val="20003"/>
                    </a:ext>
                  </a:extLst>
                </a:gridCol>
                <a:gridCol w="1703596">
                  <a:extLst>
                    <a:ext uri="{9D8B030D-6E8A-4147-A177-3AD203B41FA5}">
                      <a16:colId xmlns:a16="http://schemas.microsoft.com/office/drawing/2014/main" val="20004"/>
                    </a:ext>
                  </a:extLst>
                </a:gridCol>
              </a:tblGrid>
              <a:tr h="179070">
                <a:tc>
                  <a:txBody>
                    <a:bodyPr/>
                    <a:lstStyle/>
                    <a:p>
                      <a:pPr algn="ctr" fontAlgn="ctr"/>
                      <a:r>
                        <a:rPr lang="cs-CZ" sz="900" b="1" i="0" u="none" strike="noStrike" dirty="0">
                          <a:solidFill>
                            <a:srgbClr val="000000"/>
                          </a:solidFill>
                          <a:latin typeface="Arial Black"/>
                        </a:rPr>
                        <a:t>31.8.2014</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neděle</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9:00</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SK Roudnice n.L.</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Starší přípravka</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0"/>
                  </a:ext>
                </a:extLst>
              </a:tr>
              <a:tr h="179070">
                <a:tc>
                  <a:txBody>
                    <a:bodyPr/>
                    <a:lstStyle/>
                    <a:p>
                      <a:pPr algn="ctr" fontAlgn="ctr"/>
                      <a:r>
                        <a:rPr lang="cs-CZ" sz="900" b="1" i="0" u="none" strike="noStrike">
                          <a:solidFill>
                            <a:srgbClr val="000000"/>
                          </a:solidFill>
                          <a:latin typeface="Arial Black"/>
                        </a:rPr>
                        <a:t>31.8.2014</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neděle</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10:00</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Žitenice/Lovosice</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Mladší žáci B</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179070">
                <a:tc>
                  <a:txBody>
                    <a:bodyPr/>
                    <a:lstStyle/>
                    <a:p>
                      <a:pPr algn="ctr" fontAlgn="ctr"/>
                      <a:r>
                        <a:rPr lang="cs-CZ" sz="900" b="1" i="0" u="none" strike="noStrike">
                          <a:solidFill>
                            <a:srgbClr val="000000"/>
                          </a:solidFill>
                          <a:latin typeface="Arial Black"/>
                        </a:rPr>
                        <a:t>5.9.2014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pátek</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17:30</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Káčko Roudnicen.L.</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Stará garda</a:t>
                      </a: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2"/>
                  </a:ext>
                </a:extLst>
              </a:tr>
              <a:tr h="179070">
                <a:tc>
                  <a:txBody>
                    <a:bodyPr/>
                    <a:lstStyle/>
                    <a:p>
                      <a:pPr algn="ctr" fontAlgn="ctr"/>
                      <a:r>
                        <a:rPr lang="cs-CZ" sz="900" b="1" i="0" u="none" strike="noStrike">
                          <a:solidFill>
                            <a:srgbClr val="000000"/>
                          </a:solidFill>
                          <a:latin typeface="Arial Black"/>
                        </a:rPr>
                        <a:t>6.9.2014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sobota</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10:15</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TJ Chlumec</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Dorost</a:t>
                      </a: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3"/>
                  </a:ext>
                </a:extLst>
              </a:tr>
              <a:tr h="179070">
                <a:tc>
                  <a:txBody>
                    <a:bodyPr/>
                    <a:lstStyle/>
                    <a:p>
                      <a:pPr algn="ctr" fontAlgn="ctr"/>
                      <a:r>
                        <a:rPr lang="cs-CZ" sz="900" b="1" i="0" u="none" strike="noStrike" dirty="0">
                          <a:solidFill>
                            <a:srgbClr val="000000"/>
                          </a:solidFill>
                          <a:latin typeface="Arial Black"/>
                        </a:rPr>
                        <a:t>6.9.2014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sobota</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10:00</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FK Kadaň/Ervěnice</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Starší přípravka 2004,05, hraje se v Roudnici n.L.</a:t>
                      </a: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4"/>
                  </a:ext>
                </a:extLst>
              </a:tr>
              <a:tr h="179070">
                <a:tc>
                  <a:txBody>
                    <a:bodyPr/>
                    <a:lstStyle/>
                    <a:p>
                      <a:pPr algn="ctr" fontAlgn="ctr"/>
                      <a:r>
                        <a:rPr lang="cs-CZ" sz="900" b="1" i="0" u="none" strike="noStrike">
                          <a:solidFill>
                            <a:srgbClr val="000000"/>
                          </a:solidFill>
                          <a:latin typeface="Arial Black"/>
                        </a:rPr>
                        <a:t>7.9.2014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dirty="0">
                          <a:solidFill>
                            <a:srgbClr val="000000"/>
                          </a:solidFill>
                          <a:latin typeface="Arial Black"/>
                        </a:rPr>
                        <a:t>neděle</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dirty="0" smtClean="0">
                          <a:solidFill>
                            <a:srgbClr val="000000"/>
                          </a:solidFill>
                          <a:latin typeface="Arial Black"/>
                        </a:rPr>
                        <a:t>10:00, 12:00</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FK Litvínov</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dirty="0">
                          <a:solidFill>
                            <a:srgbClr val="000000"/>
                          </a:solidFill>
                          <a:latin typeface="Arial Black"/>
                        </a:rPr>
                        <a:t>Star.,</a:t>
                      </a:r>
                      <a:r>
                        <a:rPr lang="cs-CZ" sz="900" b="1" i="0" u="none" strike="noStrike" dirty="0" err="1" smtClean="0">
                          <a:solidFill>
                            <a:srgbClr val="000000"/>
                          </a:solidFill>
                          <a:latin typeface="Arial Black"/>
                        </a:rPr>
                        <a:t>mlad.žáci</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5"/>
                  </a:ext>
                </a:extLst>
              </a:tr>
              <a:tr h="179070">
                <a:tc>
                  <a:txBody>
                    <a:bodyPr/>
                    <a:lstStyle/>
                    <a:p>
                      <a:pPr algn="ctr" fontAlgn="ctr"/>
                      <a:r>
                        <a:rPr lang="cs-CZ" sz="900" b="1" i="0" u="none" strike="noStrike">
                          <a:solidFill>
                            <a:srgbClr val="000000"/>
                          </a:solidFill>
                          <a:latin typeface="Arial Black"/>
                        </a:rPr>
                        <a:t>10.9.2014</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středa</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16:30</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FK ČLNeštěmice</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dirty="0">
                          <a:solidFill>
                            <a:srgbClr val="000000"/>
                          </a:solidFill>
                          <a:latin typeface="Arial Black"/>
                        </a:rPr>
                        <a:t>Star.,</a:t>
                      </a:r>
                      <a:r>
                        <a:rPr lang="cs-CZ" sz="900" b="1" i="0" u="none" strike="noStrike" dirty="0" err="1">
                          <a:solidFill>
                            <a:srgbClr val="000000"/>
                          </a:solidFill>
                          <a:latin typeface="Arial Black"/>
                        </a:rPr>
                        <a:t>mlad.žáci</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6"/>
                  </a:ext>
                </a:extLst>
              </a:tr>
              <a:tr h="179070">
                <a:tc>
                  <a:txBody>
                    <a:bodyPr/>
                    <a:lstStyle/>
                    <a:p>
                      <a:pPr algn="ctr" fontAlgn="ctr"/>
                      <a:r>
                        <a:rPr lang="cs-CZ" sz="900" b="1" i="0" u="none" strike="noStrike" dirty="0">
                          <a:solidFill>
                            <a:srgbClr val="000000"/>
                          </a:solidFill>
                          <a:latin typeface="Arial Black"/>
                        </a:rPr>
                        <a:t>13.9.2014</a:t>
                      </a:r>
                    </a:p>
                  </a:txBody>
                  <a:tcPr marL="9525" marR="9525" marT="9525" marB="0" anchor="ctr">
                    <a:lnL>
                      <a:noFill/>
                    </a:lnL>
                    <a:lnR>
                      <a:noFill/>
                    </a:lnR>
                    <a:lnT>
                      <a:noFill/>
                    </a:lnT>
                    <a:lnB>
                      <a:noFill/>
                    </a:lnB>
                    <a:solidFill>
                      <a:srgbClr val="66FF66"/>
                    </a:solidFill>
                  </a:tcPr>
                </a:tc>
                <a:tc>
                  <a:txBody>
                    <a:bodyPr/>
                    <a:lstStyle/>
                    <a:p>
                      <a:pPr algn="ctr" fontAlgn="ctr"/>
                      <a:r>
                        <a:rPr lang="cs-CZ" sz="900" b="1" i="0" u="none" strike="noStrike" dirty="0">
                          <a:solidFill>
                            <a:srgbClr val="000000"/>
                          </a:solidFill>
                          <a:latin typeface="Arial Black"/>
                        </a:rPr>
                        <a:t>sobota</a:t>
                      </a:r>
                    </a:p>
                  </a:txBody>
                  <a:tcPr marL="9525" marR="9525" marT="9525" marB="0" anchor="ctr">
                    <a:lnL>
                      <a:noFill/>
                    </a:lnL>
                    <a:lnR>
                      <a:noFill/>
                    </a:lnR>
                    <a:lnT>
                      <a:noFill/>
                    </a:lnT>
                    <a:lnB>
                      <a:noFill/>
                    </a:lnB>
                    <a:solidFill>
                      <a:srgbClr val="66FF66"/>
                    </a:solidFill>
                  </a:tcPr>
                </a:tc>
                <a:tc>
                  <a:txBody>
                    <a:bodyPr/>
                    <a:lstStyle/>
                    <a:p>
                      <a:pPr algn="ctr" fontAlgn="ctr"/>
                      <a:r>
                        <a:rPr lang="cs-CZ" sz="900" b="1" i="0" u="none" strike="noStrike" dirty="0">
                          <a:solidFill>
                            <a:srgbClr val="000000"/>
                          </a:solidFill>
                          <a:latin typeface="Arial Black"/>
                        </a:rPr>
                        <a:t>13:00</a:t>
                      </a:r>
                    </a:p>
                  </a:txBody>
                  <a:tcPr marL="9525" marR="9525" marT="9525" marB="0" anchor="ctr">
                    <a:lnL>
                      <a:noFill/>
                    </a:lnL>
                    <a:lnR>
                      <a:noFill/>
                    </a:lnR>
                    <a:lnT>
                      <a:noFill/>
                    </a:lnT>
                    <a:lnB>
                      <a:noFill/>
                    </a:lnB>
                    <a:solidFill>
                      <a:srgbClr val="66FF66"/>
                    </a:solidFill>
                  </a:tcPr>
                </a:tc>
                <a:tc>
                  <a:txBody>
                    <a:bodyPr/>
                    <a:lstStyle/>
                    <a:p>
                      <a:pPr algn="ctr" fontAlgn="ctr"/>
                      <a:r>
                        <a:rPr lang="cs-CZ" sz="900" b="1" i="0" u="none" strike="noStrike" dirty="0">
                          <a:solidFill>
                            <a:srgbClr val="000000"/>
                          </a:solidFill>
                          <a:latin typeface="Arial Black"/>
                        </a:rPr>
                        <a:t>FK Junior Děčín</a:t>
                      </a:r>
                    </a:p>
                  </a:txBody>
                  <a:tcPr marL="9525" marR="9525" marT="9525" marB="0" anchor="ctr">
                    <a:lnL>
                      <a:noFill/>
                    </a:lnL>
                    <a:lnR>
                      <a:noFill/>
                    </a:lnR>
                    <a:lnT>
                      <a:noFill/>
                    </a:lnT>
                    <a:lnB>
                      <a:noFill/>
                    </a:lnB>
                    <a:solidFill>
                      <a:srgbClr val="66FF66"/>
                    </a:solidFill>
                  </a:tcPr>
                </a:tc>
                <a:tc>
                  <a:txBody>
                    <a:bodyPr/>
                    <a:lstStyle/>
                    <a:p>
                      <a:pPr algn="ctr" fontAlgn="ctr"/>
                      <a:r>
                        <a:rPr lang="cs-CZ" sz="900" b="1" i="0" u="none" strike="noStrike" dirty="0">
                          <a:solidFill>
                            <a:srgbClr val="000000"/>
                          </a:solidFill>
                          <a:latin typeface="Arial Black"/>
                        </a:rPr>
                        <a:t>Dospělí A</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7"/>
                  </a:ext>
                </a:extLst>
              </a:tr>
              <a:tr h="190500">
                <a:tc>
                  <a:txBody>
                    <a:bodyPr/>
                    <a:lstStyle/>
                    <a:p>
                      <a:pPr algn="l" fontAlgn="b"/>
                      <a:endParaRPr lang="cs-CZ"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cs-CZ"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cs-CZ"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cs-CZ"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cs-CZ" sz="11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graphicFrame>
        <p:nvGraphicFramePr>
          <p:cNvPr id="24" name="Tabulka 23"/>
          <p:cNvGraphicFramePr>
            <a:graphicFrameLocks noGrp="1"/>
          </p:cNvGraphicFramePr>
          <p:nvPr/>
        </p:nvGraphicFramePr>
        <p:xfrm>
          <a:off x="5575548" y="4699620"/>
          <a:ext cx="4563369" cy="2273801"/>
        </p:xfrm>
        <a:graphic>
          <a:graphicData uri="http://schemas.openxmlformats.org/drawingml/2006/table">
            <a:tbl>
              <a:tblPr/>
              <a:tblGrid>
                <a:gridCol w="823734">
                  <a:extLst>
                    <a:ext uri="{9D8B030D-6E8A-4147-A177-3AD203B41FA5}">
                      <a16:colId xmlns:a16="http://schemas.microsoft.com/office/drawing/2014/main" val="20000"/>
                    </a:ext>
                  </a:extLst>
                </a:gridCol>
                <a:gridCol w="477527">
                  <a:extLst>
                    <a:ext uri="{9D8B030D-6E8A-4147-A177-3AD203B41FA5}">
                      <a16:colId xmlns:a16="http://schemas.microsoft.com/office/drawing/2014/main" val="20001"/>
                    </a:ext>
                  </a:extLst>
                </a:gridCol>
                <a:gridCol w="441713">
                  <a:extLst>
                    <a:ext uri="{9D8B030D-6E8A-4147-A177-3AD203B41FA5}">
                      <a16:colId xmlns:a16="http://schemas.microsoft.com/office/drawing/2014/main" val="20002"/>
                    </a:ext>
                  </a:extLst>
                </a:gridCol>
                <a:gridCol w="1181880">
                  <a:extLst>
                    <a:ext uri="{9D8B030D-6E8A-4147-A177-3AD203B41FA5}">
                      <a16:colId xmlns:a16="http://schemas.microsoft.com/office/drawing/2014/main" val="20003"/>
                    </a:ext>
                  </a:extLst>
                </a:gridCol>
                <a:gridCol w="1638515">
                  <a:extLst>
                    <a:ext uri="{9D8B030D-6E8A-4147-A177-3AD203B41FA5}">
                      <a16:colId xmlns:a16="http://schemas.microsoft.com/office/drawing/2014/main" val="20004"/>
                    </a:ext>
                  </a:extLst>
                </a:gridCol>
              </a:tblGrid>
              <a:tr h="244758">
                <a:tc>
                  <a:txBody>
                    <a:bodyPr/>
                    <a:lstStyle/>
                    <a:p>
                      <a:pPr algn="ctr" fontAlgn="ctr"/>
                      <a:r>
                        <a:rPr lang="cs-CZ" sz="900" b="1" i="0" u="none" strike="noStrike" dirty="0">
                          <a:solidFill>
                            <a:srgbClr val="000000"/>
                          </a:solidFill>
                          <a:latin typeface="Arial Black"/>
                        </a:rPr>
                        <a:t>31.8.2014</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neděle</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10:00</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ASK Lovosice</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Dorost UT</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0"/>
                  </a:ext>
                </a:extLst>
              </a:tr>
              <a:tr h="244758">
                <a:tc>
                  <a:txBody>
                    <a:bodyPr/>
                    <a:lstStyle/>
                    <a:p>
                      <a:pPr algn="ctr" fontAlgn="ctr"/>
                      <a:r>
                        <a:rPr lang="cs-CZ" sz="900" b="1" i="0" u="none" strike="noStrike">
                          <a:solidFill>
                            <a:srgbClr val="000000"/>
                          </a:solidFill>
                          <a:latin typeface="Arial Black"/>
                        </a:rPr>
                        <a:t>3.9.2014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středa</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17:00</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FK Litoměřice</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Starší přípravka 2004,05</a:t>
                      </a: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1"/>
                  </a:ext>
                </a:extLst>
              </a:tr>
              <a:tr h="465040">
                <a:tc>
                  <a:txBody>
                    <a:bodyPr/>
                    <a:lstStyle/>
                    <a:p>
                      <a:pPr algn="ctr" fontAlgn="ctr"/>
                      <a:r>
                        <a:rPr lang="cs-CZ" sz="900" b="1" i="0" u="none" strike="noStrike">
                          <a:solidFill>
                            <a:srgbClr val="000000"/>
                          </a:solidFill>
                          <a:latin typeface="Arial Black"/>
                        </a:rPr>
                        <a:t>3.9.2014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středa</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16:30, 18:30</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FK Litoměřice</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dirty="0">
                          <a:solidFill>
                            <a:srgbClr val="000000"/>
                          </a:solidFill>
                          <a:latin typeface="Arial Black"/>
                        </a:rPr>
                        <a:t>Star.,</a:t>
                      </a:r>
                      <a:r>
                        <a:rPr lang="cs-CZ" sz="900" b="1" i="0" u="none" strike="noStrike" dirty="0" err="1">
                          <a:solidFill>
                            <a:srgbClr val="000000"/>
                          </a:solidFill>
                          <a:latin typeface="Arial Black"/>
                        </a:rPr>
                        <a:t>mlad.žáci</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2"/>
                  </a:ext>
                </a:extLst>
              </a:tr>
              <a:tr h="364689">
                <a:tc>
                  <a:txBody>
                    <a:bodyPr/>
                    <a:lstStyle/>
                    <a:p>
                      <a:pPr algn="ctr" fontAlgn="ctr"/>
                      <a:r>
                        <a:rPr lang="cs-CZ" sz="900" b="1" i="0" u="none" strike="noStrike">
                          <a:solidFill>
                            <a:srgbClr val="000000"/>
                          </a:solidFill>
                          <a:latin typeface="Arial Black"/>
                        </a:rPr>
                        <a:t>6.9.2014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sobota</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10:00</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TJ Sokol Zahořany</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Mladší žáci B</a:t>
                      </a: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3"/>
                  </a:ext>
                </a:extLst>
              </a:tr>
              <a:tr h="465040">
                <a:tc>
                  <a:txBody>
                    <a:bodyPr/>
                    <a:lstStyle/>
                    <a:p>
                      <a:pPr algn="ctr" fontAlgn="ctr"/>
                      <a:r>
                        <a:rPr lang="cs-CZ" sz="900" b="1" i="0" u="none" strike="noStrike" dirty="0">
                          <a:solidFill>
                            <a:srgbClr val="000000"/>
                          </a:solidFill>
                          <a:latin typeface="Arial Black"/>
                        </a:rPr>
                        <a:t>6.9.2014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sobota</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10:15</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Fotbalový klub Rumburk</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Dospělí A</a:t>
                      </a: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4"/>
                  </a:ext>
                </a:extLst>
              </a:tr>
              <a:tr h="244758">
                <a:tc>
                  <a:txBody>
                    <a:bodyPr/>
                    <a:lstStyle/>
                    <a:p>
                      <a:pPr algn="ctr" fontAlgn="ctr"/>
                      <a:r>
                        <a:rPr lang="cs-CZ" sz="900" b="1" i="0" u="none" strike="noStrike">
                          <a:solidFill>
                            <a:srgbClr val="000000"/>
                          </a:solidFill>
                          <a:latin typeface="Arial Black"/>
                        </a:rPr>
                        <a:t>6.9.2014</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sobota</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10:00</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Turnaj Travčice</a:t>
                      </a:r>
                    </a:p>
                  </a:txBody>
                  <a:tcPr marL="9525" marR="9525" marT="9525" marB="0" anchor="ctr">
                    <a:lnL>
                      <a:noFill/>
                    </a:lnL>
                    <a:lnR>
                      <a:noFill/>
                    </a:lnR>
                    <a:lnT>
                      <a:noFill/>
                    </a:lnT>
                    <a:lnB>
                      <a:noFill/>
                    </a:lnB>
                    <a:solidFill>
                      <a:srgbClr val="FF99CC"/>
                    </a:solidFill>
                  </a:tcPr>
                </a:tc>
                <a:tc>
                  <a:txBody>
                    <a:bodyPr/>
                    <a:lstStyle/>
                    <a:p>
                      <a:pPr algn="ctr" fontAlgn="ctr"/>
                      <a:r>
                        <a:rPr lang="cs-CZ" sz="900" b="1" i="0" u="none" strike="noStrike">
                          <a:solidFill>
                            <a:srgbClr val="000000"/>
                          </a:solidFill>
                          <a:latin typeface="Arial Black"/>
                        </a:rPr>
                        <a:t>Mladší  přípravka A, B</a:t>
                      </a: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5"/>
                  </a:ext>
                </a:extLst>
              </a:tr>
              <a:tr h="244758">
                <a:tc>
                  <a:txBody>
                    <a:bodyPr/>
                    <a:lstStyle/>
                    <a:p>
                      <a:pPr algn="ctr" fontAlgn="ctr"/>
                      <a:r>
                        <a:rPr lang="cs-CZ" sz="900" b="1" i="0" u="none" strike="noStrike">
                          <a:solidFill>
                            <a:srgbClr val="000000"/>
                          </a:solidFill>
                          <a:latin typeface="Arial Black"/>
                        </a:rPr>
                        <a:t>12.9.2014</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pátek</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a:solidFill>
                            <a:srgbClr val="000000"/>
                          </a:solidFill>
                          <a:latin typeface="Arial Black"/>
                        </a:rPr>
                        <a:t>17:30</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dirty="0">
                          <a:solidFill>
                            <a:srgbClr val="000000"/>
                          </a:solidFill>
                          <a:latin typeface="Arial Black"/>
                        </a:rPr>
                        <a:t>Sokol </a:t>
                      </a:r>
                      <a:r>
                        <a:rPr lang="cs-CZ" sz="900" b="1" i="0" u="none" strike="noStrike" dirty="0" err="1">
                          <a:solidFill>
                            <a:srgbClr val="000000"/>
                          </a:solidFill>
                          <a:latin typeface="Arial Black"/>
                        </a:rPr>
                        <a:t>Hoštka</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dirty="0">
                          <a:solidFill>
                            <a:srgbClr val="000000"/>
                          </a:solidFill>
                          <a:latin typeface="Arial Black"/>
                        </a:rPr>
                        <a:t>Stará garda</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6"/>
                  </a:ext>
                </a:extLst>
              </a:tr>
            </a:tbl>
          </a:graphicData>
        </a:graphic>
      </p:graphicFrame>
      <p:sp>
        <p:nvSpPr>
          <p:cNvPr id="25" name="TextovéPole 24"/>
          <p:cNvSpPr txBox="1"/>
          <p:nvPr/>
        </p:nvSpPr>
        <p:spPr>
          <a:xfrm>
            <a:off x="5575548" y="1459260"/>
            <a:ext cx="4536504" cy="461665"/>
          </a:xfrm>
          <a:prstGeom prst="rect">
            <a:avLst/>
          </a:prstGeom>
          <a:solidFill>
            <a:srgbClr val="66FF99"/>
          </a:solidFill>
        </p:spPr>
        <p:txBody>
          <a:bodyPr wrap="square" rtlCol="0">
            <a:spAutoFit/>
          </a:bodyPr>
          <a:lstStyle/>
          <a:p>
            <a:pPr algn="ctr"/>
            <a:r>
              <a:rPr lang="cs-CZ" sz="2400" dirty="0" smtClean="0">
                <a:solidFill>
                  <a:srgbClr val="3333FF"/>
                </a:solidFill>
                <a:latin typeface="Microsoft YaHei" pitchFamily="34" charset="-122"/>
                <a:ea typeface="Microsoft YaHei" pitchFamily="34" charset="-122"/>
              </a:rPr>
              <a:t>Hřiště </a:t>
            </a:r>
            <a:r>
              <a:rPr lang="cs-CZ" sz="2400" dirty="0" err="1" smtClean="0">
                <a:solidFill>
                  <a:srgbClr val="3333FF"/>
                </a:solidFill>
                <a:latin typeface="Microsoft YaHei" pitchFamily="34" charset="-122"/>
                <a:ea typeface="Microsoft YaHei" pitchFamily="34" charset="-122"/>
              </a:rPr>
              <a:t>Štětí</a:t>
            </a:r>
            <a:endParaRPr lang="cs-CZ" sz="2400" dirty="0">
              <a:solidFill>
                <a:srgbClr val="3333FF"/>
              </a:solidFill>
              <a:latin typeface="Microsoft YaHei" pitchFamily="34" charset="-122"/>
              <a:ea typeface="Microsoft YaHei" pitchFamily="34" charset="-122"/>
            </a:endParaRPr>
          </a:p>
        </p:txBody>
      </p:sp>
      <p:sp>
        <p:nvSpPr>
          <p:cNvPr id="26" name="TextovéPole 25"/>
          <p:cNvSpPr txBox="1"/>
          <p:nvPr/>
        </p:nvSpPr>
        <p:spPr>
          <a:xfrm>
            <a:off x="5575548" y="4051548"/>
            <a:ext cx="4536504" cy="461665"/>
          </a:xfrm>
          <a:prstGeom prst="rect">
            <a:avLst/>
          </a:prstGeom>
          <a:solidFill>
            <a:schemeClr val="bg1">
              <a:lumMod val="85000"/>
            </a:schemeClr>
          </a:solidFill>
        </p:spPr>
        <p:txBody>
          <a:bodyPr wrap="square" rtlCol="0">
            <a:spAutoFit/>
          </a:bodyPr>
          <a:lstStyle/>
          <a:p>
            <a:pPr algn="ctr"/>
            <a:r>
              <a:rPr lang="cs-CZ" sz="2400" dirty="0" smtClean="0">
                <a:solidFill>
                  <a:srgbClr val="FF3300"/>
                </a:solidFill>
                <a:latin typeface="Microsoft YaHei" pitchFamily="34" charset="-122"/>
                <a:ea typeface="Microsoft YaHei" pitchFamily="34" charset="-122"/>
              </a:rPr>
              <a:t>Zápasy venku</a:t>
            </a:r>
            <a:endParaRPr lang="cs-CZ" sz="2400" dirty="0">
              <a:solidFill>
                <a:srgbClr val="FF3300"/>
              </a:solidFill>
              <a:latin typeface="Microsoft YaHei" pitchFamily="34" charset="-122"/>
              <a:ea typeface="Microsoft YaHei"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174948" y="235124"/>
            <a:ext cx="4824536" cy="2952328"/>
          </a:xfrm>
          <a:prstGeom prst="rect">
            <a:avLst/>
          </a:prstGeom>
          <a:noFill/>
          <a:ln w="9525">
            <a:noFill/>
            <a:miter lim="800000"/>
            <a:headEnd/>
            <a:tailEnd/>
          </a:ln>
        </p:spPr>
      </p:pic>
      <p:sp>
        <p:nvSpPr>
          <p:cNvPr id="16" name="Obdélník 15"/>
          <p:cNvSpPr/>
          <p:nvPr/>
        </p:nvSpPr>
        <p:spPr>
          <a:xfrm>
            <a:off x="174948" y="3331468"/>
            <a:ext cx="4608512" cy="1077218"/>
          </a:xfrm>
          <a:prstGeom prst="rect">
            <a:avLst/>
          </a:prstGeom>
          <a:solidFill>
            <a:schemeClr val="accent6">
              <a:lumMod val="20000"/>
              <a:lumOff val="80000"/>
            </a:schemeClr>
          </a:solidFill>
        </p:spPr>
        <p:txBody>
          <a:bodyPr wrap="square" lIns="91440" tIns="45720" rIns="91440" bIns="45720">
            <a:spAutoFit/>
          </a:bodyPr>
          <a:lstStyle/>
          <a:p>
            <a:pPr algn="ctr"/>
            <a:r>
              <a:rPr lang="cs-CZ" sz="3200" b="1" cap="none" spc="0"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Realizační tým </a:t>
            </a:r>
          </a:p>
          <a:p>
            <a:pPr algn="ctr"/>
            <a:r>
              <a:rPr lang="cs-CZ" sz="3200" b="1" cap="none" spc="0"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A mužstva dospělých</a:t>
            </a:r>
            <a:endParaRPr lang="cs-CZ" sz="3200" b="1" cap="none" spc="0"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endParaRPr>
          </a:p>
        </p:txBody>
      </p:sp>
      <p:sp>
        <p:nvSpPr>
          <p:cNvPr id="17" name="TextovéPole 16"/>
          <p:cNvSpPr txBox="1"/>
          <p:nvPr/>
        </p:nvSpPr>
        <p:spPr>
          <a:xfrm>
            <a:off x="174948" y="4555604"/>
            <a:ext cx="4608512" cy="1446550"/>
          </a:xfrm>
          <a:prstGeom prst="rect">
            <a:avLst/>
          </a:prstGeom>
          <a:blipFill>
            <a:blip r:embed="rId3" cstate="print"/>
            <a:tile tx="0" ty="0" sx="100000" sy="100000" flip="none" algn="tl"/>
          </a:blipFill>
        </p:spPr>
        <p:txBody>
          <a:bodyPr wrap="square" rtlCol="0">
            <a:spAutoFit/>
          </a:bodyPr>
          <a:lstStyle/>
          <a:p>
            <a:r>
              <a:rPr lang="cs-CZ" sz="2200" u="sng" dirty="0" smtClean="0"/>
              <a:t>Trenér:</a:t>
            </a:r>
            <a:r>
              <a:rPr lang="cs-CZ" sz="2200" dirty="0" smtClean="0"/>
              <a:t>                    Josef Vinš</a:t>
            </a:r>
          </a:p>
          <a:p>
            <a:r>
              <a:rPr lang="cs-CZ" sz="2200" u="sng" dirty="0" smtClean="0"/>
              <a:t>Vedoucí:</a:t>
            </a:r>
            <a:r>
              <a:rPr lang="cs-CZ" sz="2200" dirty="0" smtClean="0"/>
              <a:t>                  Jiří Havner</a:t>
            </a:r>
          </a:p>
          <a:p>
            <a:r>
              <a:rPr lang="cs-CZ" sz="2200" u="sng" dirty="0" smtClean="0"/>
              <a:t>Masér</a:t>
            </a:r>
            <a:r>
              <a:rPr lang="cs-CZ" sz="2200" dirty="0" smtClean="0"/>
              <a:t>:                     Jiří Nedomlel</a:t>
            </a:r>
          </a:p>
          <a:p>
            <a:r>
              <a:rPr lang="cs-CZ" sz="2200" u="sng" dirty="0" smtClean="0"/>
              <a:t>Trenér branká</a:t>
            </a:r>
            <a:r>
              <a:rPr lang="cs-CZ" sz="2200" dirty="0" smtClean="0"/>
              <a:t>řů:  Michal M</a:t>
            </a:r>
            <a:r>
              <a:rPr lang="de-DE" sz="2200" dirty="0" smtClean="0"/>
              <a:t>ü</a:t>
            </a:r>
            <a:r>
              <a:rPr lang="cs-CZ" sz="2200" dirty="0" err="1" smtClean="0"/>
              <a:t>ller</a:t>
            </a:r>
            <a:endParaRPr lang="cs-CZ" sz="2200" dirty="0"/>
          </a:p>
        </p:txBody>
      </p:sp>
      <p:pic>
        <p:nvPicPr>
          <p:cNvPr id="52227" name="Picture 3"/>
          <p:cNvPicPr>
            <a:picLocks noChangeAspect="1" noChangeArrowheads="1"/>
          </p:cNvPicPr>
          <p:nvPr/>
        </p:nvPicPr>
        <p:blipFill>
          <a:blip r:embed="rId4" cstate="print"/>
          <a:srcRect/>
          <a:stretch>
            <a:fillRect/>
          </a:stretch>
        </p:blipFill>
        <p:spPr bwMode="auto">
          <a:xfrm>
            <a:off x="1471092" y="6067772"/>
            <a:ext cx="1485900" cy="955204"/>
          </a:xfrm>
          <a:prstGeom prst="rect">
            <a:avLst/>
          </a:prstGeom>
          <a:noFill/>
          <a:ln w="9525">
            <a:noFill/>
            <a:miter lim="800000"/>
            <a:headEnd/>
            <a:tailEnd/>
          </a:ln>
        </p:spPr>
      </p:pic>
      <p:sp>
        <p:nvSpPr>
          <p:cNvPr id="8" name="TextovéPole 7"/>
          <p:cNvSpPr txBox="1"/>
          <p:nvPr/>
        </p:nvSpPr>
        <p:spPr>
          <a:xfrm>
            <a:off x="5575548" y="163116"/>
            <a:ext cx="4440933" cy="646331"/>
          </a:xfrm>
          <a:prstGeom prst="rect">
            <a:avLst/>
          </a:prstGeom>
          <a:blipFill dpi="0" rotWithShape="1">
            <a:blip r:embed="rId5" cstate="print">
              <a:alphaModFix amt="67000"/>
            </a:blip>
            <a:srcRect/>
            <a:stretch>
              <a:fillRect/>
            </a:stretch>
          </a:blipFill>
        </p:spPr>
        <p:txBody>
          <a:bodyPr wrap="square" rtlCol="0">
            <a:spAutoFit/>
          </a:bodyPr>
          <a:lstStyle/>
          <a:p>
            <a:pPr algn="ctr"/>
            <a:r>
              <a:rPr lang="cs-CZ" sz="1800" dirty="0" smtClean="0">
                <a:effectLst>
                  <a:outerShdw blurRad="38100" dist="38100" dir="2700000" algn="tl">
                    <a:srgbClr val="000000">
                      <a:alpha val="43137"/>
                    </a:srgbClr>
                  </a:outerShdw>
                </a:effectLst>
                <a:latin typeface="Calibri Light" pitchFamily="34" charset="0"/>
              </a:rPr>
              <a:t>Fotky ze zápasu Modrá </a:t>
            </a:r>
            <a:r>
              <a:rPr lang="cs-CZ" sz="1800" dirty="0" err="1" smtClean="0">
                <a:effectLst>
                  <a:outerShdw blurRad="38100" dist="38100" dir="2700000" algn="tl">
                    <a:srgbClr val="000000">
                      <a:alpha val="43137"/>
                    </a:srgbClr>
                  </a:outerShdw>
                </a:effectLst>
                <a:latin typeface="Calibri Light" pitchFamily="34" charset="0"/>
              </a:rPr>
              <a:t>Štětí</a:t>
            </a:r>
            <a:r>
              <a:rPr lang="cs-CZ" sz="1800" dirty="0" smtClean="0">
                <a:effectLst>
                  <a:outerShdw blurRad="38100" dist="38100" dir="2700000" algn="tl">
                    <a:srgbClr val="000000">
                      <a:alpha val="43137"/>
                    </a:srgbClr>
                  </a:outerShdw>
                </a:effectLst>
                <a:latin typeface="Calibri Light" pitchFamily="34" charset="0"/>
              </a:rPr>
              <a:t>  24.8.2014 </a:t>
            </a:r>
          </a:p>
          <a:p>
            <a:pPr algn="ctr"/>
            <a:r>
              <a:rPr lang="cs-CZ" sz="1800" dirty="0" smtClean="0">
                <a:effectLst>
                  <a:outerShdw blurRad="38100" dist="38100" dir="2700000" algn="tl">
                    <a:srgbClr val="000000">
                      <a:alpha val="43137"/>
                    </a:srgbClr>
                  </a:outerShdw>
                </a:effectLst>
                <a:latin typeface="Calibri Light" pitchFamily="34" charset="0"/>
              </a:rPr>
              <a:t>Autor: Zuzana Holá</a:t>
            </a:r>
            <a:endParaRPr lang="cs-CZ" sz="1800" dirty="0">
              <a:effectLst>
                <a:outerShdw blurRad="38100" dist="38100" dir="2700000" algn="tl">
                  <a:srgbClr val="000000">
                    <a:alpha val="43137"/>
                  </a:srgbClr>
                </a:outerShdw>
              </a:effectLst>
              <a:latin typeface="Calibri Light" pitchFamily="34" charset="0"/>
            </a:endParaRPr>
          </a:p>
        </p:txBody>
      </p:sp>
      <p:pic>
        <p:nvPicPr>
          <p:cNvPr id="2" name="Picture 1"/>
          <p:cNvPicPr>
            <a:picLocks noChangeAspect="1" noChangeArrowheads="1"/>
          </p:cNvPicPr>
          <p:nvPr/>
        </p:nvPicPr>
        <p:blipFill>
          <a:blip r:embed="rId6" cstate="print"/>
          <a:srcRect/>
          <a:stretch>
            <a:fillRect/>
          </a:stretch>
        </p:blipFill>
        <p:spPr bwMode="auto">
          <a:xfrm>
            <a:off x="5575548" y="883197"/>
            <a:ext cx="4433887" cy="2880320"/>
          </a:xfrm>
          <a:prstGeom prst="rect">
            <a:avLst/>
          </a:prstGeom>
          <a:noFill/>
          <a:ln w="9525">
            <a:noFill/>
            <a:miter lim="800000"/>
            <a:headEnd/>
            <a:tailEnd/>
          </a:ln>
        </p:spPr>
      </p:pic>
      <p:pic>
        <p:nvPicPr>
          <p:cNvPr id="48130" name="Picture 2"/>
          <p:cNvPicPr>
            <a:picLocks noChangeAspect="1" noChangeArrowheads="1"/>
          </p:cNvPicPr>
          <p:nvPr/>
        </p:nvPicPr>
        <p:blipFill>
          <a:blip r:embed="rId7" cstate="print"/>
          <a:srcRect/>
          <a:stretch>
            <a:fillRect/>
          </a:stretch>
        </p:blipFill>
        <p:spPr bwMode="auto">
          <a:xfrm>
            <a:off x="5575548" y="3835524"/>
            <a:ext cx="4448745" cy="316835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75548" y="163116"/>
            <a:ext cx="4536504" cy="7020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algn="ctr" eaLnBrk="0" hangingPunct="0">
              <a:defRPr/>
            </a:pPr>
            <a:r>
              <a:rPr lang="cs-CZ" sz="2800" u="sng" dirty="0">
                <a:ln>
                  <a:solidFill>
                    <a:schemeClr val="accent6">
                      <a:lumMod val="50000"/>
                    </a:schemeClr>
                  </a:solidFill>
                  <a:prstDash val="solid"/>
                </a:ln>
                <a:solidFill>
                  <a:srgbClr val="669900"/>
                </a:solidFill>
                <a:effectLst>
                  <a:outerShdw blurRad="38100" dist="38100" dir="2700000" algn="tl">
                    <a:srgbClr val="FFFF66">
                      <a:alpha val="43000"/>
                    </a:srgbClr>
                  </a:outerShdw>
                </a:effectLst>
                <a:latin typeface="Centaur" pitchFamily="18" charset="0"/>
                <a:cs typeface="Arial" pitchFamily="34" charset="0"/>
              </a:rPr>
              <a:t>Vážení sportovní přátelé</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t>
            </a:r>
          </a:p>
          <a:p>
            <a:pPr eaLnBrk="0" hangingPunct="0">
              <a:defRPr/>
            </a:pPr>
            <a:r>
              <a:rPr lang="cs-CZ" sz="1100" i="1" dirty="0" smtClean="0">
                <a:latin typeface="Arial" pitchFamily="34" charset="0"/>
                <a:cs typeface="Arial" pitchFamily="34" charset="0"/>
              </a:rPr>
              <a:t>   </a:t>
            </a:r>
            <a:r>
              <a:rPr lang="cs-CZ" i="1" dirty="0" smtClean="0">
                <a:latin typeface="Arial" pitchFamily="34" charset="0"/>
                <a:cs typeface="Arial" pitchFamily="34" charset="0"/>
              </a:rPr>
              <a:t>nový fotbalový ročník začíná a jsme rádi, že  jste  se přišli podívat na první mistrovský zápas mužstva dospělých v domácím prostředí. Cíl  loňského roku udržení v divize se nepodařilo splnit. Skončili jsme na posledním místě a vzhledem k tomu, že nakonec sestupovalo pouze jedno mužstvo, tak to mrzí o to víc. Zanechme ale smutku, už je to pryč. Nyní je před námi dlouhá fotbalová sezóna 2014/2015 v Ústeckém přeboru a čekají nás důležité zápasy. K mužstvu přišel  nový trenér Josef Vinš, bývalý ligový fotbalista, který jak se zdá do mužstva zapadl a obě strany jsou spokojeny. Posily žádné, ale to nemění nic na věci, že se kádr z větší části podařilo udržet a cíle jsou pohybovat ve vrchních patrech tabulky. Další nepříjemnou skutečností, která se v letních měsících odehrála ve fotbalovém oddíle je odhlášení B mužstva dospělých z I.B třídy těsně před zahájením soutěže. Co k tomu dodat? Mužstvo s mnoha mladými fotbalisty, většinou odchovanci, vyhrálo okresní přebor, nechalo si vyhotovit dresy s nápisem Postupující do I. B třídy a velká většina hráčů dávala najevo, že se těší výše. Výbor fotbalového oddílu neměl na výběr a bylo jeho  povinností mužstvu tuto soutěž poskytnout.  Soutěž se přihlásila, bylo dohodnuto i mnoho přátelských zápasů.  S trenérem Jiří </a:t>
            </a:r>
            <a:r>
              <a:rPr lang="cs-CZ" i="1" dirty="0" err="1" smtClean="0">
                <a:latin typeface="Arial" pitchFamily="34" charset="0"/>
                <a:cs typeface="Arial" pitchFamily="34" charset="0"/>
              </a:rPr>
              <a:t>Ransdorfem</a:t>
            </a:r>
            <a:r>
              <a:rPr lang="cs-CZ" i="1" dirty="0" smtClean="0">
                <a:latin typeface="Arial" pitchFamily="34" charset="0"/>
                <a:cs typeface="Arial" pitchFamily="34" charset="0"/>
              </a:rPr>
              <a:t> se počítalo, že společně s Karlem Zunou začnou trénovat A tým a rychle se bude shánět trenér B týmu. Tréninky začaly, hráči B mužstva byli také pozvání, ale většina z nich a to hlavně ti co chtěli postupovat se na hřišti neukázali. Nakonec po odmítnutí Zuny s </a:t>
            </a:r>
            <a:r>
              <a:rPr lang="cs-CZ" i="1" dirty="0" err="1" smtClean="0">
                <a:latin typeface="Arial" pitchFamily="34" charset="0"/>
                <a:cs typeface="Arial" pitchFamily="34" charset="0"/>
              </a:rPr>
              <a:t>Ransdorfem</a:t>
            </a:r>
            <a:r>
              <a:rPr lang="cs-CZ" i="1" dirty="0" smtClean="0">
                <a:latin typeface="Arial" pitchFamily="34" charset="0"/>
                <a:cs typeface="Arial" pitchFamily="34" charset="0"/>
              </a:rPr>
              <a:t> zůstala mužstva dospělých bez trenéra. Do poslední chvíle jsme se snažili  B mužstvo zachovat, a i když byli hráči zváni, tak se jich vždy dostavilo pouze několik. Zato po odhlášení to se dostavily, ale jiné oddíly, že k ním tito hráči chtějí jít hrát. Situace se stala neudržitelnou a 20.8.2014 bylo B mužstvo odhlášeno ze soutěže.</a:t>
            </a:r>
          </a:p>
          <a:p>
            <a:pPr eaLnBrk="0" hangingPunct="0">
              <a:defRPr/>
            </a:pPr>
            <a:r>
              <a:rPr lang="cs-CZ" i="1" dirty="0" smtClean="0">
                <a:latin typeface="Arial" pitchFamily="34" charset="0"/>
                <a:cs typeface="Arial" pitchFamily="34" charset="0"/>
              </a:rPr>
              <a:t>      </a:t>
            </a:r>
          </a:p>
        </p:txBody>
      </p:sp>
      <p:sp>
        <p:nvSpPr>
          <p:cNvPr id="7" name="TextovéPole 6"/>
          <p:cNvSpPr txBox="1"/>
          <p:nvPr/>
        </p:nvSpPr>
        <p:spPr>
          <a:xfrm>
            <a:off x="246956" y="163116"/>
            <a:ext cx="4608512" cy="707886"/>
          </a:xfrm>
          <a:prstGeom prst="rect">
            <a:avLst/>
          </a:prstGeom>
          <a:solidFill>
            <a:srgbClr val="FFCC00"/>
          </a:solidFill>
        </p:spPr>
        <p:txBody>
          <a:bodyPr wrap="square" rtlCol="0">
            <a:spAutoFit/>
          </a:bodyPr>
          <a:lstStyle/>
          <a:p>
            <a:pPr algn="ctr"/>
            <a:r>
              <a:rPr lang="cs-CZ" sz="20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Century" pitchFamily="18" charset="0"/>
              </a:rPr>
              <a:t>Mužstva a trenérské obsazení pro podzimní část  soutěží</a:t>
            </a:r>
            <a:endParaRPr lang="cs-CZ" sz="2000" dirty="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Century" pitchFamily="18" charset="0"/>
            </a:endParaRPr>
          </a:p>
        </p:txBody>
      </p:sp>
      <p:graphicFrame>
        <p:nvGraphicFramePr>
          <p:cNvPr id="10" name="Tabulka 9"/>
          <p:cNvGraphicFramePr>
            <a:graphicFrameLocks noGrp="1"/>
          </p:cNvGraphicFramePr>
          <p:nvPr/>
        </p:nvGraphicFramePr>
        <p:xfrm>
          <a:off x="246956" y="1171228"/>
          <a:ext cx="4608512" cy="4201160"/>
        </p:xfrm>
        <a:graphic>
          <a:graphicData uri="http://schemas.openxmlformats.org/drawingml/2006/table">
            <a:tbl>
              <a:tblPr/>
              <a:tblGrid>
                <a:gridCol w="1191857">
                  <a:extLst>
                    <a:ext uri="{9D8B030D-6E8A-4147-A177-3AD203B41FA5}">
                      <a16:colId xmlns:a16="http://schemas.microsoft.com/office/drawing/2014/main" val="20000"/>
                    </a:ext>
                  </a:extLst>
                </a:gridCol>
                <a:gridCol w="2336535">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507365">
                <a:tc>
                  <a:txBody>
                    <a:bodyPr/>
                    <a:lstStyle/>
                    <a:p>
                      <a:pPr algn="ctr" fontAlgn="ctr"/>
                      <a:r>
                        <a:rPr lang="cs-CZ" sz="1400" b="1" i="0" u="none" strike="noStrike" dirty="0">
                          <a:solidFill>
                            <a:srgbClr val="000000"/>
                          </a:solidFill>
                          <a:latin typeface="Calibri"/>
                        </a:rPr>
                        <a:t>A mužstvo</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ctr"/>
                      <a:r>
                        <a:rPr lang="cs-CZ" sz="1400" b="1" i="0" u="sng" strike="noStrike" dirty="0">
                          <a:solidFill>
                            <a:srgbClr val="000000"/>
                          </a:solidFill>
                          <a:latin typeface="Calibri"/>
                        </a:rPr>
                        <a:t>Trenér</a:t>
                      </a:r>
                      <a:r>
                        <a:rPr lang="cs-CZ" sz="1400" b="1" i="0" u="none" strike="noStrike" dirty="0">
                          <a:solidFill>
                            <a:srgbClr val="000000"/>
                          </a:solidFill>
                          <a:latin typeface="Calibri"/>
                        </a:rPr>
                        <a:t>:  </a:t>
                      </a:r>
                      <a:r>
                        <a:rPr lang="cs-CZ" sz="1400" b="1" i="0" u="none" strike="noStrike" dirty="0" err="1">
                          <a:solidFill>
                            <a:srgbClr val="000000"/>
                          </a:solidFill>
                          <a:latin typeface="Calibri"/>
                        </a:rPr>
                        <a:t>J.Vinš</a:t>
                      </a:r>
                      <a:r>
                        <a:rPr lang="cs-CZ" sz="1400" b="1" i="0" u="none" strike="noStrike" dirty="0">
                          <a:solidFill>
                            <a:srgbClr val="000000"/>
                          </a:solidFill>
                          <a:latin typeface="Calibri"/>
                        </a:rPr>
                        <a:t> </a:t>
                      </a:r>
                      <a:endParaRPr lang="cs-CZ" sz="1400" b="1" i="0" u="none" strike="noStrike" dirty="0" smtClean="0">
                        <a:solidFill>
                          <a:srgbClr val="000000"/>
                        </a:solidFill>
                        <a:latin typeface="Calibri"/>
                      </a:endParaRPr>
                    </a:p>
                    <a:p>
                      <a:pPr algn="l" fontAlgn="ctr"/>
                      <a:r>
                        <a:rPr lang="cs-CZ" sz="1400" b="1" i="0" u="sng" strike="noStrike" dirty="0" smtClean="0">
                          <a:solidFill>
                            <a:srgbClr val="000000"/>
                          </a:solidFill>
                          <a:latin typeface="Calibri"/>
                        </a:rPr>
                        <a:t>Vedoucí</a:t>
                      </a:r>
                      <a:r>
                        <a:rPr lang="cs-CZ" sz="1400" b="1" i="0" u="none" strike="noStrike" dirty="0" smtClean="0">
                          <a:solidFill>
                            <a:srgbClr val="000000"/>
                          </a:solidFill>
                          <a:latin typeface="Calibri"/>
                        </a:rPr>
                        <a:t> </a:t>
                      </a:r>
                      <a:r>
                        <a:rPr lang="cs-CZ" sz="1400" b="1" i="0" u="none" strike="noStrike" dirty="0" err="1">
                          <a:solidFill>
                            <a:srgbClr val="000000"/>
                          </a:solidFill>
                          <a:latin typeface="Calibri"/>
                        </a:rPr>
                        <a:t>J.Nedomlel</a:t>
                      </a:r>
                      <a:r>
                        <a:rPr lang="cs-CZ" sz="1400" b="1" i="0" u="none" strike="noStrike" dirty="0">
                          <a:solidFill>
                            <a:srgbClr val="000000"/>
                          </a:solidFill>
                          <a:latin typeface="Calibri"/>
                        </a:rPr>
                        <a:t> </a:t>
                      </a:r>
                      <a:endParaRPr lang="cs-CZ" sz="1400" b="1" i="0" u="none" strike="noStrike" dirty="0" smtClean="0">
                        <a:solidFill>
                          <a:srgbClr val="000000"/>
                        </a:solidFill>
                        <a:latin typeface="Calibri"/>
                      </a:endParaRPr>
                    </a:p>
                    <a:p>
                      <a:pPr algn="l" fontAlgn="ctr"/>
                      <a:r>
                        <a:rPr lang="cs-CZ" sz="1400" b="1" i="0" u="none" strike="noStrike" dirty="0" smtClean="0">
                          <a:solidFill>
                            <a:srgbClr val="000000"/>
                          </a:solidFill>
                          <a:latin typeface="Calibri"/>
                        </a:rPr>
                        <a:t> </a:t>
                      </a:r>
                      <a:r>
                        <a:rPr lang="cs-CZ" sz="1400" b="1" i="0" u="sng" strike="noStrike" dirty="0">
                          <a:solidFill>
                            <a:srgbClr val="000000"/>
                          </a:solidFill>
                          <a:latin typeface="Calibri"/>
                        </a:rPr>
                        <a:t>Masér</a:t>
                      </a:r>
                      <a:r>
                        <a:rPr lang="cs-CZ" sz="1400" b="1" i="0" u="none" strike="noStrike" dirty="0">
                          <a:solidFill>
                            <a:srgbClr val="000000"/>
                          </a:solidFill>
                          <a:latin typeface="Calibri"/>
                        </a:rPr>
                        <a:t>: </a:t>
                      </a:r>
                      <a:r>
                        <a:rPr lang="cs-CZ" sz="1400" b="1" i="0" u="none" strike="noStrike" dirty="0" err="1">
                          <a:solidFill>
                            <a:srgbClr val="000000"/>
                          </a:solidFill>
                          <a:latin typeface="Calibri"/>
                        </a:rPr>
                        <a:t>J.Nedomlel</a:t>
                      </a:r>
                      <a:r>
                        <a:rPr lang="cs-CZ" sz="1400" b="1" i="0" u="none" strike="noStrike" dirty="0">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Calibri"/>
                        </a:rPr>
                        <a:t>Ústecký přebor</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0"/>
                  </a:ext>
                </a:extLst>
              </a:tr>
              <a:tr h="507365">
                <a:tc>
                  <a:txBody>
                    <a:bodyPr/>
                    <a:lstStyle/>
                    <a:p>
                      <a:pPr algn="ctr" fontAlgn="ctr"/>
                      <a:r>
                        <a:rPr lang="cs-CZ" sz="1400" b="1" i="0" u="none" strike="noStrike">
                          <a:solidFill>
                            <a:srgbClr val="000000"/>
                          </a:solidFill>
                          <a:latin typeface="Calibri"/>
                        </a:rPr>
                        <a:t>Dorost</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cs-CZ" sz="1400" b="1" i="0" u="sng" strike="noStrike">
                          <a:solidFill>
                            <a:srgbClr val="000000"/>
                          </a:solidFill>
                          <a:latin typeface="Calibri"/>
                        </a:rPr>
                        <a:t>Trenér</a:t>
                      </a:r>
                      <a:r>
                        <a:rPr lang="cs-CZ" sz="1400" b="1" i="0" u="none" strike="noStrike">
                          <a:solidFill>
                            <a:srgbClr val="000000"/>
                          </a:solidFill>
                          <a:latin typeface="Calibri"/>
                        </a:rPr>
                        <a:t>:  V.Podhorský, R.Švejdar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latin typeface="Calibri"/>
                        </a:rPr>
                        <a:t>I.A třída</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507365">
                <a:tc>
                  <a:txBody>
                    <a:bodyPr/>
                    <a:lstStyle/>
                    <a:p>
                      <a:pPr algn="ctr" fontAlgn="ctr"/>
                      <a:r>
                        <a:rPr lang="cs-CZ" sz="1400" b="1" i="0" u="none" strike="noStrike">
                          <a:solidFill>
                            <a:srgbClr val="000000"/>
                          </a:solidFill>
                          <a:latin typeface="Calibri"/>
                        </a:rPr>
                        <a:t>Starší žáci</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ctr"/>
                      <a:r>
                        <a:rPr lang="cs-CZ" sz="1400" b="1" i="0" u="sng" strike="noStrike">
                          <a:solidFill>
                            <a:srgbClr val="000000"/>
                          </a:solidFill>
                          <a:latin typeface="Calibri"/>
                        </a:rPr>
                        <a:t>Trenér</a:t>
                      </a:r>
                      <a:r>
                        <a:rPr lang="cs-CZ" sz="1400" b="1" i="0" u="none" strike="noStrike">
                          <a:solidFill>
                            <a:srgbClr val="000000"/>
                          </a:solidFill>
                          <a:latin typeface="Calibri"/>
                        </a:rPr>
                        <a:t>:  J.Špaček, Z.Németh.Hrdlička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Calibri"/>
                        </a:rPr>
                        <a:t>Ústecký přebor</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2"/>
                  </a:ext>
                </a:extLst>
              </a:tr>
              <a:tr h="507365">
                <a:tc>
                  <a:txBody>
                    <a:bodyPr/>
                    <a:lstStyle/>
                    <a:p>
                      <a:pPr algn="ctr" fontAlgn="ctr"/>
                      <a:r>
                        <a:rPr lang="cs-CZ" sz="1400" b="1" i="0" u="none" strike="noStrike">
                          <a:solidFill>
                            <a:srgbClr val="000000"/>
                          </a:solidFill>
                          <a:latin typeface="Calibri"/>
                        </a:rPr>
                        <a:t>Mladší žáci</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cs-CZ" sz="1400" b="1" i="0" u="sng" strike="noStrike" dirty="0">
                          <a:solidFill>
                            <a:srgbClr val="000000"/>
                          </a:solidFill>
                          <a:latin typeface="Calibri"/>
                        </a:rPr>
                        <a:t>Trenér</a:t>
                      </a:r>
                      <a:r>
                        <a:rPr lang="cs-CZ" sz="1400" b="1" i="0" u="none" strike="noStrike" dirty="0">
                          <a:solidFill>
                            <a:srgbClr val="000000"/>
                          </a:solidFill>
                          <a:latin typeface="Calibri"/>
                        </a:rPr>
                        <a:t>:  </a:t>
                      </a:r>
                      <a:r>
                        <a:rPr lang="cs-CZ" sz="1400" b="1" i="0" u="none" strike="noStrike" dirty="0" err="1" smtClean="0">
                          <a:solidFill>
                            <a:srgbClr val="000000"/>
                          </a:solidFill>
                          <a:latin typeface="Calibri"/>
                        </a:rPr>
                        <a:t>P.Hoznédl</a:t>
                      </a:r>
                      <a:r>
                        <a:rPr lang="cs-CZ" sz="1400" b="1" i="0" u="none" strike="noStrike" dirty="0">
                          <a:solidFill>
                            <a:srgbClr val="000000"/>
                          </a:solidFill>
                          <a:latin typeface="Calibri"/>
                        </a:rPr>
                        <a:t>, J,Špaček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latin typeface="Calibri"/>
                        </a:rPr>
                        <a:t>Ústecký přebor</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507365">
                <a:tc>
                  <a:txBody>
                    <a:bodyPr/>
                    <a:lstStyle/>
                    <a:p>
                      <a:pPr algn="ctr" fontAlgn="ctr"/>
                      <a:r>
                        <a:rPr lang="cs-CZ" sz="1400" b="1" i="0" u="none" strike="noStrike">
                          <a:solidFill>
                            <a:srgbClr val="000000"/>
                          </a:solidFill>
                          <a:latin typeface="Calibri"/>
                        </a:rPr>
                        <a:t>Mladší žáci B</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ctr"/>
                      <a:r>
                        <a:rPr lang="cs-CZ" sz="1400" b="1" i="0" u="sng" strike="noStrike">
                          <a:solidFill>
                            <a:srgbClr val="000000"/>
                          </a:solidFill>
                          <a:latin typeface="Calibri"/>
                        </a:rPr>
                        <a:t>Trenér</a:t>
                      </a:r>
                      <a:r>
                        <a:rPr lang="cs-CZ" sz="1400" b="1" i="0" u="none" strike="noStrike">
                          <a:solidFill>
                            <a:srgbClr val="000000"/>
                          </a:solidFill>
                          <a:latin typeface="Calibri"/>
                        </a:rPr>
                        <a:t>:  M.Daniluk, T.Gernat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Calibri"/>
                        </a:rPr>
                        <a:t>Okresní přebor</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4"/>
                  </a:ext>
                </a:extLst>
              </a:tr>
              <a:tr h="507365">
                <a:tc>
                  <a:txBody>
                    <a:bodyPr/>
                    <a:lstStyle/>
                    <a:p>
                      <a:pPr algn="ctr" fontAlgn="ctr"/>
                      <a:r>
                        <a:rPr lang="cs-CZ" sz="1400" b="1" i="0" u="none" strike="noStrike">
                          <a:solidFill>
                            <a:srgbClr val="000000"/>
                          </a:solidFill>
                          <a:latin typeface="Calibri"/>
                        </a:rPr>
                        <a:t>Starší přípravka 2004,2005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ctr"/>
                      <a:r>
                        <a:rPr lang="cs-CZ" sz="1400" b="1" i="0" u="sng" strike="noStrike">
                          <a:solidFill>
                            <a:srgbClr val="000000"/>
                          </a:solidFill>
                          <a:latin typeface="Calibri"/>
                        </a:rPr>
                        <a:t>Trenér</a:t>
                      </a:r>
                      <a:r>
                        <a:rPr lang="cs-CZ" sz="1400" b="1" i="0" u="none" strike="noStrike">
                          <a:solidFill>
                            <a:srgbClr val="000000"/>
                          </a:solidFill>
                          <a:latin typeface="Calibri"/>
                        </a:rPr>
                        <a:t>:  F.Kučera, J.Krucký, Kožarský, Plicka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latin typeface="Calibri"/>
                        </a:rPr>
                        <a:t>Ústecký přebor</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507365">
                <a:tc>
                  <a:txBody>
                    <a:bodyPr/>
                    <a:lstStyle/>
                    <a:p>
                      <a:pPr algn="ctr" fontAlgn="ctr"/>
                      <a:r>
                        <a:rPr lang="cs-CZ" sz="1400" b="1" i="0" u="none" strike="noStrike">
                          <a:solidFill>
                            <a:srgbClr val="000000"/>
                          </a:solidFill>
                          <a:latin typeface="Calibri"/>
                        </a:rPr>
                        <a:t>Mladší přípravka A,B</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ctr"/>
                      <a:r>
                        <a:rPr lang="cs-CZ" sz="1400" b="1" i="0" u="sng" strike="noStrike">
                          <a:solidFill>
                            <a:srgbClr val="000000"/>
                          </a:solidFill>
                          <a:latin typeface="Calibri"/>
                        </a:rPr>
                        <a:t>Trenér</a:t>
                      </a:r>
                      <a:r>
                        <a:rPr lang="cs-CZ" sz="1400" b="1" i="0" u="none" strike="noStrike">
                          <a:solidFill>
                            <a:srgbClr val="000000"/>
                          </a:solidFill>
                          <a:latin typeface="Calibri"/>
                        </a:rPr>
                        <a:t>:  J.Malina, E.Trojan, J.Jakl,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Calibri"/>
                        </a:rPr>
                        <a:t>Okresní soutěž</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6"/>
                  </a:ext>
                </a:extLst>
              </a:tr>
              <a:tr h="507365">
                <a:tc>
                  <a:txBody>
                    <a:bodyPr/>
                    <a:lstStyle/>
                    <a:p>
                      <a:pPr algn="ctr" fontAlgn="ctr"/>
                      <a:r>
                        <a:rPr lang="cs-CZ" sz="1400" b="1" i="0" u="none" strike="noStrike">
                          <a:solidFill>
                            <a:srgbClr val="000000"/>
                          </a:solidFill>
                          <a:latin typeface="Calibri"/>
                        </a:rPr>
                        <a:t>Sepap Štětí</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l" fontAlgn="ctr"/>
                      <a:r>
                        <a:rPr lang="cs-CZ" sz="1400" b="1" i="0" u="sng" strike="noStrike">
                          <a:solidFill>
                            <a:srgbClr val="000000"/>
                          </a:solidFill>
                          <a:latin typeface="Calibri"/>
                        </a:rPr>
                        <a:t>Trenér</a:t>
                      </a:r>
                      <a:r>
                        <a:rPr lang="cs-CZ" sz="1400" b="1" i="0" u="none" strike="noStrike">
                          <a:solidFill>
                            <a:srgbClr val="000000"/>
                          </a:solidFill>
                          <a:latin typeface="Calibri"/>
                        </a:rPr>
                        <a:t>:  J.Nedomlel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latin typeface="Calibri"/>
                        </a:rPr>
                        <a:t>stará garda-okres</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bl>
          </a:graphicData>
        </a:graphic>
      </p:graphicFrame>
      <p:pic>
        <p:nvPicPr>
          <p:cNvPr id="26627" name="Picture 3"/>
          <p:cNvPicPr>
            <a:picLocks noChangeAspect="1" noChangeArrowheads="1"/>
          </p:cNvPicPr>
          <p:nvPr/>
        </p:nvPicPr>
        <p:blipFill>
          <a:blip r:embed="rId3" cstate="print"/>
          <a:srcRect/>
          <a:stretch>
            <a:fillRect/>
          </a:stretch>
        </p:blipFill>
        <p:spPr bwMode="auto">
          <a:xfrm>
            <a:off x="462980" y="5635724"/>
            <a:ext cx="1296144" cy="1152128"/>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2263180" y="5491708"/>
            <a:ext cx="2520280" cy="1428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17" name="TextovéPole 16"/>
          <p:cNvSpPr txBox="1"/>
          <p:nvPr/>
        </p:nvSpPr>
        <p:spPr>
          <a:xfrm>
            <a:off x="246956" y="163116"/>
            <a:ext cx="4752528" cy="5256584"/>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eaLnBrk="0" hangingPunct="0">
              <a:defRPr/>
            </a:pPr>
            <a:r>
              <a:rPr lang="cs-CZ" i="1" dirty="0" smtClean="0">
                <a:latin typeface="Arial" pitchFamily="34" charset="0"/>
                <a:cs typeface="Arial" pitchFamily="34" charset="0"/>
              </a:rPr>
              <a:t>      Naštěstí jsou ve </a:t>
            </a:r>
            <a:r>
              <a:rPr lang="cs-CZ" i="1" dirty="0" err="1" smtClean="0">
                <a:latin typeface="Arial" pitchFamily="34" charset="0"/>
                <a:cs typeface="Arial" pitchFamily="34" charset="0"/>
              </a:rPr>
              <a:t>Štětí</a:t>
            </a:r>
            <a:r>
              <a:rPr lang="cs-CZ" i="1" dirty="0" smtClean="0">
                <a:latin typeface="Arial" pitchFamily="34" charset="0"/>
                <a:cs typeface="Arial" pitchFamily="34" charset="0"/>
              </a:rPr>
              <a:t> ale i jiné týmy a to hlavně mládež, kde věříme, že se letos dočkáme mnoha úspěchů.  Dorostenci začali sezónu slibně,ale už přípravné zápasy nasvědčovaly, že by to mohlo být dobré.  Kvalitní soutěž,kterou je bezesporu Ústecký přebor  čeká starší a mladší žáky.   Aby si zahrálo co nejvíce mladých fotbalistů a nemuseli vysedávat na lavičce, tak je v soutěži okresního přeboru přihlášeno i B mužstvo mladších žáků. Nejpočetnější skupinou fotbalistů v našem oddíle jsou přípravky. Celkem 4 týmy v rozdělení na mladší a starší. I letos jsme právě v kategorii starší přípravky vytvořili sdružený tým s Roudnicí </a:t>
            </a:r>
            <a:r>
              <a:rPr lang="cs-CZ" i="1" dirty="0" err="1" smtClean="0">
                <a:latin typeface="Arial" pitchFamily="34" charset="0"/>
                <a:cs typeface="Arial" pitchFamily="34" charset="0"/>
              </a:rPr>
              <a:t>n.L.</a:t>
            </a:r>
            <a:r>
              <a:rPr lang="cs-CZ" i="1" dirty="0" smtClean="0">
                <a:latin typeface="Arial" pitchFamily="34" charset="0"/>
                <a:cs typeface="Arial" pitchFamily="34" charset="0"/>
              </a:rPr>
              <a:t> , kde nás čeká Ústecký přebor. Mladší přípravky budou hrát desítky turnajů v rámci okresní soutěže. Kdo počítal dobře tak došel k číslu 9. Ano, přesně tolik mužstev SK </a:t>
            </a:r>
            <a:r>
              <a:rPr lang="cs-CZ" i="1" dirty="0" err="1" smtClean="0">
                <a:latin typeface="Arial" pitchFamily="34" charset="0"/>
                <a:cs typeface="Arial" pitchFamily="34" charset="0"/>
              </a:rPr>
              <a:t>Štětí</a:t>
            </a:r>
            <a:r>
              <a:rPr lang="cs-CZ" i="1" dirty="0" smtClean="0">
                <a:latin typeface="Arial" pitchFamily="34" charset="0"/>
                <a:cs typeface="Arial" pitchFamily="34" charset="0"/>
              </a:rPr>
              <a:t> se v letošním roce zapojí do soutěží řízených Fotbalovou asociací České republiky.  Zajistit  činnost vyžaduje spoustu trenérů, vedoucích a dalších pracovníků bez jejichž práce by chod oddílu byl nemyslitelný. Samozřejmě k tomu všemu je zapotřebí velké množství finančních prostředků a zde je třeba poděkovat hlavnímu partnerovi Městu </a:t>
            </a:r>
            <a:r>
              <a:rPr lang="cs-CZ" i="1" dirty="0" err="1" smtClean="0">
                <a:latin typeface="Arial" pitchFamily="34" charset="0"/>
                <a:cs typeface="Arial" pitchFamily="34" charset="0"/>
              </a:rPr>
              <a:t>Štětí</a:t>
            </a:r>
            <a:r>
              <a:rPr lang="cs-CZ" i="1" dirty="0" smtClean="0">
                <a:latin typeface="Arial" pitchFamily="34" charset="0"/>
                <a:cs typeface="Arial" pitchFamily="34" charset="0"/>
              </a:rPr>
              <a:t> za poskytnutí grantů na rok 2014. Dík zaslouží i menší partneři ať už ze samotného města </a:t>
            </a:r>
            <a:r>
              <a:rPr lang="cs-CZ" i="1" dirty="0" err="1" smtClean="0">
                <a:latin typeface="Arial" pitchFamily="34" charset="0"/>
                <a:cs typeface="Arial" pitchFamily="34" charset="0"/>
              </a:rPr>
              <a:t>Štětí</a:t>
            </a:r>
            <a:r>
              <a:rPr lang="cs-CZ" i="1" dirty="0" smtClean="0">
                <a:latin typeface="Arial" pitchFamily="34" charset="0"/>
                <a:cs typeface="Arial" pitchFamily="34" charset="0"/>
              </a:rPr>
              <a:t> nebo jeho okolí. </a:t>
            </a:r>
          </a:p>
          <a:p>
            <a:pPr eaLnBrk="0" hangingPunct="0">
              <a:defRPr/>
            </a:pPr>
            <a:r>
              <a:rPr lang="cs-CZ" i="1" dirty="0" smtClean="0">
                <a:latin typeface="Arial" pitchFamily="34" charset="0"/>
                <a:cs typeface="Arial" pitchFamily="34" charset="0"/>
              </a:rPr>
              <a:t>       Fanouškům a příznivcům </a:t>
            </a:r>
            <a:r>
              <a:rPr lang="cs-CZ" i="1" dirty="0" err="1" smtClean="0">
                <a:latin typeface="Arial" pitchFamily="34" charset="0"/>
                <a:cs typeface="Arial" pitchFamily="34" charset="0"/>
              </a:rPr>
              <a:t>štětského</a:t>
            </a:r>
            <a:r>
              <a:rPr lang="cs-CZ" i="1" dirty="0" smtClean="0">
                <a:latin typeface="Arial" pitchFamily="34" charset="0"/>
                <a:cs typeface="Arial" pitchFamily="34" charset="0"/>
              </a:rPr>
              <a:t> fotbalu přejeme ať se jim na zdejší stadionu libí a s výkony domácích mužstev jsou spokojeni.  Fanděte slušně, vyvarujte se zbytečných pokřiků na adresu rozhodčích.</a:t>
            </a:r>
          </a:p>
          <a:p>
            <a:pPr eaLnBrk="0" hangingPunct="0">
              <a:defRPr/>
            </a:pPr>
            <a:r>
              <a:rPr lang="cs-CZ" i="1" dirty="0" smtClean="0">
                <a:latin typeface="Arial" pitchFamily="34" charset="0"/>
                <a:cs typeface="Arial" pitchFamily="34" charset="0"/>
              </a:rPr>
              <a:t>                         Sportu zdar                   </a:t>
            </a:r>
          </a:p>
          <a:p>
            <a:pPr eaLnBrk="0" hangingPunct="0">
              <a:defRPr/>
            </a:pPr>
            <a:r>
              <a:rPr lang="cs-CZ" i="1" dirty="0" smtClean="0">
                <a:latin typeface="Arial" pitchFamily="34" charset="0"/>
                <a:cs typeface="Arial" pitchFamily="34" charset="0"/>
              </a:rPr>
              <a:t>                                                 Fotbalu zvlášť     </a:t>
            </a:r>
            <a:endParaRPr lang="cs-CZ" i="1" dirty="0" smtClean="0">
              <a:solidFill>
                <a:srgbClr val="D60093"/>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06"/>
          <p:cNvPicPr>
            <a:picLocks noChangeAspect="1" noChangeArrowheads="1"/>
          </p:cNvPicPr>
          <p:nvPr/>
        </p:nvPicPr>
        <p:blipFill>
          <a:blip r:embed="rId3" cstate="print"/>
          <a:srcRect/>
          <a:stretch>
            <a:fillRect/>
          </a:stretch>
        </p:blipFill>
        <p:spPr bwMode="auto">
          <a:xfrm>
            <a:off x="967036" y="5491708"/>
            <a:ext cx="2952328" cy="1584176"/>
          </a:xfrm>
          <a:prstGeom prst="rect">
            <a:avLst/>
          </a:prstGeom>
          <a:noFill/>
          <a:ln w="9525">
            <a:noFill/>
            <a:miter lim="800000"/>
            <a:headEnd/>
            <a:tailEnd/>
          </a:ln>
        </p:spPr>
      </p:pic>
      <p:sp>
        <p:nvSpPr>
          <p:cNvPr id="10" name="Rectangle 1"/>
          <p:cNvSpPr>
            <a:spLocks noChangeArrowheads="1"/>
          </p:cNvSpPr>
          <p:nvPr/>
        </p:nvSpPr>
        <p:spPr bwMode="auto">
          <a:xfrm>
            <a:off x="5575548" y="227281"/>
            <a:ext cx="4536504" cy="5632311"/>
          </a:xfrm>
          <a:prstGeom prst="rect">
            <a:avLst/>
          </a:prstGeom>
          <a:solidFill>
            <a:srgbClr val="99FF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ea typeface="Calibri" pitchFamily="34" charset="0"/>
                <a:cs typeface="Times New Roman" pitchFamily="18" charset="0"/>
              </a:rPr>
              <a:t>Mladší žáci nabírali zkušenosti na turnaji v Benátkách n/J 17.8.2014</a:t>
            </a:r>
            <a:endParaRPr kumimoji="0" lang="cs-CZ" b="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Osm kvalitních týmů se postavilo na turnaji v </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Kochánkách</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 Benátek n/J proti </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štětským</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mladším žákům ročníku 2002 – 2003. Bylo z toho osm porážek a pouze jedna vstřelená branka. Rozdíl mezi naším celkem a soupeři byl až „strašidelně“ rozdílný. Trenéry v obou ročnících tak na cestě v Oblastním a Okresním přeboru čeká spousta práce. Pozitivem zůstává hráčská základna, která je v obou ročnících poměrně velká</a:t>
            </a:r>
            <a:r>
              <a:rPr kumimoji="0" lang="cs-CZ"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cs-CZ"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Výsledky</a:t>
            </a:r>
            <a:endParaRPr kumimoji="0" lang="cs-CZ" sz="1200" b="0" i="0" u="sng"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ABC Braník                       0:2</a:t>
            </a:r>
            <a:endParaRPr kumimoji="0" lang="cs-CZ"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Valašské Meziříčí              0:4</a:t>
            </a:r>
            <a:endParaRPr kumimoji="0" lang="cs-CZ"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Neštěmice</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0:1</a:t>
            </a:r>
            <a:endParaRPr kumimoji="0" lang="cs-CZ"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FK Kolín                            0:6</a:t>
            </a:r>
            <a:endParaRPr kumimoji="0" lang="cs-CZ"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FK Neratovice                    0:4</a:t>
            </a:r>
            <a:endParaRPr kumimoji="0" lang="cs-CZ"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SK Benešov A                    0:4</a:t>
            </a:r>
            <a:endParaRPr kumimoji="0" lang="cs-CZ"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SK Kladno                         1:7</a:t>
            </a:r>
            <a:endParaRPr kumimoji="0" lang="cs-CZ"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SK Benešov B                 </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0:1</a:t>
            </a:r>
            <a:endParaRPr kumimoji="0" lang="cs-CZ"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cs-CZ"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Pořadí turnaje</a:t>
            </a:r>
            <a:endParaRPr kumimoji="0" lang="cs-CZ" sz="700" b="0" i="0" u="sng"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FK Kolín</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Valašské Meziříčí</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Benešov B</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Benešov A</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Kladno</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FK Neratovice</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ABC Braník</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Neštěmice</a:t>
            </a:r>
            <a:endParaRPr kumimoji="0" lang="cs-CZ"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31" name="Picture 107"/>
          <p:cNvPicPr>
            <a:picLocks noChangeAspect="1" noChangeArrowheads="1"/>
          </p:cNvPicPr>
          <p:nvPr/>
        </p:nvPicPr>
        <p:blipFill>
          <a:blip r:embed="rId4" cstate="print"/>
          <a:srcRect/>
          <a:stretch>
            <a:fillRect/>
          </a:stretch>
        </p:blipFill>
        <p:spPr bwMode="auto">
          <a:xfrm>
            <a:off x="7087716" y="5923756"/>
            <a:ext cx="1527448" cy="1152128"/>
          </a:xfrm>
          <a:prstGeom prst="rect">
            <a:avLst/>
          </a:prstGeom>
          <a:noFill/>
          <a:ln w="9525">
            <a:noFill/>
            <a:miter lim="800000"/>
            <a:headEnd/>
            <a:tailEnd/>
          </a:ln>
        </p:spPr>
      </p:pic>
      <p:pic>
        <p:nvPicPr>
          <p:cNvPr id="1026" name="Picture 1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9" name="TextovéPole 18"/>
          <p:cNvSpPr txBox="1"/>
          <p:nvPr/>
        </p:nvSpPr>
        <p:spPr>
          <a:xfrm>
            <a:off x="5503540" y="235124"/>
            <a:ext cx="4608512" cy="707886"/>
          </a:xfrm>
          <a:prstGeom prst="rect">
            <a:avLst/>
          </a:prstGeom>
          <a:blipFill dpi="0" rotWithShape="1">
            <a:blip r:embed="rId3" cstate="print">
              <a:alphaModFix amt="32000"/>
            </a:blip>
            <a:srcRect/>
            <a:stretch>
              <a:fillRect/>
            </a:stretch>
          </a:blipFill>
        </p:spPr>
        <p:txBody>
          <a:bodyPr wrap="square" rtlCol="0">
            <a:spAutoFit/>
          </a:bodyPr>
          <a:lstStyle/>
          <a:p>
            <a:pPr algn="ctr"/>
            <a:r>
              <a:rPr lang="cs-CZ" sz="2000" dirty="0" err="1" smtClean="0">
                <a:solidFill>
                  <a:srgbClr val="CC0066"/>
                </a:solidFill>
                <a:latin typeface="Arial" pitchFamily="34" charset="0"/>
                <a:cs typeface="Arial" pitchFamily="34" charset="0"/>
              </a:rPr>
              <a:t>Vilémov</a:t>
            </a:r>
            <a:r>
              <a:rPr lang="cs-CZ" sz="2000" dirty="0" smtClean="0">
                <a:solidFill>
                  <a:srgbClr val="CC0066"/>
                </a:solidFill>
                <a:latin typeface="Arial" pitchFamily="34" charset="0"/>
                <a:cs typeface="Arial" pitchFamily="34" charset="0"/>
              </a:rPr>
              <a:t> a </a:t>
            </a:r>
            <a:r>
              <a:rPr lang="cs-CZ" sz="2000" dirty="0" err="1" smtClean="0">
                <a:solidFill>
                  <a:srgbClr val="CC0066"/>
                </a:solidFill>
                <a:latin typeface="Arial" pitchFamily="34" charset="0"/>
                <a:cs typeface="Arial" pitchFamily="34" charset="0"/>
              </a:rPr>
              <a:t>Štětí</a:t>
            </a:r>
            <a:r>
              <a:rPr lang="cs-CZ" sz="2000" dirty="0" smtClean="0">
                <a:solidFill>
                  <a:srgbClr val="CC0066"/>
                </a:solidFill>
                <a:latin typeface="Arial" pitchFamily="34" charset="0"/>
                <a:cs typeface="Arial" pitchFamily="34" charset="0"/>
              </a:rPr>
              <a:t> se zápasově potkávají od roku 2003</a:t>
            </a:r>
            <a:endParaRPr lang="cs-CZ" sz="2000" dirty="0">
              <a:solidFill>
                <a:srgbClr val="CC0066"/>
              </a:solidFill>
              <a:latin typeface="Arial" pitchFamily="34" charset="0"/>
              <a:cs typeface="Arial" pitchFamily="34" charset="0"/>
            </a:endParaRPr>
          </a:p>
        </p:txBody>
      </p:sp>
      <p:sp>
        <p:nvSpPr>
          <p:cNvPr id="22" name="TextovéPole 21"/>
          <p:cNvSpPr txBox="1"/>
          <p:nvPr/>
        </p:nvSpPr>
        <p:spPr>
          <a:xfrm>
            <a:off x="5431532" y="1171228"/>
            <a:ext cx="4608512" cy="3123932"/>
          </a:xfrm>
          <a:prstGeom prst="rect">
            <a:avLst/>
          </a:prstGeom>
          <a:noFill/>
        </p:spPr>
        <p:txBody>
          <a:bodyPr wrap="square" rtlCol="0">
            <a:spAutoFit/>
          </a:bodyPr>
          <a:lstStyle/>
          <a:p>
            <a:r>
              <a:rPr lang="cs-CZ" sz="1300" dirty="0" smtClean="0">
                <a:latin typeface="Bookman Old Style" pitchFamily="18" charset="0"/>
                <a:cs typeface="Arial" pitchFamily="34" charset="0"/>
              </a:rPr>
              <a:t>V roce 2003, kdy jsme sestoupili z divize  do Ústeckého přeboru byl nováčkem této soutěže </a:t>
            </a:r>
            <a:r>
              <a:rPr lang="cs-CZ" sz="1400" dirty="0" smtClean="0">
                <a:solidFill>
                  <a:srgbClr val="009900"/>
                </a:solidFill>
                <a:latin typeface="Bookman Old Style" pitchFamily="18" charset="0"/>
                <a:cs typeface="Arial" pitchFamily="34" charset="0"/>
              </a:rPr>
              <a:t>SK STAP TRATEC </a:t>
            </a:r>
            <a:r>
              <a:rPr lang="cs-CZ" sz="1400" dirty="0" err="1" smtClean="0">
                <a:solidFill>
                  <a:srgbClr val="009900"/>
                </a:solidFill>
                <a:latin typeface="Bookman Old Style" pitchFamily="18" charset="0"/>
                <a:cs typeface="Arial" pitchFamily="34" charset="0"/>
              </a:rPr>
              <a:t>Vilémov</a:t>
            </a:r>
            <a:r>
              <a:rPr lang="cs-CZ" sz="1300" dirty="0" smtClean="0">
                <a:latin typeface="Bookman Old Style" pitchFamily="18" charset="0"/>
                <a:cs typeface="Arial" pitchFamily="34" charset="0"/>
              </a:rPr>
              <a:t>.  Od tohoto roku jsme se pravidelně utkávali a bilance za celou tu dobu pro nás moc příznivá není. Většinou jsme prohrávali a v květnu 2007 dokonce 8:0.  V ročníku 2009/10 nás </a:t>
            </a:r>
            <a:r>
              <a:rPr lang="cs-CZ" sz="1300" dirty="0" err="1" smtClean="0">
                <a:latin typeface="Bookman Old Style" pitchFamily="18" charset="0"/>
                <a:cs typeface="Arial" pitchFamily="34" charset="0"/>
              </a:rPr>
              <a:t>Vilémov</a:t>
            </a:r>
            <a:r>
              <a:rPr lang="cs-CZ" sz="1300" dirty="0" smtClean="0">
                <a:latin typeface="Bookman Old Style" pitchFamily="18" charset="0"/>
                <a:cs typeface="Arial" pitchFamily="34" charset="0"/>
              </a:rPr>
              <a:t> opustil, protože zaslouženě postoupil do divize. Jen tak pro zajímavost v červnu 2009, kdy </a:t>
            </a:r>
            <a:r>
              <a:rPr lang="cs-CZ" sz="1300" dirty="0" err="1" smtClean="0">
                <a:latin typeface="Bookman Old Style" pitchFamily="18" charset="0"/>
                <a:cs typeface="Arial" pitchFamily="34" charset="0"/>
              </a:rPr>
              <a:t>Vilémov</a:t>
            </a:r>
            <a:r>
              <a:rPr lang="cs-CZ" sz="1300" dirty="0" smtClean="0">
                <a:latin typeface="Bookman Old Style" pitchFamily="18" charset="0"/>
                <a:cs typeface="Arial" pitchFamily="34" charset="0"/>
              </a:rPr>
              <a:t> postupoval, jsme ve 28.kole na jeho hřišti remizovali 2:2 brankami Červinky a Burdy. 4 roky se Vilémovu dařilo divizi udržet.  Teprve v roce 2013/14 bohužel sestoupil zpět do přeboru, kde skončil na 3. místě a protože my jsme zase v tomto roce postoupili do divize, tak se naše cesty znova potkávají až nyní.  </a:t>
            </a:r>
            <a:endParaRPr lang="cs-CZ" sz="1300" dirty="0">
              <a:latin typeface="Bookman Old Style" pitchFamily="18" charset="0"/>
              <a:cs typeface="Arial" pitchFamily="34" charset="0"/>
            </a:endParaRPr>
          </a:p>
        </p:txBody>
      </p:sp>
      <p:pic>
        <p:nvPicPr>
          <p:cNvPr id="2261" name="Picture 213"/>
          <p:cNvPicPr>
            <a:picLocks noChangeAspect="1" noChangeArrowheads="1"/>
          </p:cNvPicPr>
          <p:nvPr/>
        </p:nvPicPr>
        <p:blipFill>
          <a:blip r:embed="rId4" cstate="print"/>
          <a:srcRect/>
          <a:stretch>
            <a:fillRect/>
          </a:stretch>
        </p:blipFill>
        <p:spPr bwMode="auto">
          <a:xfrm>
            <a:off x="5503540" y="4483596"/>
            <a:ext cx="4613523" cy="2467372"/>
          </a:xfrm>
          <a:prstGeom prst="rect">
            <a:avLst/>
          </a:prstGeom>
          <a:noFill/>
          <a:ln w="9525">
            <a:noFill/>
            <a:miter lim="800000"/>
            <a:headEnd/>
            <a:tailEnd/>
          </a:ln>
        </p:spPr>
      </p:pic>
      <p:sp>
        <p:nvSpPr>
          <p:cNvPr id="14" name="TextovéPole 13"/>
          <p:cNvSpPr txBox="1"/>
          <p:nvPr/>
        </p:nvSpPr>
        <p:spPr>
          <a:xfrm>
            <a:off x="174948" y="163116"/>
            <a:ext cx="4248472" cy="830997"/>
          </a:xfrm>
          <a:prstGeom prst="rect">
            <a:avLst/>
          </a:prstGeom>
          <a:blipFill>
            <a:blip r:embed="rId5" cstate="print"/>
            <a:stretch>
              <a:fillRect/>
            </a:stretch>
          </a:blipFill>
        </p:spPr>
        <p:txBody>
          <a:bodyPr wrap="square" rtlCol="0">
            <a:spAutoFit/>
          </a:bodyPr>
          <a:lstStyle/>
          <a:p>
            <a:pPr algn="ctr"/>
            <a:r>
              <a:rPr lang="cs-CZ" sz="2400" dirty="0" smtClean="0">
                <a:solidFill>
                  <a:srgbClr val="009900"/>
                </a:solidFill>
                <a:latin typeface="Arial Black" pitchFamily="34" charset="0"/>
              </a:rPr>
              <a:t>Výsledky  1. hraného kola Ústeckého přeboru</a:t>
            </a:r>
            <a:endParaRPr lang="cs-CZ" sz="2400" dirty="0">
              <a:solidFill>
                <a:srgbClr val="009900"/>
              </a:solidFill>
              <a:latin typeface="Arial Black" pitchFamily="34" charset="0"/>
            </a:endParaRPr>
          </a:p>
        </p:txBody>
      </p:sp>
      <p:graphicFrame>
        <p:nvGraphicFramePr>
          <p:cNvPr id="15" name="Tabulka 14"/>
          <p:cNvGraphicFramePr>
            <a:graphicFrameLocks noGrp="1"/>
          </p:cNvGraphicFramePr>
          <p:nvPr/>
        </p:nvGraphicFramePr>
        <p:xfrm>
          <a:off x="174948" y="1171228"/>
          <a:ext cx="4176464" cy="4618806"/>
        </p:xfrm>
        <a:graphic>
          <a:graphicData uri="http://schemas.openxmlformats.org/drawingml/2006/table">
            <a:tbl>
              <a:tblPr/>
              <a:tblGrid>
                <a:gridCol w="765898">
                  <a:extLst>
                    <a:ext uri="{9D8B030D-6E8A-4147-A177-3AD203B41FA5}">
                      <a16:colId xmlns:a16="http://schemas.microsoft.com/office/drawing/2014/main" val="20000"/>
                    </a:ext>
                  </a:extLst>
                </a:gridCol>
                <a:gridCol w="1600534">
                  <a:extLst>
                    <a:ext uri="{9D8B030D-6E8A-4147-A177-3AD203B41FA5}">
                      <a16:colId xmlns:a16="http://schemas.microsoft.com/office/drawing/2014/main" val="20001"/>
                    </a:ext>
                  </a:extLst>
                </a:gridCol>
                <a:gridCol w="943219">
                  <a:extLst>
                    <a:ext uri="{9D8B030D-6E8A-4147-A177-3AD203B41FA5}">
                      <a16:colId xmlns:a16="http://schemas.microsoft.com/office/drawing/2014/main" val="20002"/>
                    </a:ext>
                  </a:extLst>
                </a:gridCol>
                <a:gridCol w="866813">
                  <a:extLst>
                    <a:ext uri="{9D8B030D-6E8A-4147-A177-3AD203B41FA5}">
                      <a16:colId xmlns:a16="http://schemas.microsoft.com/office/drawing/2014/main" val="20003"/>
                    </a:ext>
                  </a:extLst>
                </a:gridCol>
              </a:tblGrid>
              <a:tr h="342900">
                <a:tc>
                  <a:txBody>
                    <a:bodyPr/>
                    <a:lstStyle/>
                    <a:p>
                      <a:pPr algn="ctr" fontAlgn="ctr"/>
                      <a:r>
                        <a:rPr lang="cs-CZ" sz="1400" b="0" i="0" u="none" strike="noStrike" dirty="0">
                          <a:solidFill>
                            <a:srgbClr val="000000"/>
                          </a:solidFill>
                          <a:latin typeface="Calibri"/>
                        </a:rPr>
                        <a:t>Datum</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0" i="0" u="none" strike="noStrike" dirty="0">
                          <a:solidFill>
                            <a:srgbClr val="000000"/>
                          </a:solidFill>
                          <a:latin typeface="Calibri"/>
                        </a:rPr>
                        <a:t>Soupeři</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0" i="0" u="none" strike="noStrike" dirty="0">
                          <a:solidFill>
                            <a:srgbClr val="000000"/>
                          </a:solidFill>
                          <a:latin typeface="Calibri"/>
                        </a:rPr>
                        <a:t>Starší žáci</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0" i="0" u="none" strike="noStrike" dirty="0">
                          <a:solidFill>
                            <a:srgbClr val="000000"/>
                          </a:solidFill>
                          <a:latin typeface="Calibri"/>
                        </a:rPr>
                        <a:t>Mladší žáci</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514350">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23.8.2014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Krupka - Litvínov B</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3333CC"/>
                          </a:solidFill>
                          <a:effectLst>
                            <a:outerShdw blurRad="38100" dist="38100" dir="2700000" algn="tl">
                              <a:srgbClr val="000000">
                                <a:alpha val="43137"/>
                              </a:srgbClr>
                            </a:outerShdw>
                          </a:effectLst>
                          <a:latin typeface="Arial"/>
                        </a:rPr>
                        <a:t>3:4(1:2)</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2:3</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1"/>
                  </a:ext>
                </a:extLst>
              </a:tr>
              <a:tr h="514350">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23.8.2014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Žatec - Louny </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3:4</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a:solidFill>
                            <a:srgbClr val="3333CC"/>
                          </a:solidFill>
                          <a:effectLst>
                            <a:outerShdw blurRad="38100" dist="38100" dir="2700000" algn="tl">
                              <a:srgbClr val="000000">
                                <a:alpha val="43137"/>
                              </a:srgbClr>
                            </a:outerShdw>
                          </a:effectLst>
                          <a:latin typeface="Calibri"/>
                        </a:rPr>
                        <a:t>0:2(0:1)</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514350">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23.8.2014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Kadaň - Litoměřice</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2:7(1:5)</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Calibri"/>
                        </a:rPr>
                        <a:t>0:12</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3"/>
                  </a:ext>
                </a:extLst>
              </a:tr>
              <a:tr h="514350">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24.8.2014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Junior Děčín - SK Roudnice</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2:1(2:0)</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Calibri"/>
                        </a:rPr>
                        <a:t>4:6(2:3)</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514350">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24.8.2014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3333CC"/>
                          </a:solidFill>
                          <a:effectLst>
                            <a:outerShdw blurRad="38100" dist="38100" dir="2700000" algn="tl">
                              <a:srgbClr val="000000">
                                <a:alpha val="43137"/>
                              </a:srgbClr>
                            </a:outerShdw>
                          </a:effectLst>
                          <a:latin typeface="Arial"/>
                        </a:rPr>
                        <a:t>FC Chomutov - FŠ Most</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1:5(1:1)</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Calibri"/>
                        </a:rPr>
                        <a:t>2:7(1:2)</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5"/>
                  </a:ext>
                </a:extLst>
              </a:tr>
              <a:tr h="514350">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24.8.2014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err="1">
                          <a:solidFill>
                            <a:srgbClr val="3333CC"/>
                          </a:solidFill>
                          <a:effectLst>
                            <a:outerShdw blurRad="38100" dist="38100" dir="2700000" algn="tl">
                              <a:srgbClr val="000000">
                                <a:alpha val="43137"/>
                              </a:srgbClr>
                            </a:outerShdw>
                          </a:effectLst>
                          <a:latin typeface="Arial"/>
                        </a:rPr>
                        <a:t>Ervěnice</a:t>
                      </a:r>
                      <a:r>
                        <a:rPr lang="cs-CZ" sz="1200" b="1" i="0" u="none" strike="noStrike" dirty="0">
                          <a:solidFill>
                            <a:srgbClr val="3333CC"/>
                          </a:solidFill>
                          <a:effectLst>
                            <a:outerShdw blurRad="38100" dist="38100" dir="2700000" algn="tl">
                              <a:srgbClr val="000000">
                                <a:alpha val="43137"/>
                              </a:srgbClr>
                            </a:outerShdw>
                          </a:effectLst>
                          <a:latin typeface="Arial"/>
                        </a:rPr>
                        <a:t> - </a:t>
                      </a:r>
                      <a:r>
                        <a:rPr lang="cs-CZ" sz="1200" b="1" i="0" u="none" strike="noStrike" dirty="0" err="1">
                          <a:solidFill>
                            <a:srgbClr val="3333CC"/>
                          </a:solidFill>
                          <a:effectLst>
                            <a:outerShdw blurRad="38100" dist="38100" dir="2700000" algn="tl">
                              <a:srgbClr val="000000">
                                <a:alpha val="43137"/>
                              </a:srgbClr>
                            </a:outerShdw>
                          </a:effectLst>
                          <a:latin typeface="Arial"/>
                        </a:rPr>
                        <a:t>Neštěmice</a:t>
                      </a:r>
                      <a:endParaRPr lang="cs-CZ" sz="1200" b="1" i="0" u="none" strike="noStrike" dirty="0">
                        <a:solidFill>
                          <a:srgbClr val="3333CC"/>
                        </a:solidFill>
                        <a:effectLst>
                          <a:outerShdw blurRad="38100" dist="38100" dir="2700000" algn="tl">
                            <a:srgbClr val="000000">
                              <a:alpha val="43137"/>
                            </a:srgbClr>
                          </a:outerShdw>
                        </a:effectLst>
                        <a:latin typeface="Arial"/>
                      </a:endParaRP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2:5(0:3)</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Calibri"/>
                        </a:rPr>
                        <a:t>5:4 </a:t>
                      </a:r>
                      <a:r>
                        <a:rPr lang="cs-CZ" sz="1200" b="1" i="0" u="none" strike="noStrike" dirty="0" err="1">
                          <a:solidFill>
                            <a:srgbClr val="3333CC"/>
                          </a:solidFill>
                          <a:effectLst>
                            <a:outerShdw blurRad="38100" dist="38100" dir="2700000" algn="tl">
                              <a:srgbClr val="000000">
                                <a:alpha val="43137"/>
                              </a:srgbClr>
                            </a:outerShdw>
                          </a:effectLst>
                          <a:latin typeface="Calibri"/>
                        </a:rPr>
                        <a:t>n.p</a:t>
                      </a:r>
                      <a:r>
                        <a:rPr lang="cs-CZ" sz="1200" b="1" i="0" u="none" strike="noStrike" dirty="0">
                          <a:solidFill>
                            <a:srgbClr val="3333CC"/>
                          </a:solidFill>
                          <a:effectLst>
                            <a:outerShdw blurRad="38100" dist="38100" dir="2700000" algn="tl">
                              <a:srgbClr val="000000">
                                <a:alpha val="43137"/>
                              </a:srgbClr>
                            </a:outerShdw>
                          </a:effectLst>
                          <a:latin typeface="Calibri"/>
                        </a:rPr>
                        <a:t>.</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6"/>
                  </a:ext>
                </a:extLst>
              </a:tr>
              <a:tr h="675456">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24.8.2014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3333CC"/>
                          </a:solidFill>
                          <a:effectLst>
                            <a:outerShdw blurRad="38100" dist="38100" dir="2700000" algn="tl">
                              <a:srgbClr val="000000">
                                <a:alpha val="43137"/>
                              </a:srgbClr>
                            </a:outerShdw>
                          </a:effectLst>
                          <a:latin typeface="Arial"/>
                        </a:rPr>
                        <a:t>Štětí - Bílina</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1:5(0:0)</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Calibri"/>
                        </a:rPr>
                        <a:t>2:1 </a:t>
                      </a:r>
                      <a:r>
                        <a:rPr lang="cs-CZ" sz="1200" b="1" i="0" u="none" strike="noStrike" dirty="0" err="1">
                          <a:solidFill>
                            <a:srgbClr val="3333CC"/>
                          </a:solidFill>
                          <a:effectLst>
                            <a:outerShdw blurRad="38100" dist="38100" dir="2700000" algn="tl">
                              <a:srgbClr val="000000">
                                <a:alpha val="43137"/>
                              </a:srgbClr>
                            </a:outerShdw>
                          </a:effectLst>
                          <a:latin typeface="Calibri"/>
                        </a:rPr>
                        <a:t>n.p</a:t>
                      </a:r>
                      <a:r>
                        <a:rPr lang="cs-CZ" sz="1200" b="1" i="0" u="none" strike="noStrike" dirty="0">
                          <a:solidFill>
                            <a:srgbClr val="3333CC"/>
                          </a:solidFill>
                          <a:effectLst>
                            <a:outerShdw blurRad="38100" dist="38100" dir="2700000" algn="tl">
                              <a:srgbClr val="000000">
                                <a:alpha val="43137"/>
                              </a:srgbClr>
                            </a:outerShdw>
                          </a:effectLst>
                          <a:latin typeface="Calibri"/>
                        </a:rPr>
                        <a:t>.</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7"/>
                  </a:ext>
                </a:extLst>
              </a:tr>
              <a:tr h="514350">
                <a:tc>
                  <a:txBody>
                    <a:bodyPr/>
                    <a:lstStyle/>
                    <a:p>
                      <a:pPr algn="ctr" fontAlgn="ctr"/>
                      <a:r>
                        <a:rPr lang="cs-CZ" sz="1100" b="1" i="0" u="none" strike="noStrike" dirty="0">
                          <a:solidFill>
                            <a:srgbClr val="3333CC"/>
                          </a:solidFill>
                          <a:effectLst>
                            <a:outerShdw blurRad="38100" dist="38100" dir="2700000" algn="tl">
                              <a:srgbClr val="000000">
                                <a:alpha val="43137"/>
                              </a:srgbClr>
                            </a:outerShdw>
                          </a:effectLst>
                          <a:latin typeface="Arial"/>
                        </a:rPr>
                        <a:t>24.8.2014</a:t>
                      </a:r>
                    </a:p>
                  </a:txBody>
                  <a:tcPr marL="8573" marR="8573" marT="857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a:solidFill>
                            <a:srgbClr val="3333CC"/>
                          </a:solidFill>
                          <a:effectLst>
                            <a:outerShdw blurRad="38100" dist="38100" dir="2700000" algn="tl">
                              <a:srgbClr val="000000">
                                <a:alpha val="43137"/>
                              </a:srgbClr>
                            </a:outerShdw>
                          </a:effectLst>
                          <a:latin typeface="Arial"/>
                        </a:rPr>
                        <a:t>Litvínov - Brozany</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9:0(7:0)</a:t>
                      </a:r>
                    </a:p>
                  </a:txBody>
                  <a:tcPr marL="8573" marR="8573" marT="85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200" b="1" i="0" u="none" strike="noStrike" dirty="0">
                          <a:solidFill>
                            <a:srgbClr val="3333CC"/>
                          </a:solidFill>
                          <a:effectLst>
                            <a:outerShdw blurRad="38100" dist="38100" dir="2700000" algn="tl">
                              <a:srgbClr val="000000">
                                <a:alpha val="43137"/>
                              </a:srgbClr>
                            </a:outerShdw>
                          </a:effectLst>
                          <a:latin typeface="Arial"/>
                        </a:rPr>
                        <a:t>2:4(1:2)</a:t>
                      </a:r>
                    </a:p>
                  </a:txBody>
                  <a:tcPr marL="8573" marR="8573" marT="857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8"/>
                  </a:ext>
                </a:extLst>
              </a:tr>
            </a:tbl>
          </a:graphicData>
        </a:graphic>
      </p:graphicFrame>
      <p:pic>
        <p:nvPicPr>
          <p:cNvPr id="16" name="Picture 106"/>
          <p:cNvPicPr>
            <a:picLocks noChangeAspect="1" noChangeArrowheads="1"/>
          </p:cNvPicPr>
          <p:nvPr/>
        </p:nvPicPr>
        <p:blipFill>
          <a:blip r:embed="rId6" cstate="print"/>
          <a:srcRect/>
          <a:stretch>
            <a:fillRect/>
          </a:stretch>
        </p:blipFill>
        <p:spPr bwMode="auto">
          <a:xfrm>
            <a:off x="1615108" y="5838825"/>
            <a:ext cx="1371600" cy="1237059"/>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8">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a 8"/>
          <p:cNvSpPr/>
          <p:nvPr/>
        </p:nvSpPr>
        <p:spPr bwMode="auto">
          <a:xfrm>
            <a:off x="1615108" y="1387252"/>
            <a:ext cx="1080120" cy="936104"/>
          </a:xfrm>
          <a:prstGeom prst="ellipse">
            <a:avLst/>
          </a:prstGeom>
          <a:blipFill>
            <a:blip r:embed="rId2" cstate="print"/>
            <a:stretch>
              <a:fillRect/>
            </a:stretch>
          </a:blipFill>
          <a:ln w="22225">
            <a:solidFill>
              <a:schemeClr val="bg2"/>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6" name="Obdélník 5"/>
          <p:cNvSpPr/>
          <p:nvPr/>
        </p:nvSpPr>
        <p:spPr>
          <a:xfrm>
            <a:off x="246956" y="163116"/>
            <a:ext cx="4608512" cy="523220"/>
          </a:xfrm>
          <a:prstGeom prst="rect">
            <a:avLst/>
          </a:prstGeom>
          <a:gradFill>
            <a:gsLst>
              <a:gs pos="0">
                <a:srgbClr val="FFEFD1"/>
              </a:gs>
              <a:gs pos="64999">
                <a:srgbClr val="F0EBD5"/>
              </a:gs>
              <a:gs pos="100000">
                <a:srgbClr val="D1C39F"/>
              </a:gs>
            </a:gsLst>
            <a:lin ang="5400000" scaled="0"/>
          </a:gradFill>
        </p:spPr>
        <p:txBody>
          <a:bodyPr wrap="square" lIns="91440" tIns="45720" rIns="91440" bIns="45720">
            <a:spAutoFit/>
          </a:bodyPr>
          <a:lstStyle/>
          <a:p>
            <a:pPr algn="ctr"/>
            <a:r>
              <a:rPr lang="cs-CZ" sz="2800" b="1" cap="none" spc="0" dirty="0" smtClean="0">
                <a:ln w="0" cmpd="dbl">
                  <a:solidFill>
                    <a:schemeClr val="tx1"/>
                  </a:solidFill>
                  <a:prstDash val="solid"/>
                  <a:miter lim="800000"/>
                </a:ln>
              </a:rPr>
              <a:t>Kde najdete </a:t>
            </a:r>
            <a:r>
              <a:rPr lang="cs-CZ" sz="2800" b="1" cap="none" spc="0" dirty="0" err="1" smtClean="0">
                <a:ln w="0" cmpd="dbl">
                  <a:solidFill>
                    <a:schemeClr val="tx1"/>
                  </a:solidFill>
                  <a:prstDash val="solid"/>
                  <a:miter lim="800000"/>
                </a:ln>
              </a:rPr>
              <a:t>Vilémov</a:t>
            </a:r>
            <a:endParaRPr lang="cs-CZ" sz="2800" b="1" cap="none" spc="0" dirty="0">
              <a:ln w="0" cmpd="dbl">
                <a:solidFill>
                  <a:schemeClr val="tx1"/>
                </a:solidFill>
                <a:prstDash val="solid"/>
                <a:miter lim="800000"/>
              </a:ln>
            </a:endParaRPr>
          </a:p>
        </p:txBody>
      </p:sp>
      <p:pic>
        <p:nvPicPr>
          <p:cNvPr id="3" name="Picture 75"/>
          <p:cNvPicPr>
            <a:picLocks noChangeAspect="1" noChangeArrowheads="1"/>
          </p:cNvPicPr>
          <p:nvPr/>
        </p:nvPicPr>
        <p:blipFill>
          <a:blip r:embed="rId3" cstate="print"/>
          <a:srcRect/>
          <a:stretch>
            <a:fillRect/>
          </a:stretch>
        </p:blipFill>
        <p:spPr bwMode="auto">
          <a:xfrm>
            <a:off x="246956" y="811188"/>
            <a:ext cx="4608512" cy="2664296"/>
          </a:xfrm>
          <a:prstGeom prst="rect">
            <a:avLst/>
          </a:prstGeom>
          <a:noFill/>
          <a:ln w="9525">
            <a:noFill/>
            <a:miter lim="800000"/>
            <a:headEnd/>
            <a:tailEnd/>
          </a:ln>
        </p:spPr>
      </p:pic>
      <p:sp>
        <p:nvSpPr>
          <p:cNvPr id="11" name="TextovéPole 10"/>
          <p:cNvSpPr txBox="1"/>
          <p:nvPr/>
        </p:nvSpPr>
        <p:spPr>
          <a:xfrm>
            <a:off x="246956" y="3619500"/>
            <a:ext cx="4608512" cy="1015663"/>
          </a:xfrm>
          <a:prstGeom prst="rect">
            <a:avLst/>
          </a:prstGeom>
          <a:solidFill>
            <a:srgbClr val="FFCC00"/>
          </a:solidFill>
        </p:spPr>
        <p:txBody>
          <a:bodyPr wrap="square" rtlCol="0">
            <a:spAutoFit/>
          </a:bodyPr>
          <a:lstStyle/>
          <a:p>
            <a:pPr algn="ctr"/>
            <a:r>
              <a:rPr lang="cs-CZ" sz="2000" dirty="0" smtClean="0">
                <a:latin typeface="Arial Black" pitchFamily="34" charset="0"/>
              </a:rPr>
              <a:t>SK  STAP TRATEC </a:t>
            </a:r>
            <a:r>
              <a:rPr lang="cs-CZ" sz="2000" dirty="0" err="1" smtClean="0">
                <a:latin typeface="Arial Black" pitchFamily="34" charset="0"/>
              </a:rPr>
              <a:t>Vilémov</a:t>
            </a:r>
            <a:endParaRPr lang="cs-CZ" sz="2000" dirty="0" smtClean="0">
              <a:latin typeface="Arial Black" pitchFamily="34" charset="0"/>
            </a:endParaRPr>
          </a:p>
          <a:p>
            <a:pPr algn="ctr"/>
            <a:r>
              <a:rPr lang="cs-CZ" sz="2000" dirty="0" smtClean="0">
                <a:latin typeface="Arial Black" pitchFamily="34" charset="0"/>
              </a:rPr>
              <a:t> – FK Chmel </a:t>
            </a:r>
            <a:r>
              <a:rPr lang="cs-CZ" sz="2000" dirty="0" err="1" smtClean="0">
                <a:latin typeface="Arial Black" pitchFamily="34" charset="0"/>
              </a:rPr>
              <a:t>Blšany</a:t>
            </a:r>
            <a:endParaRPr lang="cs-CZ" sz="2000" dirty="0" smtClean="0">
              <a:latin typeface="Arial Black" pitchFamily="34" charset="0"/>
            </a:endParaRPr>
          </a:p>
          <a:p>
            <a:pPr algn="ctr"/>
            <a:r>
              <a:rPr lang="cs-CZ" sz="2000" dirty="0" smtClean="0">
                <a:latin typeface="Arial Black" pitchFamily="34" charset="0"/>
              </a:rPr>
              <a:t>3.kolo  27.8.2014</a:t>
            </a:r>
            <a:endParaRPr lang="cs-CZ" sz="2000" dirty="0">
              <a:latin typeface="Arial Black" pitchFamily="34" charset="0"/>
            </a:endParaRPr>
          </a:p>
        </p:txBody>
      </p:sp>
      <p:pic>
        <p:nvPicPr>
          <p:cNvPr id="12" name="Picture 212"/>
          <p:cNvPicPr>
            <a:picLocks noChangeAspect="1" noChangeArrowheads="1"/>
          </p:cNvPicPr>
          <p:nvPr/>
        </p:nvPicPr>
        <p:blipFill>
          <a:blip r:embed="rId4" cstate="print"/>
          <a:srcRect/>
          <a:stretch>
            <a:fillRect/>
          </a:stretch>
        </p:blipFill>
        <p:spPr bwMode="auto">
          <a:xfrm>
            <a:off x="10544100" y="3835524"/>
            <a:ext cx="4536504" cy="1872208"/>
          </a:xfrm>
          <a:prstGeom prst="rect">
            <a:avLst/>
          </a:prstGeom>
          <a:noFill/>
          <a:ln w="9525">
            <a:noFill/>
            <a:miter lim="800000"/>
            <a:headEnd/>
            <a:tailEnd/>
          </a:ln>
        </p:spPr>
      </p:pic>
      <p:sp>
        <p:nvSpPr>
          <p:cNvPr id="14" name="Rectangle 213"/>
          <p:cNvSpPr>
            <a:spLocks noChangeArrowheads="1"/>
          </p:cNvSpPr>
          <p:nvPr/>
        </p:nvSpPr>
        <p:spPr bwMode="auto">
          <a:xfrm>
            <a:off x="5863580" y="1531268"/>
            <a:ext cx="4248472"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SK </a:t>
            </a:r>
            <a:r>
              <a:rPr kumimoji="0" lang="cs-CZ" sz="28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 FK Bílina</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2:1(0:1) </a:t>
            </a:r>
            <a:r>
              <a:rPr kumimoji="0" lang="cs-CZ" sz="24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n.p</a:t>
            </a:r>
            <a:r>
              <a:rPr kumimoji="0" lang="cs-CZ"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24.8.2014   3.kolo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zápasu lépe vstoupil soupeř a prvních 15 minut to vypadalo, že je to jen otázkou času, kdy začneme míče vytahovat ze sítě. Postupně jsme se probudili a zápas se stal otevřenou záležitostí. Do vedení se přesto dostali hosté. Adam Špaček ve snaze odkopnout míč ho zasáhl tak nešťastně, že přeskočil brankáře a zavítal do branky. Jestliže první poločas patřil spíše hostům, tak ve druhém jsme byli aktivnější a i gólových šancí jsme si vypracovali více. Šance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nebo břevno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Daniluka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si zasloužily branku. Ale té vyrovnávací jsme se i tak dočkali. Štěpán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Plicka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nadvakrát míč do branky propasíroval.  V závěru sledovala početná divácká skupina další dramatické momenty, ale rozhodující branky se v normální hrací domě se nedočkala. Na řadu přišly pokutové kopy. S těmi se lépe vypořádali domácí, když ta rozhodující z kopačky Štěpána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Plicky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zajistila o bod více.</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Š.Plicka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Kricner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-Ladič, Kadlec, Kopecký,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Bartko</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Daniluk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Ulrych,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Špaček, Kulhánek,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Š.Plicka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Pilař, Tajč</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P.Hoznédl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J.Špaček</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Toráč</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214"/>
          <p:cNvPicPr>
            <a:picLocks noChangeAspect="1" noChangeArrowheads="1"/>
          </p:cNvPicPr>
          <p:nvPr/>
        </p:nvPicPr>
        <p:blipFill>
          <a:blip r:embed="rId5" cstate="print"/>
          <a:srcRect/>
          <a:stretch>
            <a:fillRect/>
          </a:stretch>
        </p:blipFill>
        <p:spPr bwMode="auto">
          <a:xfrm>
            <a:off x="7663780" y="5275684"/>
            <a:ext cx="2103115" cy="1728192"/>
          </a:xfrm>
          <a:prstGeom prst="rect">
            <a:avLst/>
          </a:prstGeom>
          <a:noFill/>
          <a:ln w="9525">
            <a:noFill/>
            <a:miter lim="800000"/>
            <a:headEnd/>
            <a:tailEnd/>
          </a:ln>
        </p:spPr>
      </p:pic>
      <p:sp>
        <p:nvSpPr>
          <p:cNvPr id="16" name="TextovéPole 15"/>
          <p:cNvSpPr txBox="1"/>
          <p:nvPr/>
        </p:nvSpPr>
        <p:spPr>
          <a:xfrm>
            <a:off x="5719564" y="235124"/>
            <a:ext cx="4392488" cy="1200329"/>
          </a:xfrm>
          <a:prstGeom prst="rect">
            <a:avLst/>
          </a:prstGeom>
          <a:solidFill>
            <a:schemeClr val="accent5">
              <a:lumMod val="40000"/>
              <a:lumOff val="60000"/>
            </a:schemeClr>
          </a:solidFill>
        </p:spPr>
        <p:txBody>
          <a:bodyPr wrap="square" rtlCol="0">
            <a:spAutoFit/>
          </a:bodyPr>
          <a:lstStyle/>
          <a:p>
            <a:pPr algn="ctr"/>
            <a:r>
              <a:rPr lang="cs-CZ" sz="2400" dirty="0" smtClean="0">
                <a:latin typeface="FrankRuehl" pitchFamily="34" charset="-79"/>
                <a:cs typeface="FrankRuehl" pitchFamily="34" charset="-79"/>
              </a:rPr>
              <a:t>Mladší žáci ve druhém poločase sahali po 3 bodech, ale nakonec byli rádi  i za vítězství na penalty</a:t>
            </a:r>
            <a:endParaRPr lang="cs-CZ" sz="1600" dirty="0">
              <a:latin typeface="FrankRuehl" pitchFamily="34" charset="-79"/>
              <a:cs typeface="FrankRuehl" pitchFamily="34" charset="-79"/>
            </a:endParaRPr>
          </a:p>
        </p:txBody>
      </p:sp>
      <p:sp>
        <p:nvSpPr>
          <p:cNvPr id="17" name="TextovéPole 16"/>
          <p:cNvSpPr txBox="1"/>
          <p:nvPr/>
        </p:nvSpPr>
        <p:spPr>
          <a:xfrm>
            <a:off x="318964" y="4843636"/>
            <a:ext cx="4536504" cy="1785104"/>
          </a:xfrm>
          <a:prstGeom prst="rect">
            <a:avLst/>
          </a:prstGeom>
          <a:blipFill dpi="0" rotWithShape="1">
            <a:blip r:embed="rId6" cstate="print">
              <a:alphaModFix amt="69000"/>
            </a:blip>
            <a:srcRect/>
            <a:stretch>
              <a:fillRect/>
            </a:stretch>
          </a:blipFill>
        </p:spPr>
        <p:txBody>
          <a:bodyPr wrap="square" rtlCol="0">
            <a:spAutoFit/>
          </a:bodyPr>
          <a:lstStyle/>
          <a:p>
            <a:pPr algn="ctr"/>
            <a:r>
              <a:rPr lang="cs-CZ" sz="22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rPr>
              <a:t>Jak to dopadne s </a:t>
            </a:r>
            <a:r>
              <a:rPr lang="cs-CZ" sz="2200" dirty="0" err="1"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rPr>
              <a:t>Blšany</a:t>
            </a:r>
            <a:r>
              <a:rPr lang="cs-CZ" sz="22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rPr>
              <a:t>? Asi nemají hráče.  Zápas byl 2x  přeložen a </a:t>
            </a:r>
            <a:r>
              <a:rPr lang="cs-CZ" sz="2200" dirty="0" err="1"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rPr>
              <a:t>Vilémov</a:t>
            </a:r>
            <a:r>
              <a:rPr lang="cs-CZ" sz="22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rPr>
              <a:t> se premiéry v novém ročníku dočká až  dnes ve </a:t>
            </a:r>
            <a:r>
              <a:rPr lang="cs-CZ" sz="2200" dirty="0" err="1"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rPr>
              <a:t>Štětí</a:t>
            </a:r>
            <a:r>
              <a:rPr lang="cs-CZ" sz="22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rPr>
              <a:t>. </a:t>
            </a:r>
            <a:endParaRPr lang="cs-CZ" sz="2200" dirty="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Arial Black" pitchFamily="34" charset="0"/>
            </a:endParaRPr>
          </a:p>
        </p:txBody>
      </p:sp>
      <p:pic>
        <p:nvPicPr>
          <p:cNvPr id="3074" name="Picture 2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719564" y="235124"/>
            <a:ext cx="4320480" cy="830997"/>
          </a:xfrm>
          <a:prstGeom prst="rect">
            <a:avLst/>
          </a:prstGeom>
          <a:blipFill>
            <a:blip r:embed="rId3" cstate="print"/>
            <a:stretch>
              <a:fillRect/>
            </a:stretch>
          </a:blipFill>
        </p:spPr>
        <p:txBody>
          <a:bodyPr wrap="square" rtlCol="0">
            <a:spAutoFit/>
          </a:bodyPr>
          <a:lstStyle/>
          <a:p>
            <a:pPr algn="ctr"/>
            <a:r>
              <a:rPr lang="cs-CZ" sz="2400" dirty="0" smtClean="0">
                <a:latin typeface="Aharoni" pitchFamily="2" charset="-79"/>
                <a:cs typeface="Aharoni" pitchFamily="2" charset="-79"/>
              </a:rPr>
              <a:t>Hráči SK STAP TRATEC </a:t>
            </a:r>
            <a:r>
              <a:rPr lang="cs-CZ" sz="2400" dirty="0" err="1" smtClean="0">
                <a:latin typeface="Aharoni" pitchFamily="2" charset="-79"/>
                <a:cs typeface="Aharoni" pitchFamily="2" charset="-79"/>
              </a:rPr>
              <a:t>Vilémov</a:t>
            </a:r>
            <a:endParaRPr lang="cs-CZ" sz="2400" dirty="0">
              <a:latin typeface="Aharoni" pitchFamily="2" charset="-79"/>
              <a:cs typeface="Aharoni" pitchFamily="2" charset="-79"/>
            </a:endParaRPr>
          </a:p>
        </p:txBody>
      </p:sp>
      <p:graphicFrame>
        <p:nvGraphicFramePr>
          <p:cNvPr id="9" name="Tabulka 8"/>
          <p:cNvGraphicFramePr>
            <a:graphicFrameLocks noGrp="1"/>
          </p:cNvGraphicFramePr>
          <p:nvPr/>
        </p:nvGraphicFramePr>
        <p:xfrm>
          <a:off x="5647556" y="1315244"/>
          <a:ext cx="4323060" cy="4903470"/>
        </p:xfrm>
        <a:graphic>
          <a:graphicData uri="http://schemas.openxmlformats.org/drawingml/2006/table">
            <a:tbl>
              <a:tblPr/>
              <a:tblGrid>
                <a:gridCol w="3409939">
                  <a:extLst>
                    <a:ext uri="{9D8B030D-6E8A-4147-A177-3AD203B41FA5}">
                      <a16:colId xmlns:a16="http://schemas.microsoft.com/office/drawing/2014/main" val="20000"/>
                    </a:ext>
                  </a:extLst>
                </a:gridCol>
                <a:gridCol w="913121">
                  <a:extLst>
                    <a:ext uri="{9D8B030D-6E8A-4147-A177-3AD203B41FA5}">
                      <a16:colId xmlns:a16="http://schemas.microsoft.com/office/drawing/2014/main" val="20001"/>
                    </a:ext>
                  </a:extLst>
                </a:gridCol>
              </a:tblGrid>
              <a:tr h="190500">
                <a:tc>
                  <a:txBody>
                    <a:bodyPr/>
                    <a:lstStyle/>
                    <a:p>
                      <a:pPr algn="l" fontAlgn="b"/>
                      <a:r>
                        <a:rPr lang="cs-CZ" sz="1400" b="1" i="0" u="none" strike="noStrike" dirty="0" err="1">
                          <a:solidFill>
                            <a:srgbClr val="000000"/>
                          </a:solidFill>
                          <a:latin typeface="Century Gothic"/>
                        </a:rPr>
                        <a:t>Betyár</a:t>
                      </a:r>
                      <a:r>
                        <a:rPr lang="cs-CZ" sz="1400" b="1" i="0" u="none" strike="noStrike" dirty="0">
                          <a:solidFill>
                            <a:srgbClr val="000000"/>
                          </a:solidFill>
                          <a:latin typeface="Century Gothic"/>
                        </a:rPr>
                        <a:t> Miroslav</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1985</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90500">
                <a:tc>
                  <a:txBody>
                    <a:bodyPr/>
                    <a:lstStyle/>
                    <a:p>
                      <a:pPr algn="l" fontAlgn="b"/>
                      <a:r>
                        <a:rPr lang="cs-CZ" sz="1400" b="1" i="0" u="none" strike="noStrike" dirty="0">
                          <a:solidFill>
                            <a:srgbClr val="000000"/>
                          </a:solidFill>
                          <a:latin typeface="Century Gothic"/>
                        </a:rPr>
                        <a:t>Bílek Viktor</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a:solidFill>
                            <a:srgbClr val="000000"/>
                          </a:solidFill>
                          <a:latin typeface="Century Gothic"/>
                        </a:rPr>
                        <a:t>1996</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01"/>
                  </a:ext>
                </a:extLst>
              </a:tr>
              <a:tr h="190500">
                <a:tc>
                  <a:txBody>
                    <a:bodyPr/>
                    <a:lstStyle/>
                    <a:p>
                      <a:pPr algn="l" fontAlgn="b"/>
                      <a:r>
                        <a:rPr lang="cs-CZ" sz="1400" b="1" i="0" u="none" strike="noStrike" dirty="0" err="1">
                          <a:solidFill>
                            <a:srgbClr val="000000"/>
                          </a:solidFill>
                          <a:latin typeface="Century Gothic"/>
                        </a:rPr>
                        <a:t>Buryánek</a:t>
                      </a:r>
                      <a:r>
                        <a:rPr lang="cs-CZ" sz="1400" b="1" i="0" u="none" strike="noStrike" dirty="0">
                          <a:solidFill>
                            <a:srgbClr val="000000"/>
                          </a:solidFill>
                          <a:latin typeface="Century Gothic"/>
                        </a:rPr>
                        <a:t> Zdeněk</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1984</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90500">
                <a:tc>
                  <a:txBody>
                    <a:bodyPr/>
                    <a:lstStyle/>
                    <a:p>
                      <a:pPr algn="l" fontAlgn="b"/>
                      <a:r>
                        <a:rPr lang="cs-CZ" sz="1400" b="1" i="0" u="none" strike="noStrike" dirty="0" err="1">
                          <a:solidFill>
                            <a:srgbClr val="000000"/>
                          </a:solidFill>
                          <a:latin typeface="Century Gothic"/>
                        </a:rPr>
                        <a:t>Čuda</a:t>
                      </a:r>
                      <a:r>
                        <a:rPr lang="cs-CZ" sz="1400" b="1" i="0" u="none" strike="noStrike" dirty="0">
                          <a:solidFill>
                            <a:srgbClr val="000000"/>
                          </a:solidFill>
                          <a:latin typeface="Century Gothic"/>
                        </a:rPr>
                        <a:t> Jakub</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a:solidFill>
                            <a:srgbClr val="000000"/>
                          </a:solidFill>
                          <a:latin typeface="Century Gothic"/>
                        </a:rPr>
                        <a:t>1987</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03"/>
                  </a:ext>
                </a:extLst>
              </a:tr>
              <a:tr h="190500">
                <a:tc>
                  <a:txBody>
                    <a:bodyPr/>
                    <a:lstStyle/>
                    <a:p>
                      <a:pPr algn="l" fontAlgn="b"/>
                      <a:r>
                        <a:rPr lang="cs-CZ" sz="1400" b="1" i="0" u="none" strike="noStrike" dirty="0" err="1">
                          <a:solidFill>
                            <a:srgbClr val="000000"/>
                          </a:solidFill>
                          <a:latin typeface="Century Gothic"/>
                        </a:rPr>
                        <a:t>Čurgali</a:t>
                      </a:r>
                      <a:r>
                        <a:rPr lang="cs-CZ" sz="1400" b="1" i="0" u="none" strike="noStrike" dirty="0">
                          <a:solidFill>
                            <a:srgbClr val="000000"/>
                          </a:solidFill>
                          <a:latin typeface="Century Gothic"/>
                        </a:rPr>
                        <a:t> Jakub</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1990</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90500">
                <a:tc>
                  <a:txBody>
                    <a:bodyPr/>
                    <a:lstStyle/>
                    <a:p>
                      <a:pPr algn="l" fontAlgn="b"/>
                      <a:r>
                        <a:rPr lang="cs-CZ" sz="1400" b="1" i="0" u="none" strike="noStrike" dirty="0">
                          <a:solidFill>
                            <a:srgbClr val="000000"/>
                          </a:solidFill>
                          <a:latin typeface="Century Gothic"/>
                        </a:rPr>
                        <a:t>Dobeš Jakub</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a:solidFill>
                            <a:srgbClr val="000000"/>
                          </a:solidFill>
                          <a:latin typeface="Century Gothic"/>
                        </a:rPr>
                        <a:t>1990</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05"/>
                  </a:ext>
                </a:extLst>
              </a:tr>
              <a:tr h="190500">
                <a:tc>
                  <a:txBody>
                    <a:bodyPr/>
                    <a:lstStyle/>
                    <a:p>
                      <a:pPr algn="l" fontAlgn="b"/>
                      <a:r>
                        <a:rPr lang="cs-CZ" sz="1400" b="1" i="0" u="none" strike="noStrike" dirty="0" err="1">
                          <a:solidFill>
                            <a:srgbClr val="000000"/>
                          </a:solidFill>
                          <a:latin typeface="Century Gothic"/>
                        </a:rPr>
                        <a:t>Herejk</a:t>
                      </a:r>
                      <a:r>
                        <a:rPr lang="cs-CZ" sz="1400" b="1" i="0" u="none" strike="noStrike" dirty="0">
                          <a:solidFill>
                            <a:srgbClr val="000000"/>
                          </a:solidFill>
                          <a:latin typeface="Century Gothic"/>
                        </a:rPr>
                        <a:t> Krištof</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1996</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90500">
                <a:tc>
                  <a:txBody>
                    <a:bodyPr/>
                    <a:lstStyle/>
                    <a:p>
                      <a:pPr algn="l" fontAlgn="b"/>
                      <a:r>
                        <a:rPr lang="cs-CZ" sz="1400" b="1" i="0" u="none" strike="noStrike" dirty="0">
                          <a:solidFill>
                            <a:srgbClr val="000000"/>
                          </a:solidFill>
                          <a:latin typeface="Century Gothic"/>
                        </a:rPr>
                        <a:t>Hnízdo Michal </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a:solidFill>
                            <a:srgbClr val="000000"/>
                          </a:solidFill>
                          <a:latin typeface="Century Gothic"/>
                        </a:rPr>
                        <a:t>1983</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07"/>
                  </a:ext>
                </a:extLst>
              </a:tr>
              <a:tr h="190500">
                <a:tc>
                  <a:txBody>
                    <a:bodyPr/>
                    <a:lstStyle/>
                    <a:p>
                      <a:pPr algn="l" fontAlgn="b"/>
                      <a:r>
                        <a:rPr lang="cs-CZ" sz="1400" b="1" i="0" u="none" strike="noStrike" dirty="0">
                          <a:solidFill>
                            <a:srgbClr val="000000"/>
                          </a:solidFill>
                          <a:latin typeface="Century Gothic"/>
                        </a:rPr>
                        <a:t>Chod Vlastimil </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1982</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90500">
                <a:tc>
                  <a:txBody>
                    <a:bodyPr/>
                    <a:lstStyle/>
                    <a:p>
                      <a:pPr algn="l" fontAlgn="b"/>
                      <a:r>
                        <a:rPr lang="cs-CZ" sz="1400" b="1" i="0" u="none" strike="noStrike" dirty="0" err="1">
                          <a:solidFill>
                            <a:srgbClr val="000000"/>
                          </a:solidFill>
                          <a:latin typeface="Century Gothic"/>
                        </a:rPr>
                        <a:t>Jägr</a:t>
                      </a:r>
                      <a:r>
                        <a:rPr lang="cs-CZ" sz="1400" b="1" i="0" u="none" strike="noStrike" dirty="0">
                          <a:solidFill>
                            <a:srgbClr val="000000"/>
                          </a:solidFill>
                          <a:latin typeface="Century Gothic"/>
                        </a:rPr>
                        <a:t> Tomáš</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a:solidFill>
                            <a:srgbClr val="000000"/>
                          </a:solidFill>
                          <a:latin typeface="Century Gothic"/>
                        </a:rPr>
                        <a:t>1984</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09"/>
                  </a:ext>
                </a:extLst>
              </a:tr>
              <a:tr h="190500">
                <a:tc>
                  <a:txBody>
                    <a:bodyPr/>
                    <a:lstStyle/>
                    <a:p>
                      <a:pPr algn="l" fontAlgn="b"/>
                      <a:r>
                        <a:rPr lang="cs-CZ" sz="1400" b="1" i="0" u="none" strike="noStrike" dirty="0">
                          <a:solidFill>
                            <a:srgbClr val="000000"/>
                          </a:solidFill>
                          <a:latin typeface="Century Gothic"/>
                        </a:rPr>
                        <a:t>Jindřich Vladimír</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1980</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90500">
                <a:tc>
                  <a:txBody>
                    <a:bodyPr/>
                    <a:lstStyle/>
                    <a:p>
                      <a:pPr algn="l" fontAlgn="b"/>
                      <a:r>
                        <a:rPr lang="cs-CZ" sz="1400" b="1" i="0" u="none" strike="noStrike" dirty="0" err="1">
                          <a:solidFill>
                            <a:srgbClr val="000000"/>
                          </a:solidFill>
                          <a:latin typeface="Century Gothic"/>
                        </a:rPr>
                        <a:t>Jirchář</a:t>
                      </a:r>
                      <a:r>
                        <a:rPr lang="cs-CZ" sz="1400" b="1" i="0" u="none" strike="noStrike" dirty="0">
                          <a:solidFill>
                            <a:srgbClr val="000000"/>
                          </a:solidFill>
                          <a:latin typeface="Century Gothic"/>
                        </a:rPr>
                        <a:t> Václav</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a:solidFill>
                            <a:srgbClr val="000000"/>
                          </a:solidFill>
                          <a:latin typeface="Century Gothic"/>
                        </a:rPr>
                        <a:t>1985</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11"/>
                  </a:ext>
                </a:extLst>
              </a:tr>
              <a:tr h="190500">
                <a:tc>
                  <a:txBody>
                    <a:bodyPr/>
                    <a:lstStyle/>
                    <a:p>
                      <a:pPr algn="l" fontAlgn="b"/>
                      <a:r>
                        <a:rPr lang="cs-CZ" sz="1400" b="1" i="0" u="none" strike="noStrike" dirty="0" err="1">
                          <a:solidFill>
                            <a:srgbClr val="000000"/>
                          </a:solidFill>
                          <a:latin typeface="Century Gothic"/>
                        </a:rPr>
                        <a:t>Krasnický</a:t>
                      </a:r>
                      <a:r>
                        <a:rPr lang="cs-CZ" sz="1400" b="1" i="0" u="none" strike="noStrike" dirty="0">
                          <a:solidFill>
                            <a:srgbClr val="000000"/>
                          </a:solidFill>
                          <a:latin typeface="Century Gothic"/>
                        </a:rPr>
                        <a:t> Jakub </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1988</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90500">
                <a:tc>
                  <a:txBody>
                    <a:bodyPr/>
                    <a:lstStyle/>
                    <a:p>
                      <a:pPr algn="l" fontAlgn="b"/>
                      <a:r>
                        <a:rPr lang="cs-CZ" sz="1400" b="1" i="0" u="none" strike="noStrike" dirty="0" err="1">
                          <a:solidFill>
                            <a:srgbClr val="000000"/>
                          </a:solidFill>
                          <a:latin typeface="Century Gothic"/>
                        </a:rPr>
                        <a:t>Kurel</a:t>
                      </a:r>
                      <a:r>
                        <a:rPr lang="cs-CZ" sz="1400" b="1" i="0" u="none" strike="noStrike" dirty="0">
                          <a:solidFill>
                            <a:srgbClr val="000000"/>
                          </a:solidFill>
                          <a:latin typeface="Century Gothic"/>
                        </a:rPr>
                        <a:t> Pavel</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a:solidFill>
                            <a:srgbClr val="000000"/>
                          </a:solidFill>
                          <a:latin typeface="Century Gothic"/>
                        </a:rPr>
                        <a:t>1996</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13"/>
                  </a:ext>
                </a:extLst>
              </a:tr>
              <a:tr h="190500">
                <a:tc>
                  <a:txBody>
                    <a:bodyPr/>
                    <a:lstStyle/>
                    <a:p>
                      <a:pPr algn="l" fontAlgn="b"/>
                      <a:r>
                        <a:rPr lang="cs-CZ" sz="1400" b="1" i="0" u="none" strike="noStrike" dirty="0" err="1">
                          <a:solidFill>
                            <a:srgbClr val="000000"/>
                          </a:solidFill>
                          <a:latin typeface="Century Gothic"/>
                        </a:rPr>
                        <a:t>Kurel</a:t>
                      </a:r>
                      <a:r>
                        <a:rPr lang="cs-CZ" sz="1400" b="1" i="0" u="none" strike="noStrike" dirty="0">
                          <a:solidFill>
                            <a:srgbClr val="000000"/>
                          </a:solidFill>
                          <a:latin typeface="Century Gothic"/>
                        </a:rPr>
                        <a:t> Petr</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a:solidFill>
                            <a:srgbClr val="000000"/>
                          </a:solidFill>
                          <a:latin typeface="Century Gothic"/>
                        </a:rPr>
                        <a:t>1987</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90500">
                <a:tc>
                  <a:txBody>
                    <a:bodyPr/>
                    <a:lstStyle/>
                    <a:p>
                      <a:pPr algn="l" fontAlgn="b"/>
                      <a:r>
                        <a:rPr lang="cs-CZ" sz="1400" b="1" i="0" u="none" strike="noStrike" dirty="0" err="1">
                          <a:solidFill>
                            <a:srgbClr val="000000"/>
                          </a:solidFill>
                          <a:latin typeface="Century Gothic"/>
                        </a:rPr>
                        <a:t>Loos</a:t>
                      </a:r>
                      <a:r>
                        <a:rPr lang="cs-CZ" sz="1400" b="1" i="0" u="none" strike="noStrike" dirty="0">
                          <a:solidFill>
                            <a:srgbClr val="000000"/>
                          </a:solidFill>
                          <a:latin typeface="Century Gothic"/>
                        </a:rPr>
                        <a:t> Josef</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dirty="0">
                          <a:solidFill>
                            <a:srgbClr val="000000"/>
                          </a:solidFill>
                          <a:latin typeface="Century Gothic"/>
                        </a:rPr>
                        <a:t>1980</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15"/>
                  </a:ext>
                </a:extLst>
              </a:tr>
              <a:tr h="190500">
                <a:tc>
                  <a:txBody>
                    <a:bodyPr/>
                    <a:lstStyle/>
                    <a:p>
                      <a:pPr algn="l" fontAlgn="b"/>
                      <a:r>
                        <a:rPr lang="cs-CZ" sz="1400" b="1" i="0" u="none" strike="noStrike">
                          <a:solidFill>
                            <a:srgbClr val="000000"/>
                          </a:solidFill>
                          <a:latin typeface="Century Gothic"/>
                        </a:rPr>
                        <a:t>Očipka Peter</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entury Gothic"/>
                        </a:rPr>
                        <a:t>1981</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90500">
                <a:tc>
                  <a:txBody>
                    <a:bodyPr/>
                    <a:lstStyle/>
                    <a:p>
                      <a:pPr algn="l" fontAlgn="b"/>
                      <a:r>
                        <a:rPr lang="cs-CZ" sz="1400" b="1" i="0" u="none" strike="noStrike">
                          <a:solidFill>
                            <a:srgbClr val="000000"/>
                          </a:solidFill>
                          <a:latin typeface="Century Gothic"/>
                        </a:rPr>
                        <a:t>Podhora Radek</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dirty="0">
                          <a:solidFill>
                            <a:srgbClr val="000000"/>
                          </a:solidFill>
                          <a:latin typeface="Century Gothic"/>
                        </a:rPr>
                        <a:t>1989</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17"/>
                  </a:ext>
                </a:extLst>
              </a:tr>
              <a:tr h="190500">
                <a:tc>
                  <a:txBody>
                    <a:bodyPr/>
                    <a:lstStyle/>
                    <a:p>
                      <a:pPr algn="l" fontAlgn="b"/>
                      <a:r>
                        <a:rPr lang="cs-CZ" sz="1400" b="1" i="0" u="none" strike="noStrike">
                          <a:solidFill>
                            <a:srgbClr val="000000"/>
                          </a:solidFill>
                          <a:latin typeface="Century Gothic"/>
                        </a:rPr>
                        <a:t>Soukup Milan</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entury Gothic"/>
                        </a:rPr>
                        <a:t>1986</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8"/>
                  </a:ext>
                </a:extLst>
              </a:tr>
              <a:tr h="190500">
                <a:tc>
                  <a:txBody>
                    <a:bodyPr/>
                    <a:lstStyle/>
                    <a:p>
                      <a:pPr algn="l" fontAlgn="b"/>
                      <a:r>
                        <a:rPr lang="cs-CZ" sz="1400" b="1" i="0" u="none" strike="noStrike">
                          <a:solidFill>
                            <a:srgbClr val="000000"/>
                          </a:solidFill>
                          <a:latin typeface="Century Gothic"/>
                        </a:rPr>
                        <a:t>Vaňák Martin</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dirty="0">
                          <a:solidFill>
                            <a:srgbClr val="000000"/>
                          </a:solidFill>
                          <a:latin typeface="Century Gothic"/>
                        </a:rPr>
                        <a:t>1976</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19"/>
                  </a:ext>
                </a:extLst>
              </a:tr>
              <a:tr h="190500">
                <a:tc>
                  <a:txBody>
                    <a:bodyPr/>
                    <a:lstStyle/>
                    <a:p>
                      <a:pPr algn="l" fontAlgn="b"/>
                      <a:r>
                        <a:rPr lang="cs-CZ" sz="1400" b="1" i="0" u="none" strike="noStrike">
                          <a:solidFill>
                            <a:srgbClr val="000000"/>
                          </a:solidFill>
                          <a:latin typeface="Century Gothic"/>
                        </a:rPr>
                        <a:t>Vavroušek Aleš</a:t>
                      </a:r>
                    </a:p>
                  </a:txBody>
                  <a:tcPr marL="9525" marR="9525" marT="9525" marB="0" anchor="b">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entury Gothic"/>
                        </a:rPr>
                        <a:t>1988</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20"/>
                  </a:ext>
                </a:extLst>
              </a:tr>
              <a:tr h="190500">
                <a:tc>
                  <a:txBody>
                    <a:bodyPr/>
                    <a:lstStyle/>
                    <a:p>
                      <a:pPr algn="l" fontAlgn="b"/>
                      <a:r>
                        <a:rPr lang="cs-CZ" sz="1400" b="1" i="0" u="none" strike="noStrike">
                          <a:solidFill>
                            <a:srgbClr val="000000"/>
                          </a:solidFill>
                          <a:latin typeface="Century Gothic"/>
                        </a:rPr>
                        <a:t>Vichterey Radek</a:t>
                      </a:r>
                    </a:p>
                  </a:txBody>
                  <a:tcPr marL="9525" marR="9525" marT="9525" marB="0" anchor="b">
                    <a:lnL>
                      <a:noFill/>
                    </a:lnL>
                    <a:lnR>
                      <a:noFill/>
                    </a:lnR>
                    <a:lnT>
                      <a:noFill/>
                    </a:lnT>
                    <a:lnB>
                      <a:noFill/>
                    </a:lnB>
                    <a:solidFill>
                      <a:srgbClr val="FFCCCC"/>
                    </a:solidFill>
                  </a:tcPr>
                </a:tc>
                <a:tc>
                  <a:txBody>
                    <a:bodyPr/>
                    <a:lstStyle/>
                    <a:p>
                      <a:pPr algn="r" fontAlgn="b"/>
                      <a:r>
                        <a:rPr lang="cs-CZ" sz="1400" b="1" i="0" u="none" strike="noStrike" dirty="0">
                          <a:solidFill>
                            <a:srgbClr val="000000"/>
                          </a:solidFill>
                          <a:latin typeface="Century Gothic"/>
                        </a:rPr>
                        <a:t>1987</a:t>
                      </a:r>
                    </a:p>
                  </a:txBody>
                  <a:tcPr marL="9525" marR="9525" marT="9525" marB="0" anchor="b">
                    <a:lnL>
                      <a:noFill/>
                    </a:lnL>
                    <a:lnR>
                      <a:noFill/>
                    </a:lnR>
                    <a:lnT>
                      <a:noFill/>
                    </a:lnT>
                    <a:lnB>
                      <a:noFill/>
                    </a:lnB>
                    <a:solidFill>
                      <a:srgbClr val="FFCCCC"/>
                    </a:solidFill>
                  </a:tcPr>
                </a:tc>
                <a:extLst>
                  <a:ext uri="{0D108BD9-81ED-4DB2-BD59-A6C34878D82A}">
                    <a16:rowId xmlns:a16="http://schemas.microsoft.com/office/drawing/2014/main" val="10021"/>
                  </a:ext>
                </a:extLst>
              </a:tr>
            </a:tbl>
          </a:graphicData>
        </a:graphic>
      </p:graphicFrame>
      <p:pic>
        <p:nvPicPr>
          <p:cNvPr id="10" name="Picture 1"/>
          <p:cNvPicPr>
            <a:picLocks noChangeAspect="1" noChangeArrowheads="1"/>
          </p:cNvPicPr>
          <p:nvPr/>
        </p:nvPicPr>
        <p:blipFill>
          <a:blip r:embed="rId4" cstate="print"/>
          <a:srcRect/>
          <a:stretch>
            <a:fillRect/>
          </a:stretch>
        </p:blipFill>
        <p:spPr bwMode="auto">
          <a:xfrm>
            <a:off x="7159724" y="6283796"/>
            <a:ext cx="1152128" cy="792088"/>
          </a:xfrm>
          <a:prstGeom prst="rect">
            <a:avLst/>
          </a:prstGeom>
          <a:noFill/>
          <a:ln w="9525">
            <a:noFill/>
            <a:miter lim="800000"/>
            <a:headEnd/>
            <a:tailEnd/>
          </a:ln>
        </p:spPr>
      </p:pic>
      <p:sp>
        <p:nvSpPr>
          <p:cNvPr id="24" name="TextovéPole 23"/>
          <p:cNvSpPr txBox="1"/>
          <p:nvPr/>
        </p:nvSpPr>
        <p:spPr>
          <a:xfrm>
            <a:off x="246956" y="163116"/>
            <a:ext cx="4464496" cy="646331"/>
          </a:xfrm>
          <a:prstGeom prst="rect">
            <a:avLst/>
          </a:prstGeom>
          <a:blipFill dpi="0" rotWithShape="1">
            <a:blip r:embed="rId5" cstate="print">
              <a:alphaModFix amt="30000"/>
            </a:blip>
            <a:srcRect/>
            <a:stretch>
              <a:fillRect/>
            </a:stretch>
          </a:blipFill>
        </p:spPr>
        <p:txBody>
          <a:bodyPr wrap="square" rtlCol="0">
            <a:spAutoFit/>
          </a:bodyPr>
          <a:lstStyle/>
          <a:p>
            <a:pPr algn="ctr"/>
            <a:r>
              <a:rPr lang="cs-CZ" sz="1800" dirty="0" smtClean="0">
                <a:solidFill>
                  <a:srgbClr val="000000"/>
                </a:solidFill>
                <a:effectLst>
                  <a:outerShdw blurRad="38100" dist="38100" dir="2700000" algn="tl">
                    <a:srgbClr val="000000">
                      <a:alpha val="43137"/>
                    </a:srgbClr>
                  </a:outerShdw>
                </a:effectLst>
                <a:latin typeface="Leelawadee" pitchFamily="34" charset="-34"/>
                <a:cs typeface="Leelawadee" pitchFamily="34" charset="-34"/>
              </a:rPr>
              <a:t>Starší žáci proti Bílině odolávali pouze v prvním poločase</a:t>
            </a:r>
            <a:endParaRPr lang="cs-CZ" sz="1800" dirty="0">
              <a:solidFill>
                <a:srgbClr val="000000"/>
              </a:solidFill>
              <a:effectLst>
                <a:outerShdw blurRad="38100" dist="38100" dir="2700000" algn="tl">
                  <a:srgbClr val="000000">
                    <a:alpha val="43137"/>
                  </a:srgbClr>
                </a:outerShdw>
              </a:effectLst>
              <a:latin typeface="Leelawadee" pitchFamily="34" charset="-34"/>
              <a:cs typeface="Leelawadee" pitchFamily="34" charset="-34"/>
            </a:endParaRPr>
          </a:p>
        </p:txBody>
      </p:sp>
      <p:sp>
        <p:nvSpPr>
          <p:cNvPr id="25" name="Rectangle 74"/>
          <p:cNvSpPr>
            <a:spLocks noChangeArrowheads="1"/>
          </p:cNvSpPr>
          <p:nvPr/>
        </p:nvSpPr>
        <p:spPr bwMode="auto">
          <a:xfrm>
            <a:off x="318964" y="1027212"/>
            <a:ext cx="439248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990033"/>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SK </a:t>
            </a:r>
            <a:r>
              <a:rPr kumimoji="0" lang="cs-CZ" sz="2000" b="1" i="0" u="sng" strike="noStrike" cap="none" normalizeH="0" baseline="0" dirty="0" err="1" smtClean="0">
                <a:ln>
                  <a:noFill/>
                </a:ln>
                <a:solidFill>
                  <a:srgbClr val="990033"/>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Štětí</a:t>
            </a:r>
            <a:r>
              <a:rPr kumimoji="0" lang="cs-CZ" sz="2000" b="1" i="0" u="sng" strike="noStrike" cap="none" normalizeH="0" baseline="0" dirty="0" smtClean="0">
                <a:ln>
                  <a:noFill/>
                </a:ln>
                <a:solidFill>
                  <a:srgbClr val="990033"/>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 FK Bílina</a:t>
            </a:r>
            <a:endParaRPr kumimoji="0" lang="cs-CZ" sz="800" b="0" i="0" u="none" strike="noStrike" cap="none" normalizeH="0" baseline="0" dirty="0" smtClean="0">
              <a:ln>
                <a:noFill/>
              </a:ln>
              <a:solidFill>
                <a:srgbClr val="990033"/>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990033"/>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1:5(0:0)   24.8.2014   3.kolo 1. hran</a:t>
            </a:r>
            <a:r>
              <a:rPr kumimoji="0" lang="cs-CZ" sz="2000" b="1" i="0" u="sng" strike="noStrike" cap="none" normalizeH="0" baseline="0" dirty="0" smtClean="0">
                <a:ln>
                  <a:noFill/>
                </a:ln>
                <a:solidFill>
                  <a:srgbClr val="990033"/>
                </a:solidFill>
                <a:effectLst/>
                <a:latin typeface="Calibri" pitchFamily="34" charset="0"/>
                <a:ea typeface="Calibri" pitchFamily="34" charset="0"/>
                <a:cs typeface="Times New Roman" pitchFamily="18" charset="0"/>
              </a:rPr>
              <a:t>é</a:t>
            </a:r>
            <a:endParaRPr kumimoji="0" lang="cs-CZ" sz="800" b="0" i="0" u="none" strike="noStrike" cap="none" normalizeH="0" baseline="0" dirty="0" smtClean="0">
              <a:ln>
                <a:noFill/>
              </a:ln>
              <a:solidFill>
                <a:srgbClr val="9900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Prázdniny ještě neskončily, ale letní fotbalové přestávka ano. Ústecký přebor starších žáků zahájil o  minulém víkendu, a i když trenéři ještě pohromadě kompletní kádr nemají a vyhlíží, kdy se někteří hráči vrátí z táborů a od babiček,  tak rozpis zápasů nám neúprosně nařídil zahájit. Bílina nás od úvodního hvizdu přitlačila a naší polovinu a brankář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Hajzer</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nudil. Ve zcela opačné situaci se ocitl Karel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Pabiška</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naší brance. Jeden lepší zákrok za druhým předváděl mezi 3 tyčemi. Hráči hostů to zkoušeli z blízka i dálky, ale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Pabiška</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byl vždy připraven. Vepředu hrající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Cap</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Kricner</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k míči moc nedostali. Útoky hostů, ale v prvním poločase začaly přecházet do stereotypu a obrana řízená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Dopaterem</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si se vším poradila. Druhá půle ale měla obrázek trochu jiný. Hrát dopředu jsme začali trochu více odvážněji a pak jsme v rozmezí 3 minut 2x inkasovali a to bylo v zápase rozhodující. Z kopaček hostů zmizela nervozita a v dalším průběhu zatížily naše brankové konto ještě dvěma zářezy. Pak se podařilo po důrazném atakování snížit Romanu Šímovi na 1:4, ale poslední slovo měli opět hosté. Konečnou podobu zápasu dala nechytatelná střela na 5:1 z kopačky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Křivana</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cs-CZ"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R.Šíma</a:t>
            </a:r>
            <a:endParaRPr kumimoji="0" lang="cs-CZ"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Pabiška</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Chaloupecký</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Neméth</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Macháček,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Fleischmann</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Možný, Šíma,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Šinfeld</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Cap</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Ngoc</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Bao</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Kricner</a:t>
            </a:r>
            <a:endParaRPr kumimoji="0" lang="cs-CZ"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Střídající:</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Ladič,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Vámoši</a:t>
            </a:r>
            <a:endParaRPr kumimoji="0" lang="cs-CZ"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Németh</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R.Hrdlička</a:t>
            </a:r>
            <a:endParaRPr kumimoji="0" lang="cs-CZ"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Toráč</a:t>
            </a:r>
            <a:r>
              <a:rPr kumimoji="0" lang="cs-CZ"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cs-CZ" b="0" i="0" u="none" strike="noStrike" cap="none" normalizeH="0" baseline="0" dirty="0" smtClean="0">
              <a:ln>
                <a:noFill/>
              </a:ln>
              <a:solidFill>
                <a:schemeClr val="tx1"/>
              </a:solidFill>
              <a:effectLst/>
              <a:latin typeface="Calibri" pitchFamily="34" charset="0"/>
              <a:cs typeface="Arial" pitchFamily="34" charset="0"/>
            </a:endParaRPr>
          </a:p>
        </p:txBody>
      </p:sp>
      <p:pic>
        <p:nvPicPr>
          <p:cNvPr id="26" name="Picture 75"/>
          <p:cNvPicPr>
            <a:picLocks noChangeAspect="1" noChangeArrowheads="1"/>
          </p:cNvPicPr>
          <p:nvPr/>
        </p:nvPicPr>
        <p:blipFill>
          <a:blip r:embed="rId6" cstate="print"/>
          <a:srcRect/>
          <a:stretch>
            <a:fillRect/>
          </a:stretch>
        </p:blipFill>
        <p:spPr bwMode="auto">
          <a:xfrm>
            <a:off x="2983260" y="5779740"/>
            <a:ext cx="1587252" cy="1141487"/>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TextovéPole 5"/>
          <p:cNvSpPr txBox="1"/>
          <p:nvPr/>
        </p:nvSpPr>
        <p:spPr>
          <a:xfrm>
            <a:off x="246956" y="163116"/>
            <a:ext cx="4320480" cy="707886"/>
          </a:xfrm>
          <a:prstGeom prst="rect">
            <a:avLst/>
          </a:prstGeom>
          <a:blipFill dpi="0" rotWithShape="1">
            <a:blip r:embed="rId3" cstate="print">
              <a:alphaModFix amt="61000"/>
            </a:blip>
            <a:srcRect/>
            <a:stretch>
              <a:fillRect/>
            </a:stretch>
          </a:blipFill>
        </p:spPr>
        <p:txBody>
          <a:bodyPr wrap="square" rtlCol="0">
            <a:spAutoFit/>
          </a:bodyPr>
          <a:lstStyle/>
          <a:p>
            <a:pPr algn="ctr"/>
            <a:r>
              <a:rPr lang="cs-CZ" sz="2000" dirty="0" smtClean="0">
                <a:effectLst>
                  <a:outerShdw blurRad="38100" dist="38100" dir="2700000" algn="tl">
                    <a:srgbClr val="000000">
                      <a:alpha val="43137"/>
                    </a:srgbClr>
                  </a:outerShdw>
                </a:effectLst>
                <a:latin typeface="Arial" pitchFamily="34" charset="0"/>
                <a:ea typeface="Cambria Math" pitchFamily="18" charset="0"/>
                <a:cs typeface="Arial" pitchFamily="34" charset="0"/>
              </a:rPr>
              <a:t>Z Modré jsme si nepřivezli ani bodík</a:t>
            </a:r>
            <a:endParaRPr lang="cs-CZ" sz="1800" dirty="0">
              <a:effectLst>
                <a:outerShdw blurRad="38100" dist="38100" dir="2700000" algn="tl">
                  <a:srgbClr val="000000">
                    <a:alpha val="43137"/>
                  </a:srgbClr>
                </a:outerShdw>
              </a:effectLst>
              <a:latin typeface="Arial" pitchFamily="34" charset="0"/>
              <a:ea typeface="Cambria Math" pitchFamily="18" charset="0"/>
              <a:cs typeface="Arial" pitchFamily="34" charset="0"/>
            </a:endParaRPr>
          </a:p>
        </p:txBody>
      </p:sp>
      <p:sp>
        <p:nvSpPr>
          <p:cNvPr id="7" name="TextovéPole 6"/>
          <p:cNvSpPr txBox="1"/>
          <p:nvPr/>
        </p:nvSpPr>
        <p:spPr>
          <a:xfrm>
            <a:off x="174948" y="1963316"/>
            <a:ext cx="4361556" cy="4832092"/>
          </a:xfrm>
          <a:prstGeom prst="rect">
            <a:avLst/>
          </a:prstGeom>
          <a:noFill/>
        </p:spPr>
        <p:txBody>
          <a:bodyPr wrap="square" rtlCol="0">
            <a:spAutoFit/>
          </a:bodyPr>
          <a:lstStyle/>
          <a:p>
            <a:r>
              <a:rPr lang="cs-CZ" sz="1100" b="0" dirty="0" smtClean="0">
                <a:latin typeface="Arial" pitchFamily="34" charset="0"/>
                <a:cs typeface="Arial" pitchFamily="34" charset="0"/>
              </a:rPr>
              <a:t>Mistrovská sezóna začala a Ústecký přebor jsme zahajovali po sestupu z divize na půdě jednoho z tradičních účastníků soutěže Jiskry Modrá, která v loňském roce utekla hrobníkovi z lopaty v posledním okamžiku a udržela přebor i pro tento rok.  První rozruch přinesla na hřiště branka v sítí hostů ve 4. min., ale pro postavení mimo hru nemohla být uznána. Na druhé straně se po pravé straně rozeběhl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 hezkou patičkou vrátil na </a:t>
            </a:r>
            <a:r>
              <a:rPr lang="cs-CZ" sz="1100" b="0" dirty="0" err="1" smtClean="0">
                <a:latin typeface="Arial" pitchFamily="34" charset="0"/>
                <a:cs typeface="Arial" pitchFamily="34" charset="0"/>
              </a:rPr>
              <a:t>Kuclera</a:t>
            </a:r>
            <a:r>
              <a:rPr lang="cs-CZ" sz="1100" b="0" dirty="0" smtClean="0">
                <a:latin typeface="Arial" pitchFamily="34" charset="0"/>
                <a:cs typeface="Arial" pitchFamily="34" charset="0"/>
              </a:rPr>
              <a:t>, ale zakončení levačkou bylo hodně nepřesné. Ohrozit domácí branku vyzkoušel z dálky i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ale skončilo to také vedle. Ve 20. min. prověřil nervovou soustavu hostujících fanoušků Stejskal, který přenechával míč brankáři, ale ten s tím nějak nepočítal. Naštěstí pro hosty to dopadlo dobře. Největší šanci prvního poločasu měl na hlavě </a:t>
            </a:r>
            <a:r>
              <a:rPr lang="cs-CZ" sz="1100" b="0" dirty="0" err="1" smtClean="0">
                <a:latin typeface="Arial" pitchFamily="34" charset="0"/>
                <a:cs typeface="Arial" pitchFamily="34" charset="0"/>
              </a:rPr>
              <a:t>štětský</a:t>
            </a:r>
            <a:r>
              <a:rPr lang="cs-CZ" sz="1100" b="0" dirty="0" smtClean="0">
                <a:latin typeface="Arial" pitchFamily="34" charset="0"/>
                <a:cs typeface="Arial" pitchFamily="34" charset="0"/>
              </a:rPr>
              <a:t> Ransdorf ve 25. minutě. Zcela osamocen po rohu </a:t>
            </a:r>
            <a:r>
              <a:rPr lang="cs-CZ" sz="1100" b="0" dirty="0" err="1" smtClean="0">
                <a:latin typeface="Arial" pitchFamily="34" charset="0"/>
                <a:cs typeface="Arial" pitchFamily="34" charset="0"/>
              </a:rPr>
              <a:t>Kuclera</a:t>
            </a:r>
            <a:r>
              <a:rPr lang="cs-CZ" sz="1100" b="0" dirty="0" smtClean="0">
                <a:latin typeface="Arial" pitchFamily="34" charset="0"/>
                <a:cs typeface="Arial" pitchFamily="34" charset="0"/>
              </a:rPr>
              <a:t> poslal míč přímo na brankáře. Domácí spoléhali hlavně na rychlé protiútoky a po půlhodině hry, po jednom takovém, horko těžko zachraňoval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hokejovým způsobem ve vlastním pokutovém území. Ke slovu se za 2 minuty přihlásil i brankář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když hasil požár vyražením balónu na roh. Do výčtu prvního poločasu patří ještě nebezpečný trestný kop, po kterém míč protancoval podél brankové čáry, ale žádný z hráčů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ho nedokázal mezi 3 tyče dopravit. V první části měli hosté míč o něco častěji na svých kopačkách, měli i určitou převahu, které ale končila na hranici šestnáctky a žádnou větší šanci až na jednu si nevypracovali. Do druhé poločasu vstoupili domácí ve hře dopředu mnohem aktivněji a rázem to na hřišti vypadalo trochu jinak, i když v 50. minutě pohotově, ale slabě vystřelil na branku domácích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Modrá se k brance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přibližovala stále více a v 53. minutě už to málem dotáhla za brankovou čáru. </a:t>
            </a:r>
            <a:endParaRPr lang="cs-CZ" sz="1100" b="0" dirty="0">
              <a:latin typeface="Arial" pitchFamily="34" charset="0"/>
              <a:cs typeface="Arial" pitchFamily="34" charset="0"/>
            </a:endParaRPr>
          </a:p>
        </p:txBody>
      </p:sp>
      <p:cxnSp>
        <p:nvCxnSpPr>
          <p:cNvPr id="8" name="Přímá spojovací šipka 7"/>
          <p:cNvCxnSpPr/>
          <p:nvPr/>
        </p:nvCxnSpPr>
        <p:spPr bwMode="auto">
          <a:xfrm>
            <a:off x="3127276" y="6859860"/>
            <a:ext cx="1440160" cy="0"/>
          </a:xfrm>
          <a:prstGeom prst="straightConnector1">
            <a:avLst/>
          </a:prstGeom>
          <a:noFill/>
          <a:ln w="12700"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9" name="TextovéPole 8"/>
          <p:cNvSpPr txBox="1"/>
          <p:nvPr/>
        </p:nvSpPr>
        <p:spPr>
          <a:xfrm>
            <a:off x="246956" y="1099220"/>
            <a:ext cx="4248472" cy="769441"/>
          </a:xfrm>
          <a:prstGeom prst="rect">
            <a:avLst/>
          </a:prstGeom>
          <a:blipFill dpi="0" rotWithShape="1">
            <a:blip r:embed="rId4" cstate="print">
              <a:alphaModFix amt="78000"/>
            </a:blip>
            <a:srcRect/>
            <a:stretch>
              <a:fillRect/>
            </a:stretch>
          </a:blipFill>
        </p:spPr>
        <p:txBody>
          <a:bodyPr wrap="square" rtlCol="0">
            <a:spAutoFit/>
          </a:bodyPr>
          <a:lstStyle/>
          <a:p>
            <a:pPr algn="ctr"/>
            <a:r>
              <a:rPr lang="cs-CZ" sz="2000" dirty="0" smtClean="0">
                <a:solidFill>
                  <a:srgbClr val="000099"/>
                </a:solidFill>
                <a:effectLst>
                  <a:outerShdw blurRad="38100" dist="38100" dir="2700000" algn="tl">
                    <a:srgbClr val="000000">
                      <a:alpha val="43137"/>
                    </a:srgbClr>
                  </a:outerShdw>
                </a:effectLst>
                <a:latin typeface="Lucida Sans" pitchFamily="34" charset="0"/>
              </a:rPr>
              <a:t>FC Jiskra Modrá – SK </a:t>
            </a:r>
            <a:r>
              <a:rPr lang="cs-CZ" sz="2000" dirty="0" err="1" smtClean="0">
                <a:solidFill>
                  <a:srgbClr val="000099"/>
                </a:solidFill>
                <a:effectLst>
                  <a:outerShdw blurRad="38100" dist="38100" dir="2700000" algn="tl">
                    <a:srgbClr val="000000">
                      <a:alpha val="43137"/>
                    </a:srgbClr>
                  </a:outerShdw>
                </a:effectLst>
                <a:latin typeface="Lucida Sans" pitchFamily="34" charset="0"/>
              </a:rPr>
              <a:t>Štětí</a:t>
            </a:r>
            <a:endParaRPr lang="cs-CZ" sz="1600" dirty="0" smtClean="0">
              <a:solidFill>
                <a:srgbClr val="000099"/>
              </a:solidFill>
              <a:effectLst>
                <a:outerShdw blurRad="38100" dist="38100" dir="2700000" algn="tl">
                  <a:srgbClr val="000000">
                    <a:alpha val="43137"/>
                  </a:srgbClr>
                </a:outerShdw>
              </a:effectLst>
              <a:latin typeface="Lucida Sans" pitchFamily="34" charset="0"/>
            </a:endParaRPr>
          </a:p>
          <a:p>
            <a:pPr algn="ctr"/>
            <a:r>
              <a:rPr lang="cs-CZ" sz="2400" dirty="0" smtClean="0">
                <a:solidFill>
                  <a:srgbClr val="000099"/>
                </a:solidFill>
                <a:effectLst>
                  <a:outerShdw blurRad="38100" dist="38100" dir="2700000" algn="tl">
                    <a:srgbClr val="000000">
                      <a:alpha val="43137"/>
                    </a:srgbClr>
                  </a:outerShdw>
                </a:effectLst>
                <a:latin typeface="Lucida Sans" pitchFamily="34" charset="0"/>
              </a:rPr>
              <a:t>3:2(0:0)</a:t>
            </a:r>
            <a:r>
              <a:rPr lang="cs-CZ" sz="1600" dirty="0" smtClean="0">
                <a:effectLst>
                  <a:outerShdw blurRad="38100" dist="38100" dir="2700000" algn="tl">
                    <a:srgbClr val="000000">
                      <a:alpha val="43137"/>
                    </a:srgbClr>
                  </a:outerShdw>
                </a:effectLst>
                <a:latin typeface="Lucida Sans" pitchFamily="34" charset="0"/>
              </a:rPr>
              <a:t>  24.8.2014 3.kolo 1. hrané </a:t>
            </a:r>
            <a:endParaRPr lang="cs-CZ" sz="1600" dirty="0">
              <a:effectLst>
                <a:outerShdw blurRad="38100" dist="38100" dir="2700000" algn="tl">
                  <a:srgbClr val="000000">
                    <a:alpha val="43137"/>
                  </a:srgbClr>
                </a:outerShdw>
              </a:effectLst>
              <a:latin typeface="Lucida Sans" pitchFamily="34" charset="0"/>
            </a:endParaRPr>
          </a:p>
        </p:txBody>
      </p:sp>
      <p:sp>
        <p:nvSpPr>
          <p:cNvPr id="13" name="TextovéPole 12"/>
          <p:cNvSpPr txBox="1"/>
          <p:nvPr/>
        </p:nvSpPr>
        <p:spPr>
          <a:xfrm>
            <a:off x="5503540" y="1819300"/>
            <a:ext cx="4608512" cy="4154984"/>
          </a:xfrm>
          <a:prstGeom prst="rect">
            <a:avLst/>
          </a:prstGeom>
          <a:noFill/>
        </p:spPr>
        <p:txBody>
          <a:bodyPr wrap="square" rtlCol="0">
            <a:spAutoFit/>
          </a:bodyPr>
          <a:lstStyle/>
          <a:p>
            <a:r>
              <a:rPr lang="cs-CZ" dirty="0" smtClean="0">
                <a:latin typeface="Lucida Sans" pitchFamily="34" charset="0"/>
              </a:rPr>
              <a:t>Stejně jako dorostenci zahájili mistrovské soutěže starší a mladší žáci. Před začátek sezóny jsme ani </a:t>
            </a:r>
            <a:r>
              <a:rPr lang="cs-CZ" dirty="0" err="1" smtClean="0">
                <a:latin typeface="Lucida Sans" pitchFamily="34" charset="0"/>
              </a:rPr>
              <a:t>nachvilku</a:t>
            </a:r>
            <a:r>
              <a:rPr lang="cs-CZ" dirty="0" smtClean="0">
                <a:latin typeface="Lucida Sans" pitchFamily="34" charset="0"/>
              </a:rPr>
              <a:t> nezaváhali zda je přihlásit do Ústeckého přeboru nebo ne.  Ta možnost tady byla a oddíl ji také využil. Soutěž to bude velmi náročná. Nejenom, že zde jsou silné týmy z velkých měst, ale má i novinku a to, že byla rozšířena na 16 účastníků . Již 1. kolo o jehož podrobnostech se dočtete na následujících stránkách bylo velmi zajímavé a velmi přínosné pro mládežnický fotbal ve </a:t>
            </a:r>
            <a:r>
              <a:rPr lang="cs-CZ" dirty="0" err="1" smtClean="0">
                <a:latin typeface="Lucida Sans" pitchFamily="34" charset="0"/>
              </a:rPr>
              <a:t>Štětí</a:t>
            </a:r>
            <a:r>
              <a:rPr lang="cs-CZ" dirty="0" smtClean="0">
                <a:latin typeface="Lucida Sans" pitchFamily="34" charset="0"/>
              </a:rPr>
              <a:t>. Mužstva také čekají 2 vložená středeční kola a čas na odpočinek žádný nebude. Změny doznalo i trenérské obsazení Starší žáky převzala dvojice Zdeněk </a:t>
            </a:r>
            <a:r>
              <a:rPr lang="cs-CZ" dirty="0" err="1" smtClean="0">
                <a:latin typeface="Lucida Sans" pitchFamily="34" charset="0"/>
              </a:rPr>
              <a:t>Németh</a:t>
            </a:r>
            <a:r>
              <a:rPr lang="cs-CZ" dirty="0" smtClean="0">
                <a:latin typeface="Lucida Sans" pitchFamily="34" charset="0"/>
              </a:rPr>
              <a:t> a René Hrdlička. V prvním zápase jim ještě některé opory chyběly a kompletní snad už bude v Litoměřicích v dalším kole kdy jedou do Litoměřic. Mladší žáky A si pod svá křídla vzali Pavel Hoznédl a Jindřich Špaček. Ve věkové kategorii kam mladší žáci ročník narození 2002, 2003 je ve </a:t>
            </a:r>
            <a:r>
              <a:rPr lang="cs-CZ" dirty="0" err="1" smtClean="0">
                <a:latin typeface="Lucida Sans" pitchFamily="34" charset="0"/>
              </a:rPr>
              <a:t>Štětí</a:t>
            </a:r>
            <a:r>
              <a:rPr lang="cs-CZ" dirty="0" smtClean="0">
                <a:latin typeface="Lucida Sans" pitchFamily="34" charset="0"/>
              </a:rPr>
              <a:t> tolik fotbalistů, že jsme dokonce přihlásili mužstva 2. Béčko bude hrát okresní přebor a zahajuje zítra doma proti sdruženému týmu </a:t>
            </a:r>
            <a:r>
              <a:rPr lang="cs-CZ" dirty="0" err="1" smtClean="0">
                <a:latin typeface="Lucida Sans" pitchFamily="34" charset="0"/>
              </a:rPr>
              <a:t>Žitenice</a:t>
            </a:r>
            <a:r>
              <a:rPr lang="cs-CZ" dirty="0" smtClean="0">
                <a:latin typeface="Lucida Sans" pitchFamily="34" charset="0"/>
              </a:rPr>
              <a:t>/Lovosice.  Tato mužstvo mají na starosti Miroslav </a:t>
            </a:r>
            <a:r>
              <a:rPr lang="cs-CZ" dirty="0" err="1" smtClean="0">
                <a:latin typeface="Lucida Sans" pitchFamily="34" charset="0"/>
              </a:rPr>
              <a:t>Daniluk</a:t>
            </a:r>
            <a:r>
              <a:rPr lang="cs-CZ" dirty="0" smtClean="0">
                <a:latin typeface="Lucida Sans" pitchFamily="34" charset="0"/>
              </a:rPr>
              <a:t> a Tomáš </a:t>
            </a:r>
            <a:r>
              <a:rPr lang="cs-CZ" dirty="0" err="1" smtClean="0">
                <a:latin typeface="Lucida Sans" pitchFamily="34" charset="0"/>
              </a:rPr>
              <a:t>Gernet</a:t>
            </a:r>
            <a:r>
              <a:rPr lang="cs-CZ" dirty="0" smtClean="0">
                <a:latin typeface="Lucida Sans" pitchFamily="34" charset="0"/>
              </a:rPr>
              <a:t>.</a:t>
            </a:r>
            <a:endParaRPr lang="cs-CZ" sz="2000" dirty="0">
              <a:latin typeface="Lucida Sans" pitchFamily="34" charset="0"/>
            </a:endParaRPr>
          </a:p>
        </p:txBody>
      </p:sp>
      <p:pic>
        <p:nvPicPr>
          <p:cNvPr id="14" name="Picture 212"/>
          <p:cNvPicPr>
            <a:picLocks noChangeAspect="1" noChangeArrowheads="1"/>
          </p:cNvPicPr>
          <p:nvPr/>
        </p:nvPicPr>
        <p:blipFill>
          <a:blip r:embed="rId5" cstate="print"/>
          <a:srcRect/>
          <a:stretch>
            <a:fillRect/>
          </a:stretch>
        </p:blipFill>
        <p:spPr bwMode="auto">
          <a:xfrm>
            <a:off x="6871692" y="6014864"/>
            <a:ext cx="1656184" cy="1224136"/>
          </a:xfrm>
          <a:prstGeom prst="rect">
            <a:avLst/>
          </a:prstGeom>
          <a:noFill/>
          <a:ln w="9525">
            <a:noFill/>
            <a:miter lim="800000"/>
            <a:headEnd/>
            <a:tailEnd/>
          </a:ln>
        </p:spPr>
      </p:pic>
      <p:sp>
        <p:nvSpPr>
          <p:cNvPr id="15" name="TextovéPole 14"/>
          <p:cNvSpPr txBox="1"/>
          <p:nvPr/>
        </p:nvSpPr>
        <p:spPr>
          <a:xfrm>
            <a:off x="5431532" y="163116"/>
            <a:ext cx="4680520" cy="1384995"/>
          </a:xfrm>
          <a:prstGeom prst="rect">
            <a:avLst/>
          </a:prstGeom>
          <a:blipFill dpi="0" rotWithShape="1">
            <a:blip r:embed="rId6" cstate="print">
              <a:alphaModFix amt="37000"/>
            </a:blip>
            <a:srcRect/>
            <a:stretch>
              <a:fillRect/>
            </a:stretch>
          </a:blipFill>
        </p:spPr>
        <p:txBody>
          <a:bodyPr wrap="square" rtlCol="0">
            <a:spAutoFit/>
          </a:bodyPr>
          <a:lstStyle/>
          <a:p>
            <a:pPr algn="ctr"/>
            <a:r>
              <a:rPr lang="cs-CZ" sz="2800" dirty="0" smtClean="0">
                <a:ln>
                  <a:solidFill>
                    <a:srgbClr val="CC3300"/>
                  </a:solidFill>
                </a:ln>
                <a:solidFill>
                  <a:srgbClr val="CC00FF"/>
                </a:solidFill>
                <a:effectLst>
                  <a:outerShdw blurRad="38100" dist="38100" dir="2700000" algn="tl">
                    <a:srgbClr val="000000">
                      <a:alpha val="43137"/>
                    </a:srgbClr>
                  </a:outerShdw>
                </a:effectLst>
                <a:latin typeface="Imprint MT Shadow" pitchFamily="82" charset="0"/>
              </a:rPr>
              <a:t>Starší a mladší žáky  čeká na podzim v Ústeckém přeboru maraton 16 zápasů </a:t>
            </a:r>
            <a:endParaRPr lang="cs-CZ" sz="2800" dirty="0">
              <a:ln>
                <a:solidFill>
                  <a:srgbClr val="CC3300"/>
                </a:solidFill>
              </a:ln>
              <a:solidFill>
                <a:srgbClr val="CC00FF"/>
              </a:solidFill>
              <a:effectLst>
                <a:outerShdw blurRad="38100" dist="38100" dir="2700000" algn="tl">
                  <a:srgbClr val="000000">
                    <a:alpha val="43137"/>
                  </a:srgbClr>
                </a:outerShdw>
              </a:effectLst>
              <a:latin typeface="Imprint MT Shadow" pitchFamily="82" charset="0"/>
            </a:endParaRPr>
          </a:p>
        </p:txBody>
      </p:sp>
      <p:pic>
        <p:nvPicPr>
          <p:cNvPr id="5122" name="Picture 17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6" name="TextovéPole 15"/>
          <p:cNvSpPr txBox="1"/>
          <p:nvPr/>
        </p:nvSpPr>
        <p:spPr>
          <a:xfrm>
            <a:off x="5503540" y="595164"/>
            <a:ext cx="4608512" cy="5170646"/>
          </a:xfrm>
          <a:prstGeom prst="rect">
            <a:avLst/>
          </a:prstGeom>
          <a:noFill/>
        </p:spPr>
        <p:txBody>
          <a:bodyPr wrap="square" rtlCol="0">
            <a:spAutoFit/>
          </a:bodyPr>
          <a:lstStyle/>
          <a:p>
            <a:r>
              <a:rPr lang="cs-CZ" sz="1100" b="0" dirty="0" smtClean="0">
                <a:latin typeface="Arial" pitchFamily="34" charset="0"/>
                <a:cs typeface="Arial" pitchFamily="34" charset="0"/>
              </a:rPr>
              <a:t>Nebezpečná byla i střela domácích z 20 metrů v 56. minutě, která byla ale tečována na roh. Po rohu následoval protiútok a podkopnutí </a:t>
            </a:r>
            <a:r>
              <a:rPr lang="cs-CZ" sz="1100" b="0" dirty="0" err="1" smtClean="0">
                <a:latin typeface="Arial" pitchFamily="34" charset="0"/>
                <a:cs typeface="Arial" pitchFamily="34" charset="0"/>
              </a:rPr>
              <a:t>Beláka</a:t>
            </a:r>
            <a:r>
              <a:rPr lang="cs-CZ" sz="1100" b="0" dirty="0" smtClean="0">
                <a:latin typeface="Arial" pitchFamily="34" charset="0"/>
                <a:cs typeface="Arial" pitchFamily="34" charset="0"/>
              </a:rPr>
              <a:t> v šestnáctce. Následovala penalta a tu s bravurou na 1:0 pro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proměnil Stejskal. Domácí to ale zdaleka neodevzdali a po nedůrazném odkopu se za 4 minuty podařilo srovnat Matěji Čapkovi na 1:1. To ale nebylo všechno a za 2 minuty už šla Modrá po střele </a:t>
            </a:r>
            <a:r>
              <a:rPr lang="cs-CZ" sz="1100" b="0" dirty="0" err="1" smtClean="0">
                <a:latin typeface="Arial" pitchFamily="34" charset="0"/>
                <a:cs typeface="Arial" pitchFamily="34" charset="0"/>
              </a:rPr>
              <a:t>Demčenka</a:t>
            </a:r>
            <a:r>
              <a:rPr lang="cs-CZ" sz="1100" b="0" dirty="0" smtClean="0">
                <a:latin typeface="Arial" pitchFamily="34" charset="0"/>
                <a:cs typeface="Arial" pitchFamily="34" charset="0"/>
              </a:rPr>
              <a:t> ze střední vzdálenosti dokonce do vedení 2:1. Šok a zklamání pro hosty. Trenér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zkusil pozměnit rozestavění, na hřišti se objevil </a:t>
            </a:r>
            <a:r>
              <a:rPr lang="cs-CZ" sz="1100" b="0" dirty="0" err="1" smtClean="0">
                <a:latin typeface="Arial" pitchFamily="34" charset="0"/>
                <a:cs typeface="Arial" pitchFamily="34" charset="0"/>
              </a:rPr>
              <a:t>F.Svoboda</a:t>
            </a:r>
            <a:r>
              <a:rPr lang="cs-CZ" sz="1100" b="0" dirty="0" smtClean="0">
                <a:latin typeface="Arial" pitchFamily="34" charset="0"/>
                <a:cs typeface="Arial" pitchFamily="34" charset="0"/>
              </a:rPr>
              <a:t> a přihrál na vyrovnávací branku </a:t>
            </a:r>
            <a:r>
              <a:rPr lang="cs-CZ" sz="1100" b="0" dirty="0" err="1" smtClean="0">
                <a:latin typeface="Arial" pitchFamily="34" charset="0"/>
                <a:cs typeface="Arial" pitchFamily="34" charset="0"/>
              </a:rPr>
              <a:t>Slaničkovi</a:t>
            </a:r>
            <a:r>
              <a:rPr lang="cs-CZ" sz="1100" b="0" dirty="0" smtClean="0">
                <a:latin typeface="Arial" pitchFamily="34" charset="0"/>
                <a:cs typeface="Arial" pitchFamily="34" charset="0"/>
              </a:rPr>
              <a:t> v 73. minutě. V 79. minutě lítal na branku domácích jeden míč za druhým, hlavou, nohou, vším co bylo k dispozici, ale brankou to neskončilo. Rozhodnutí zápasu přinesla 81. minuta. </a:t>
            </a:r>
            <a:r>
              <a:rPr lang="cs-CZ" sz="1100" b="0" dirty="0" err="1" smtClean="0">
                <a:latin typeface="Arial" pitchFamily="34" charset="0"/>
                <a:cs typeface="Arial" pitchFamily="34" charset="0"/>
              </a:rPr>
              <a:t>Štěská</a:t>
            </a:r>
            <a:r>
              <a:rPr lang="cs-CZ" sz="1100" b="0" dirty="0" smtClean="0">
                <a:latin typeface="Arial" pitchFamily="34" charset="0"/>
                <a:cs typeface="Arial" pitchFamily="34" charset="0"/>
              </a:rPr>
              <a:t> obrana se opět zachovala velmi pohostinsky, nechala v šestnáctce </a:t>
            </a:r>
            <a:r>
              <a:rPr lang="cs-CZ" sz="1100" b="0" dirty="0" err="1" smtClean="0">
                <a:latin typeface="Arial" pitchFamily="34" charset="0"/>
                <a:cs typeface="Arial" pitchFamily="34" charset="0"/>
              </a:rPr>
              <a:t>Cimpla</a:t>
            </a:r>
            <a:r>
              <a:rPr lang="cs-CZ" sz="1100" b="0" dirty="0" smtClean="0">
                <a:latin typeface="Arial" pitchFamily="34" charset="0"/>
                <a:cs typeface="Arial" pitchFamily="34" charset="0"/>
              </a:rPr>
              <a:t>, tak dlouho pracovat s míčem až z toho přišla střela  a vedení 3:2. V závěru se hostující mužstvo pokusilo ještě aspoň o vyrovnání. Kopalo několik volných přímých kopů, které ale vyšly naprázdno. </a:t>
            </a:r>
          </a:p>
          <a:p>
            <a:r>
              <a:rPr lang="cs-CZ" sz="1100" b="0" dirty="0" smtClean="0">
                <a:latin typeface="Arial" pitchFamily="34" charset="0"/>
                <a:cs typeface="Arial" pitchFamily="34" charset="0"/>
              </a:rPr>
              <a:t>     Do Modré jsme jeli pro 3 body. Ujali jsme se sice vedení ve druhém poločase, ale místo uklidnění branka do našich řad vnesla spíše zmatek a domácí toho dokázali stoprocentně využít. Výkon nebyl dobrý a někteří hráči zůstali svým výkonem daleko za očekáváním.  Teď přijede do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Vilémov</a:t>
            </a:r>
            <a:r>
              <a:rPr lang="cs-CZ" sz="1100" b="0" dirty="0" smtClean="0">
                <a:latin typeface="Arial" pitchFamily="34" charset="0"/>
                <a:cs typeface="Arial" pitchFamily="34" charset="0"/>
              </a:rPr>
              <a:t>, který v loňském roce patřil v kraji k těm nejlepším. Věřme, že se mužstvo dá dohromady, hráči doléčí zranění a dočkáme se vítězství.</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Stejskal 1 (z penalty),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-Ransdorf(45.Rejman),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(77. Matoušek), </a:t>
            </a:r>
          </a:p>
          <a:p>
            <a:r>
              <a:rPr lang="cs-CZ" sz="1100" b="0" dirty="0" smtClean="0">
                <a:latin typeface="Arial" pitchFamily="34" charset="0"/>
                <a:cs typeface="Arial" pitchFamily="34" charset="0"/>
              </a:rPr>
              <a:t>                Stejskal-</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Šimral,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 Tichý(73.J.Svoboda)</a:t>
            </a: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  Stehlík, Doležal</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J.Vinš</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Zavadil - Podroužek, Krejcar</a:t>
            </a:r>
            <a:endParaRPr lang="cs-CZ" sz="1100" b="0" dirty="0">
              <a:latin typeface="Arial" pitchFamily="34" charset="0"/>
              <a:cs typeface="Arial" pitchFamily="34" charset="0"/>
            </a:endParaRPr>
          </a:p>
        </p:txBody>
      </p:sp>
      <p:sp>
        <p:nvSpPr>
          <p:cNvPr id="18" name="TextovéPole 17"/>
          <p:cNvSpPr txBox="1"/>
          <p:nvPr/>
        </p:nvSpPr>
        <p:spPr>
          <a:xfrm>
            <a:off x="5503540" y="163116"/>
            <a:ext cx="4608512" cy="288032"/>
          </a:xfrm>
          <a:prstGeom prst="rect">
            <a:avLst/>
          </a:prstGeom>
          <a:solidFill>
            <a:schemeClr val="accent2">
              <a:lumMod val="20000"/>
              <a:lumOff val="80000"/>
            </a:schemeClr>
          </a:solidFill>
        </p:spPr>
        <p:txBody>
          <a:bodyPr wrap="square" rtlCol="0">
            <a:spAutoFit/>
          </a:bodyPr>
          <a:lstStyle/>
          <a:p>
            <a:pPr algn="ctr"/>
            <a:r>
              <a:rPr lang="cs-CZ" dirty="0" smtClean="0"/>
              <a:t>Pokračování  Modrá - </a:t>
            </a:r>
            <a:r>
              <a:rPr lang="cs-CZ" dirty="0" err="1" smtClean="0"/>
              <a:t>Štětí</a:t>
            </a:r>
            <a:r>
              <a:rPr lang="cs-CZ" dirty="0" smtClean="0"/>
              <a:t>  23.8.2014</a:t>
            </a:r>
            <a:endParaRPr lang="cs-CZ" dirty="0"/>
          </a:p>
        </p:txBody>
      </p:sp>
      <p:pic>
        <p:nvPicPr>
          <p:cNvPr id="20" name="Picture 62"/>
          <p:cNvPicPr>
            <a:picLocks noChangeAspect="1" noChangeArrowheads="1"/>
          </p:cNvPicPr>
          <p:nvPr/>
        </p:nvPicPr>
        <p:blipFill>
          <a:blip r:embed="rId3" cstate="print"/>
          <a:srcRect/>
          <a:stretch>
            <a:fillRect/>
          </a:stretch>
        </p:blipFill>
        <p:spPr bwMode="auto">
          <a:xfrm>
            <a:off x="5863580" y="5995764"/>
            <a:ext cx="2520280" cy="1080120"/>
          </a:xfrm>
          <a:prstGeom prst="rect">
            <a:avLst/>
          </a:prstGeom>
          <a:noFill/>
          <a:ln w="9525">
            <a:noFill/>
            <a:miter lim="800000"/>
            <a:headEnd/>
            <a:tailEnd/>
          </a:ln>
        </p:spPr>
      </p:pic>
      <p:sp>
        <p:nvSpPr>
          <p:cNvPr id="24" name="TextovéPole 23"/>
          <p:cNvSpPr txBox="1"/>
          <p:nvPr/>
        </p:nvSpPr>
        <p:spPr>
          <a:xfrm>
            <a:off x="246956" y="2107332"/>
            <a:ext cx="4176464" cy="2062103"/>
          </a:xfrm>
          <a:prstGeom prst="rect">
            <a:avLst/>
          </a:prstGeom>
          <a:noFill/>
        </p:spPr>
        <p:txBody>
          <a:bodyPr wrap="square" rtlCol="0">
            <a:spAutoFit/>
          </a:bodyPr>
          <a:lstStyle/>
          <a:p>
            <a:pPr algn="ctr"/>
            <a:r>
              <a:rPr lang="cs-CZ" sz="2200" u="sng" dirty="0" err="1" smtClean="0"/>
              <a:t>Aritma</a:t>
            </a:r>
            <a:r>
              <a:rPr lang="cs-CZ" sz="2200" u="sng" dirty="0" smtClean="0"/>
              <a:t> Praha mladší dorost</a:t>
            </a:r>
          </a:p>
          <a:p>
            <a:pPr algn="ctr"/>
            <a:r>
              <a:rPr lang="cs-CZ" sz="2200" u="sng" dirty="0" smtClean="0"/>
              <a:t> - SK </a:t>
            </a:r>
            <a:r>
              <a:rPr lang="cs-CZ" sz="2200" u="sng" dirty="0" err="1" smtClean="0"/>
              <a:t>Štětí</a:t>
            </a:r>
            <a:endParaRPr lang="cs-CZ" sz="2200" u="sng" dirty="0" smtClean="0"/>
          </a:p>
          <a:p>
            <a:pPr algn="ctr"/>
            <a:r>
              <a:rPr lang="cs-CZ" sz="2400" dirty="0" smtClean="0"/>
              <a:t>3:6(1:3) 26.8.2014</a:t>
            </a:r>
          </a:p>
          <a:p>
            <a:r>
              <a:rPr lang="cs-CZ" u="sng" dirty="0" smtClean="0">
                <a:latin typeface="Arial" pitchFamily="34" charset="0"/>
                <a:cs typeface="Arial" pitchFamily="34" charset="0"/>
              </a:rPr>
              <a:t>Branky:</a:t>
            </a:r>
            <a:r>
              <a:rPr lang="cs-CZ" dirty="0" smtClean="0">
                <a:latin typeface="Arial" pitchFamily="34" charset="0"/>
                <a:cs typeface="Arial" pitchFamily="34" charset="0"/>
              </a:rPr>
              <a:t> Marek 2, Jakl 1, Nedomlel 1, </a:t>
            </a:r>
            <a:r>
              <a:rPr lang="cs-CZ" dirty="0" err="1" smtClean="0">
                <a:latin typeface="Arial" pitchFamily="34" charset="0"/>
                <a:cs typeface="Arial" pitchFamily="34" charset="0"/>
              </a:rPr>
              <a:t>Danč</a:t>
            </a:r>
            <a:r>
              <a:rPr lang="cs-CZ" dirty="0" smtClean="0">
                <a:latin typeface="Arial" pitchFamily="34" charset="0"/>
                <a:cs typeface="Arial" pitchFamily="34" charset="0"/>
              </a:rPr>
              <a:t> 1, </a:t>
            </a:r>
            <a:r>
              <a:rPr lang="cs-CZ" dirty="0" err="1" smtClean="0">
                <a:latin typeface="Arial" pitchFamily="34" charset="0"/>
                <a:cs typeface="Arial" pitchFamily="34" charset="0"/>
              </a:rPr>
              <a:t>Horváth</a:t>
            </a:r>
            <a:r>
              <a:rPr lang="cs-CZ" dirty="0" smtClean="0">
                <a:latin typeface="Arial" pitchFamily="34" charset="0"/>
                <a:cs typeface="Arial" pitchFamily="34" charset="0"/>
              </a:rPr>
              <a:t> 1</a:t>
            </a:r>
          </a:p>
          <a:p>
            <a:r>
              <a:rPr lang="cs-CZ" u="sng" dirty="0" smtClean="0">
                <a:latin typeface="Arial" pitchFamily="34" charset="0"/>
                <a:cs typeface="Arial" pitchFamily="34" charset="0"/>
              </a:rPr>
              <a:t>Sestava:</a:t>
            </a:r>
            <a:r>
              <a:rPr lang="cs-CZ" dirty="0" smtClean="0">
                <a:latin typeface="Arial" pitchFamily="34" charset="0"/>
                <a:cs typeface="Arial" pitchFamily="34" charset="0"/>
              </a:rPr>
              <a:t> </a:t>
            </a:r>
            <a:r>
              <a:rPr lang="cs-CZ" dirty="0" err="1" smtClean="0">
                <a:latin typeface="Arial" pitchFamily="34" charset="0"/>
                <a:cs typeface="Arial" pitchFamily="34" charset="0"/>
              </a:rPr>
              <a:t>M</a:t>
            </a:r>
            <a:r>
              <a:rPr lang="cs-CZ" dirty="0" smtClean="0">
                <a:latin typeface="Arial" pitchFamily="34" charset="0"/>
                <a:cs typeface="Arial" pitchFamily="34" charset="0"/>
              </a:rPr>
              <a:t>.Svoboda-Nedomlel, </a:t>
            </a:r>
            <a:r>
              <a:rPr lang="cs-CZ" dirty="0" err="1" smtClean="0">
                <a:latin typeface="Arial" pitchFamily="34" charset="0"/>
                <a:cs typeface="Arial" pitchFamily="34" charset="0"/>
              </a:rPr>
              <a:t>Balštík</a:t>
            </a:r>
            <a:r>
              <a:rPr lang="cs-CZ" dirty="0" smtClean="0">
                <a:latin typeface="Arial" pitchFamily="34" charset="0"/>
                <a:cs typeface="Arial" pitchFamily="34" charset="0"/>
              </a:rPr>
              <a:t>, </a:t>
            </a:r>
            <a:r>
              <a:rPr lang="cs-CZ" dirty="0" err="1" smtClean="0">
                <a:latin typeface="Arial" pitchFamily="34" charset="0"/>
                <a:cs typeface="Arial" pitchFamily="34" charset="0"/>
              </a:rPr>
              <a:t>Koráň</a:t>
            </a:r>
            <a:r>
              <a:rPr lang="cs-CZ" dirty="0" smtClean="0">
                <a:latin typeface="Arial" pitchFamily="34" charset="0"/>
                <a:cs typeface="Arial" pitchFamily="34" charset="0"/>
              </a:rPr>
              <a:t>, Jakl, </a:t>
            </a:r>
          </a:p>
          <a:p>
            <a:r>
              <a:rPr lang="cs-CZ" dirty="0" smtClean="0">
                <a:latin typeface="Arial" pitchFamily="34" charset="0"/>
                <a:cs typeface="Arial" pitchFamily="34" charset="0"/>
              </a:rPr>
              <a:t>               Beruška, </a:t>
            </a:r>
            <a:r>
              <a:rPr lang="cs-CZ" dirty="0" err="1" smtClean="0">
                <a:latin typeface="Arial" pitchFamily="34" charset="0"/>
                <a:cs typeface="Arial" pitchFamily="34" charset="0"/>
              </a:rPr>
              <a:t>Horváth</a:t>
            </a:r>
            <a:r>
              <a:rPr lang="cs-CZ" dirty="0" smtClean="0">
                <a:latin typeface="Arial" pitchFamily="34" charset="0"/>
                <a:cs typeface="Arial" pitchFamily="34" charset="0"/>
              </a:rPr>
              <a:t>, Marek, </a:t>
            </a:r>
            <a:r>
              <a:rPr lang="cs-CZ" dirty="0" err="1" smtClean="0">
                <a:latin typeface="Arial" pitchFamily="34" charset="0"/>
                <a:cs typeface="Arial" pitchFamily="34" charset="0"/>
              </a:rPr>
              <a:t>Danč</a:t>
            </a:r>
            <a:r>
              <a:rPr lang="cs-CZ" dirty="0" smtClean="0">
                <a:latin typeface="Arial" pitchFamily="34" charset="0"/>
                <a:cs typeface="Arial" pitchFamily="34" charset="0"/>
              </a:rPr>
              <a:t>, Bidlo, Srba, </a:t>
            </a:r>
          </a:p>
          <a:p>
            <a:r>
              <a:rPr lang="cs-CZ" dirty="0" smtClean="0">
                <a:latin typeface="Arial" pitchFamily="34" charset="0"/>
                <a:cs typeface="Arial" pitchFamily="34" charset="0"/>
              </a:rPr>
              <a:t>               </a:t>
            </a:r>
            <a:r>
              <a:rPr lang="cs-CZ" dirty="0" err="1" smtClean="0">
                <a:latin typeface="Arial" pitchFamily="34" charset="0"/>
                <a:cs typeface="Arial" pitchFamily="34" charset="0"/>
              </a:rPr>
              <a:t>Sviták</a:t>
            </a:r>
            <a:r>
              <a:rPr lang="cs-CZ" dirty="0" smtClean="0">
                <a:latin typeface="Arial" pitchFamily="34" charset="0"/>
                <a:cs typeface="Arial" pitchFamily="34" charset="0"/>
              </a:rPr>
              <a:t>, </a:t>
            </a:r>
            <a:r>
              <a:rPr lang="cs-CZ" dirty="0" err="1" smtClean="0">
                <a:latin typeface="Arial" pitchFamily="34" charset="0"/>
                <a:cs typeface="Arial" pitchFamily="34" charset="0"/>
              </a:rPr>
              <a:t>Feko</a:t>
            </a:r>
            <a:r>
              <a:rPr lang="cs-CZ" dirty="0" smtClean="0">
                <a:latin typeface="Arial" pitchFamily="34" charset="0"/>
                <a:cs typeface="Arial" pitchFamily="34" charset="0"/>
              </a:rPr>
              <a:t>, Vála</a:t>
            </a:r>
          </a:p>
          <a:p>
            <a:r>
              <a:rPr lang="cs-CZ" u="sng" dirty="0" smtClean="0">
                <a:latin typeface="Arial" pitchFamily="34" charset="0"/>
                <a:cs typeface="Arial" pitchFamily="34" charset="0"/>
              </a:rPr>
              <a:t>Trenér:</a:t>
            </a:r>
            <a:r>
              <a:rPr lang="cs-CZ" dirty="0" smtClean="0">
                <a:latin typeface="Arial" pitchFamily="34" charset="0"/>
                <a:cs typeface="Arial" pitchFamily="34" charset="0"/>
              </a:rPr>
              <a:t> </a:t>
            </a:r>
            <a:r>
              <a:rPr lang="cs-CZ" dirty="0" err="1" smtClean="0">
                <a:latin typeface="Arial" pitchFamily="34" charset="0"/>
                <a:cs typeface="Arial" pitchFamily="34" charset="0"/>
              </a:rPr>
              <a:t>R.Švjedar</a:t>
            </a:r>
            <a:endParaRPr lang="cs-CZ" dirty="0">
              <a:latin typeface="Arial" pitchFamily="34" charset="0"/>
              <a:cs typeface="Arial" pitchFamily="34" charset="0"/>
            </a:endParaRPr>
          </a:p>
        </p:txBody>
      </p:sp>
      <p:graphicFrame>
        <p:nvGraphicFramePr>
          <p:cNvPr id="25" name="Tabulka 24"/>
          <p:cNvGraphicFramePr>
            <a:graphicFrameLocks noGrp="1"/>
          </p:cNvGraphicFramePr>
          <p:nvPr/>
        </p:nvGraphicFramePr>
        <p:xfrm>
          <a:off x="174948" y="4771628"/>
          <a:ext cx="4147730" cy="2281774"/>
        </p:xfrm>
        <a:graphic>
          <a:graphicData uri="http://schemas.openxmlformats.org/drawingml/2006/table">
            <a:tbl>
              <a:tblPr/>
              <a:tblGrid>
                <a:gridCol w="574949">
                  <a:extLst>
                    <a:ext uri="{9D8B030D-6E8A-4147-A177-3AD203B41FA5}">
                      <a16:colId xmlns:a16="http://schemas.microsoft.com/office/drawing/2014/main" val="20000"/>
                    </a:ext>
                  </a:extLst>
                </a:gridCol>
                <a:gridCol w="299160">
                  <a:extLst>
                    <a:ext uri="{9D8B030D-6E8A-4147-A177-3AD203B41FA5}">
                      <a16:colId xmlns:a16="http://schemas.microsoft.com/office/drawing/2014/main" val="20001"/>
                    </a:ext>
                  </a:extLst>
                </a:gridCol>
                <a:gridCol w="299160">
                  <a:extLst>
                    <a:ext uri="{9D8B030D-6E8A-4147-A177-3AD203B41FA5}">
                      <a16:colId xmlns:a16="http://schemas.microsoft.com/office/drawing/2014/main" val="20002"/>
                    </a:ext>
                  </a:extLst>
                </a:gridCol>
                <a:gridCol w="430043">
                  <a:extLst>
                    <a:ext uri="{9D8B030D-6E8A-4147-A177-3AD203B41FA5}">
                      <a16:colId xmlns:a16="http://schemas.microsoft.com/office/drawing/2014/main" val="20003"/>
                    </a:ext>
                  </a:extLst>
                </a:gridCol>
                <a:gridCol w="492367">
                  <a:extLst>
                    <a:ext uri="{9D8B030D-6E8A-4147-A177-3AD203B41FA5}">
                      <a16:colId xmlns:a16="http://schemas.microsoft.com/office/drawing/2014/main" val="20004"/>
                    </a:ext>
                  </a:extLst>
                </a:gridCol>
                <a:gridCol w="687134">
                  <a:extLst>
                    <a:ext uri="{9D8B030D-6E8A-4147-A177-3AD203B41FA5}">
                      <a16:colId xmlns:a16="http://schemas.microsoft.com/office/drawing/2014/main" val="20005"/>
                    </a:ext>
                  </a:extLst>
                </a:gridCol>
                <a:gridCol w="779062">
                  <a:extLst>
                    <a:ext uri="{9D8B030D-6E8A-4147-A177-3AD203B41FA5}">
                      <a16:colId xmlns:a16="http://schemas.microsoft.com/office/drawing/2014/main" val="20006"/>
                    </a:ext>
                  </a:extLst>
                </a:gridCol>
                <a:gridCol w="585855">
                  <a:extLst>
                    <a:ext uri="{9D8B030D-6E8A-4147-A177-3AD203B41FA5}">
                      <a16:colId xmlns:a16="http://schemas.microsoft.com/office/drawing/2014/main" val="20007"/>
                    </a:ext>
                  </a:extLst>
                </a:gridCol>
              </a:tblGrid>
              <a:tr h="120907">
                <a:tc>
                  <a:txBody>
                    <a:bodyPr/>
                    <a:lstStyle/>
                    <a:p>
                      <a:pPr algn="ctr" fontAlgn="ctr"/>
                      <a:r>
                        <a:rPr lang="cs-CZ" sz="900" b="1" i="0" u="none" strike="noStrike" dirty="0">
                          <a:solidFill>
                            <a:srgbClr val="6600CC"/>
                          </a:solidFill>
                          <a:latin typeface="Calibri"/>
                        </a:rPr>
                        <a:t>Datum</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Den</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Čas</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Kde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Odjezd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Doma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Venku</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Kolo</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0"/>
                  </a:ext>
                </a:extLst>
              </a:tr>
              <a:tr h="141226">
                <a:tc>
                  <a:txBody>
                    <a:bodyPr/>
                    <a:lstStyle/>
                    <a:p>
                      <a:pPr algn="ctr" fontAlgn="ctr"/>
                      <a:r>
                        <a:rPr lang="cs-CZ" sz="600" b="1" i="0" u="none" strike="noStrike">
                          <a:solidFill>
                            <a:srgbClr val="000000"/>
                          </a:solidFill>
                          <a:latin typeface="Arial"/>
                        </a:rPr>
                        <a:t>23.8.2014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sobota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 </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TJ Skorotice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41226">
                <a:tc>
                  <a:txBody>
                    <a:bodyPr/>
                    <a:lstStyle/>
                    <a:p>
                      <a:pPr algn="ctr" fontAlgn="ctr"/>
                      <a:r>
                        <a:rPr lang="cs-CZ" sz="600" b="1" i="0" u="none" strike="noStrike">
                          <a:solidFill>
                            <a:srgbClr val="FF0000"/>
                          </a:solidFill>
                          <a:latin typeface="Arial"/>
                        </a:rPr>
                        <a:t>31.8.20104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FF0000"/>
                          </a:solidFill>
                          <a:latin typeface="Calibri"/>
                        </a:rPr>
                        <a:t>neděle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FF0000"/>
                          </a:solidFill>
                          <a:latin typeface="Arial"/>
                        </a:rPr>
                        <a:t>10:00</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FF0000"/>
                          </a:solidFill>
                          <a:latin typeface="Arial"/>
                        </a:rPr>
                        <a:t>V-UMT</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FF0000"/>
                          </a:solidFill>
                          <a:latin typeface="Arial"/>
                        </a:rPr>
                        <a:t>8:15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FF0000"/>
                          </a:solidFill>
                          <a:latin typeface="Arial"/>
                        </a:rPr>
                        <a:t>ASK Lovosice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FF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FF0000"/>
                          </a:solidFill>
                          <a:latin typeface="Arial"/>
                        </a:rPr>
                        <a:t>2.</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41226">
                <a:tc>
                  <a:txBody>
                    <a:bodyPr/>
                    <a:lstStyle/>
                    <a:p>
                      <a:pPr algn="ctr" fontAlgn="ctr"/>
                      <a:r>
                        <a:rPr lang="cs-CZ" sz="600" b="1" i="0" u="none" strike="noStrike">
                          <a:solidFill>
                            <a:srgbClr val="000000"/>
                          </a:solidFill>
                          <a:latin typeface="Arial"/>
                        </a:rPr>
                        <a:t>6.9.2014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sobota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 </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TJ Chlumec</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3.</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95952">
                <a:tc>
                  <a:txBody>
                    <a:bodyPr/>
                    <a:lstStyle/>
                    <a:p>
                      <a:pPr algn="ctr" fontAlgn="ctr"/>
                      <a:r>
                        <a:rPr lang="cs-CZ" sz="600" b="1" i="0" u="none" strike="noStrike">
                          <a:solidFill>
                            <a:srgbClr val="000000"/>
                          </a:solidFill>
                          <a:latin typeface="Arial"/>
                        </a:rPr>
                        <a:t>14.9.2014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Calibri"/>
                        </a:rPr>
                        <a:t>neděle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10:30</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V - Boletice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dirty="0">
                          <a:solidFill>
                            <a:srgbClr val="000000"/>
                          </a:solidFill>
                          <a:latin typeface="Arial"/>
                        </a:rPr>
                        <a:t>8:15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FC Jiskra Modrá/Boletice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4.</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41226">
                <a:tc>
                  <a:txBody>
                    <a:bodyPr/>
                    <a:lstStyle/>
                    <a:p>
                      <a:pPr algn="ctr" fontAlgn="ctr"/>
                      <a:r>
                        <a:rPr lang="cs-CZ" sz="600" b="1" i="0" u="none" strike="noStrike">
                          <a:solidFill>
                            <a:srgbClr val="000000"/>
                          </a:solidFill>
                          <a:latin typeface="Arial"/>
                        </a:rPr>
                        <a:t>20.9.2014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sobota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 </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Sokol Brozany</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41226">
                <a:tc>
                  <a:txBody>
                    <a:bodyPr/>
                    <a:lstStyle/>
                    <a:p>
                      <a:pPr algn="ctr" fontAlgn="ctr"/>
                      <a:r>
                        <a:rPr lang="cs-CZ" sz="600" b="1" i="0" u="none" strike="noStrike">
                          <a:solidFill>
                            <a:srgbClr val="000000"/>
                          </a:solidFill>
                          <a:latin typeface="Arial"/>
                        </a:rPr>
                        <a:t>27.9.2014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sobota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 </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TJ Mojžíř</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6.</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86161">
                <a:tc>
                  <a:txBody>
                    <a:bodyPr/>
                    <a:lstStyle/>
                    <a:p>
                      <a:pPr algn="ctr" fontAlgn="ctr"/>
                      <a:r>
                        <a:rPr lang="cs-CZ" sz="600" b="1" i="0" u="none" strike="noStrike">
                          <a:solidFill>
                            <a:srgbClr val="000000"/>
                          </a:solidFill>
                          <a:latin typeface="Arial"/>
                        </a:rPr>
                        <a:t>5.10.2014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Calibri"/>
                        </a:rPr>
                        <a:t>neděle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10:00</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V</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7:15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TJ Svádov-Olšinky</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7.</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141226">
                <a:tc>
                  <a:txBody>
                    <a:bodyPr/>
                    <a:lstStyle/>
                    <a:p>
                      <a:pPr algn="ctr" fontAlgn="ctr"/>
                      <a:r>
                        <a:rPr lang="cs-CZ" sz="600" b="1" i="0" u="none" strike="noStrike">
                          <a:solidFill>
                            <a:srgbClr val="000000"/>
                          </a:solidFill>
                          <a:latin typeface="Arial"/>
                        </a:rPr>
                        <a:t>11.10.2014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sobota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latin typeface="Arial"/>
                        </a:rPr>
                        <a:t> </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Březiny</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8.</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41226">
                <a:tc>
                  <a:txBody>
                    <a:bodyPr/>
                    <a:lstStyle/>
                    <a:p>
                      <a:pPr algn="ctr" fontAlgn="ctr"/>
                      <a:r>
                        <a:rPr lang="cs-CZ" sz="600" b="1" i="0" u="none" strike="noStrike">
                          <a:solidFill>
                            <a:srgbClr val="000000"/>
                          </a:solidFill>
                          <a:latin typeface="Arial"/>
                        </a:rPr>
                        <a:t>19.10.2014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Calibri"/>
                        </a:rPr>
                        <a:t>neděle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10:00</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V</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dirty="0">
                          <a:solidFill>
                            <a:srgbClr val="000000"/>
                          </a:solidFill>
                          <a:latin typeface="Arial"/>
                        </a:rPr>
                        <a:t>7:15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SK Velký Šenov</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9.</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141226">
                <a:tc>
                  <a:txBody>
                    <a:bodyPr/>
                    <a:lstStyle/>
                    <a:p>
                      <a:pPr algn="ctr" fontAlgn="ctr"/>
                      <a:r>
                        <a:rPr lang="cs-CZ" sz="600" b="1" i="0" u="none" strike="noStrike">
                          <a:solidFill>
                            <a:srgbClr val="000000"/>
                          </a:solidFill>
                          <a:latin typeface="Arial"/>
                        </a:rPr>
                        <a:t>25.10.2014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sobota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latin typeface="Arial"/>
                        </a:rPr>
                        <a:t>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 </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FK Jílové</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86161">
                <a:tc>
                  <a:txBody>
                    <a:bodyPr/>
                    <a:lstStyle/>
                    <a:p>
                      <a:pPr algn="ctr" fontAlgn="ctr"/>
                      <a:r>
                        <a:rPr lang="cs-CZ" sz="600" b="1" i="0" u="none" strike="noStrike">
                          <a:solidFill>
                            <a:srgbClr val="000000"/>
                          </a:solidFill>
                          <a:latin typeface="Arial"/>
                        </a:rPr>
                        <a:t>2.11.2014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Calibri"/>
                        </a:rPr>
                        <a:t>neděle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dirty="0">
                          <a:solidFill>
                            <a:srgbClr val="000000"/>
                          </a:solidFill>
                          <a:latin typeface="Arial"/>
                        </a:rPr>
                        <a:t>V</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7:45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MSK Benešov n.Pl.</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11.</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186161">
                <a:tc>
                  <a:txBody>
                    <a:bodyPr/>
                    <a:lstStyle/>
                    <a:p>
                      <a:pPr algn="ctr" fontAlgn="ctr"/>
                      <a:r>
                        <a:rPr lang="cs-CZ" sz="600" b="1" i="0" u="none" strike="noStrike">
                          <a:solidFill>
                            <a:srgbClr val="000000"/>
                          </a:solidFill>
                          <a:latin typeface="Arial"/>
                        </a:rPr>
                        <a:t>8.11.2014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Calibri"/>
                        </a:rPr>
                        <a:t>sobota</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10:15</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D</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 </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a:rPr>
                        <a:t>Sokol Mšené Lázně</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12.</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41226">
                <a:tc>
                  <a:txBody>
                    <a:bodyPr/>
                    <a:lstStyle/>
                    <a:p>
                      <a:pPr algn="ctr" fontAlgn="ctr"/>
                      <a:r>
                        <a:rPr lang="cs-CZ" sz="600" b="1" i="0" u="none" strike="noStrike">
                          <a:solidFill>
                            <a:srgbClr val="000000"/>
                          </a:solidFill>
                          <a:latin typeface="Arial"/>
                        </a:rPr>
                        <a:t>16.11.2014</a:t>
                      </a:r>
                    </a:p>
                  </a:txBody>
                  <a:tcPr marL="4028" marR="4028" marT="40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Calibri"/>
                        </a:rPr>
                        <a:t>neděle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14:00</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V</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latin typeface="Arial"/>
                        </a:rPr>
                        <a:t>11:30</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FK Novosedlice</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a:rPr>
                        <a:t>SK Štětí</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dirty="0">
                          <a:solidFill>
                            <a:srgbClr val="000000"/>
                          </a:solidFill>
                          <a:latin typeface="Arial"/>
                        </a:rPr>
                        <a:t>13.</a:t>
                      </a:r>
                    </a:p>
                  </a:txBody>
                  <a:tcPr marL="4028" marR="4028" marT="4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bl>
          </a:graphicData>
        </a:graphic>
      </p:graphicFrame>
      <p:sp>
        <p:nvSpPr>
          <p:cNvPr id="26" name="TextovéPole 25"/>
          <p:cNvSpPr txBox="1"/>
          <p:nvPr/>
        </p:nvSpPr>
        <p:spPr>
          <a:xfrm>
            <a:off x="174948" y="4339580"/>
            <a:ext cx="4248472" cy="369332"/>
          </a:xfrm>
          <a:prstGeom prst="rect">
            <a:avLst/>
          </a:prstGeom>
          <a:blipFill dpi="0" rotWithShape="1">
            <a:blip r:embed="rId4" cstate="print">
              <a:alphaModFix amt="87000"/>
            </a:blip>
            <a:srcRect/>
            <a:stretch>
              <a:fillRect/>
            </a:stretch>
          </a:blipFill>
        </p:spPr>
        <p:txBody>
          <a:bodyPr wrap="square" rtlCol="0">
            <a:spAutoFit/>
          </a:bodyPr>
          <a:lstStyle/>
          <a:p>
            <a:pPr algn="ctr"/>
            <a:r>
              <a:rPr lang="cs-CZ" sz="1800" dirty="0" smtClean="0">
                <a:solidFill>
                  <a:srgbClr val="006666"/>
                </a:solidFill>
                <a:latin typeface="Arial Black" pitchFamily="34" charset="0"/>
              </a:rPr>
              <a:t>Podzimní dorostenecký program</a:t>
            </a:r>
            <a:endParaRPr lang="cs-CZ" sz="1800" dirty="0">
              <a:solidFill>
                <a:srgbClr val="006666"/>
              </a:solidFill>
              <a:latin typeface="Arial Black" pitchFamily="34" charset="0"/>
            </a:endParaRPr>
          </a:p>
        </p:txBody>
      </p:sp>
      <p:sp>
        <p:nvSpPr>
          <p:cNvPr id="13" name="TextovéPole 12"/>
          <p:cNvSpPr txBox="1"/>
          <p:nvPr/>
        </p:nvSpPr>
        <p:spPr>
          <a:xfrm>
            <a:off x="174948" y="163116"/>
            <a:ext cx="4032448" cy="1815882"/>
          </a:xfrm>
          <a:prstGeom prst="rect">
            <a:avLst/>
          </a:prstGeom>
          <a:blipFill dpi="0" rotWithShape="1">
            <a:blip r:embed="rId5" cstate="print">
              <a:alphaModFix amt="24000"/>
            </a:blip>
            <a:srcRect/>
            <a:stretch>
              <a:fillRect/>
            </a:stretch>
          </a:blipFill>
        </p:spPr>
        <p:txBody>
          <a:bodyPr wrap="square" rtlCol="0">
            <a:spAutoFit/>
          </a:bodyPr>
          <a:lstStyle/>
          <a:p>
            <a:pPr algn="ctr"/>
            <a:r>
              <a:rPr lang="cs-CZ" sz="2800" dirty="0" smtClean="0">
                <a:solidFill>
                  <a:srgbClr val="FF66CC"/>
                </a:solidFill>
                <a:effectLst>
                  <a:outerShdw blurRad="38100" dist="38100" dir="2700000" algn="tl">
                    <a:srgbClr val="000000">
                      <a:alpha val="43137"/>
                    </a:srgbClr>
                  </a:outerShdw>
                </a:effectLst>
                <a:latin typeface="FrankRuehl" pitchFamily="34" charset="-79"/>
                <a:cs typeface="FrankRuehl" pitchFamily="34" charset="-79"/>
              </a:rPr>
              <a:t>Přípravný zápas v </a:t>
            </a:r>
            <a:r>
              <a:rPr lang="cs-CZ" sz="2800" dirty="0" err="1" smtClean="0">
                <a:solidFill>
                  <a:srgbClr val="FF66CC"/>
                </a:solidFill>
                <a:effectLst>
                  <a:outerShdw blurRad="38100" dist="38100" dir="2700000" algn="tl">
                    <a:srgbClr val="000000">
                      <a:alpha val="43137"/>
                    </a:srgbClr>
                  </a:outerShdw>
                </a:effectLst>
                <a:latin typeface="FrankRuehl" pitchFamily="34" charset="-79"/>
                <a:cs typeface="FrankRuehl" pitchFamily="34" charset="-79"/>
              </a:rPr>
              <a:t>Liběchově</a:t>
            </a:r>
            <a:r>
              <a:rPr lang="cs-CZ" sz="2800" dirty="0" smtClean="0">
                <a:solidFill>
                  <a:srgbClr val="FF66CC"/>
                </a:solidFill>
                <a:effectLst>
                  <a:outerShdw blurRad="38100" dist="38100" dir="2700000" algn="tl">
                    <a:srgbClr val="000000">
                      <a:alpha val="43137"/>
                    </a:srgbClr>
                  </a:outerShdw>
                </a:effectLst>
                <a:latin typeface="FrankRuehl" pitchFamily="34" charset="-79"/>
                <a:cs typeface="FrankRuehl" pitchFamily="34" charset="-79"/>
              </a:rPr>
              <a:t>, kde jsou na soustředění mladší dorostenci </a:t>
            </a:r>
            <a:r>
              <a:rPr lang="cs-CZ" sz="2800" dirty="0" err="1" smtClean="0">
                <a:solidFill>
                  <a:srgbClr val="FF66CC"/>
                </a:solidFill>
                <a:effectLst>
                  <a:outerShdw blurRad="38100" dist="38100" dir="2700000" algn="tl">
                    <a:srgbClr val="000000">
                      <a:alpha val="43137"/>
                    </a:srgbClr>
                  </a:outerShdw>
                </a:effectLst>
                <a:latin typeface="FrankRuehl" pitchFamily="34" charset="-79"/>
                <a:cs typeface="FrankRuehl" pitchFamily="34" charset="-79"/>
              </a:rPr>
              <a:t>Aritmy</a:t>
            </a:r>
            <a:endParaRPr lang="cs-CZ" sz="2800" dirty="0" smtClean="0">
              <a:solidFill>
                <a:srgbClr val="FF66CC"/>
              </a:solidFill>
              <a:effectLst>
                <a:outerShdw blurRad="38100" dist="38100" dir="2700000" algn="tl">
                  <a:srgbClr val="000000">
                    <a:alpha val="43137"/>
                  </a:srgbClr>
                </a:outerShdw>
              </a:effectLst>
              <a:latin typeface="FrankRuehl" pitchFamily="34" charset="-79"/>
              <a:cs typeface="FrankRuehl" pitchFamily="34" charset="-79"/>
            </a:endParaRPr>
          </a:p>
        </p:txBody>
      </p:sp>
      <p:pic>
        <p:nvPicPr>
          <p:cNvPr id="6146" name="Picture 1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204164</TotalTime>
  <Words>4323</Words>
  <Application>Microsoft Office PowerPoint</Application>
  <PresentationFormat>Vlastní</PresentationFormat>
  <Paragraphs>1120</Paragraphs>
  <Slides>20</Slides>
  <Notes>15</Notes>
  <HiddenSlides>0</HiddenSlides>
  <MMClips>0</MMClips>
  <ScaleCrop>false</ScaleCrop>
  <HeadingPairs>
    <vt:vector size="6" baseType="variant">
      <vt:variant>
        <vt:lpstr>Použitá písma</vt:lpstr>
      </vt:variant>
      <vt:variant>
        <vt:i4>44</vt:i4>
      </vt:variant>
      <vt:variant>
        <vt:lpstr>Motiv</vt:lpstr>
      </vt:variant>
      <vt:variant>
        <vt:i4>1</vt:i4>
      </vt:variant>
      <vt:variant>
        <vt:lpstr>Nadpisy snímků</vt:lpstr>
      </vt:variant>
      <vt:variant>
        <vt:i4>20</vt:i4>
      </vt:variant>
    </vt:vector>
  </HeadingPairs>
  <TitlesOfParts>
    <vt:vector size="65" baseType="lpstr">
      <vt:lpstr>FangSong</vt:lpstr>
      <vt:lpstr>Gungsuh</vt:lpstr>
      <vt:lpstr>Meiryo UI</vt:lpstr>
      <vt:lpstr>Microsoft YaHei</vt:lpstr>
      <vt:lpstr>MS Gothic</vt:lpstr>
      <vt:lpstr>MS Mincho</vt:lpstr>
      <vt:lpstr>MS PGothic</vt:lpstr>
      <vt:lpstr>Aharoni</vt:lpstr>
      <vt:lpstr>Albertus MT</vt:lpstr>
      <vt:lpstr>Aparajita</vt:lpstr>
      <vt:lpstr>Arial</vt:lpstr>
      <vt:lpstr>Arial Black</vt:lpstr>
      <vt:lpstr>Arial Rounded MT Bold</vt:lpstr>
      <vt:lpstr>Baskerville Old Face</vt:lpstr>
      <vt:lpstr>Berlin Sans FB</vt:lpstr>
      <vt:lpstr>Bookman Old Style</vt:lpstr>
      <vt:lpstr>Britannic Bold</vt:lpstr>
      <vt:lpstr>Calibri</vt:lpstr>
      <vt:lpstr>Calibri Light</vt:lpstr>
      <vt:lpstr>Cambria Math</vt:lpstr>
      <vt:lpstr>Centaur</vt:lpstr>
      <vt:lpstr>Century</vt:lpstr>
      <vt:lpstr>Century Gothic</vt:lpstr>
      <vt:lpstr>Cooper Black</vt:lpstr>
      <vt:lpstr>Ebrima</vt:lpstr>
      <vt:lpstr>Eras Demi ITC</vt:lpstr>
      <vt:lpstr>Franklin Gothic Demi</vt:lpstr>
      <vt:lpstr>FrankRuehl</vt:lpstr>
      <vt:lpstr>Gill Sans MT</vt:lpstr>
      <vt:lpstr>Gill Sans Ultra Bold</vt:lpstr>
      <vt:lpstr>Imprint MT Shadow</vt:lpstr>
      <vt:lpstr>ISOCP</vt:lpstr>
      <vt:lpstr>Kartika</vt:lpstr>
      <vt:lpstr>Leelawadee</vt:lpstr>
      <vt:lpstr>Lucida Bright</vt:lpstr>
      <vt:lpstr>Lucida Sans</vt:lpstr>
      <vt:lpstr>Microsoft Sans Serif</vt:lpstr>
      <vt:lpstr>MS Sans Serif</vt:lpstr>
      <vt:lpstr>Segoe UI</vt:lpstr>
      <vt:lpstr>Swis721 Ex BT</vt:lpstr>
      <vt:lpstr>Tahoma</vt:lpstr>
      <vt:lpstr>Times New Roman</vt:lpstr>
      <vt:lpstr>Trebuchet MS</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11277</cp:revision>
  <cp:lastPrinted>2003-08-14T09:54:30Z</cp:lastPrinted>
  <dcterms:created xsi:type="dcterms:W3CDTF">2001-03-12T13:44:53Z</dcterms:created>
  <dcterms:modified xsi:type="dcterms:W3CDTF">2017-09-08T11:23:36Z</dcterms:modified>
</cp:coreProperties>
</file>