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handoutMasterIdLst>
    <p:handoutMasterId r:id="rId25"/>
  </p:handoutMasterIdLst>
  <p:sldIdLst>
    <p:sldId id="256" r:id="rId2"/>
    <p:sldId id="258" r:id="rId3"/>
    <p:sldId id="295" r:id="rId4"/>
    <p:sldId id="272" r:id="rId5"/>
    <p:sldId id="289" r:id="rId6"/>
    <p:sldId id="304" r:id="rId7"/>
    <p:sldId id="303" r:id="rId8"/>
    <p:sldId id="290" r:id="rId9"/>
    <p:sldId id="273" r:id="rId10"/>
    <p:sldId id="260" r:id="rId11"/>
    <p:sldId id="259" r:id="rId12"/>
    <p:sldId id="309" r:id="rId13"/>
    <p:sldId id="275" r:id="rId14"/>
    <p:sldId id="262" r:id="rId15"/>
    <p:sldId id="276" r:id="rId16"/>
    <p:sldId id="305" r:id="rId17"/>
    <p:sldId id="310" r:id="rId18"/>
    <p:sldId id="311" r:id="rId19"/>
    <p:sldId id="312" r:id="rId20"/>
    <p:sldId id="313" r:id="rId21"/>
    <p:sldId id="314" r:id="rId22"/>
    <p:sldId id="315" r:id="rId23"/>
  </p:sldIdLst>
  <p:sldSz cx="10287000" cy="7239000"/>
  <p:notesSz cx="6797675" cy="9926638"/>
  <p:defaultTextStyle>
    <a:defPPr>
      <a:defRPr lang="cs-CZ"/>
    </a:defPPr>
    <a:lvl1pPr algn="l" rtl="0" fontAlgn="base">
      <a:spcBef>
        <a:spcPct val="0"/>
      </a:spcBef>
      <a:spcAft>
        <a:spcPct val="0"/>
      </a:spcAft>
      <a:defRPr sz="1200" b="1" kern="1200">
        <a:solidFill>
          <a:schemeClr val="tx1"/>
        </a:solidFill>
        <a:latin typeface="Arial Rounded MT Bold" pitchFamily="34" charset="0"/>
        <a:ea typeface="+mn-ea"/>
        <a:cs typeface="+mn-cs"/>
      </a:defRPr>
    </a:lvl1pPr>
    <a:lvl2pPr marL="455613" indent="1588" algn="l" rtl="0" fontAlgn="base">
      <a:spcBef>
        <a:spcPct val="0"/>
      </a:spcBef>
      <a:spcAft>
        <a:spcPct val="0"/>
      </a:spcAft>
      <a:defRPr sz="1200" b="1" kern="1200">
        <a:solidFill>
          <a:schemeClr val="tx1"/>
        </a:solidFill>
        <a:latin typeface="Arial Rounded MT Bold" pitchFamily="34" charset="0"/>
        <a:ea typeface="+mn-ea"/>
        <a:cs typeface="+mn-cs"/>
      </a:defRPr>
    </a:lvl2pPr>
    <a:lvl3pPr marL="912813" indent="1588" algn="l" rtl="0" fontAlgn="base">
      <a:spcBef>
        <a:spcPct val="0"/>
      </a:spcBef>
      <a:spcAft>
        <a:spcPct val="0"/>
      </a:spcAft>
      <a:defRPr sz="1200" b="1" kern="1200">
        <a:solidFill>
          <a:schemeClr val="tx1"/>
        </a:solidFill>
        <a:latin typeface="Arial Rounded MT Bold" pitchFamily="34" charset="0"/>
        <a:ea typeface="+mn-ea"/>
        <a:cs typeface="+mn-cs"/>
      </a:defRPr>
    </a:lvl3pPr>
    <a:lvl4pPr marL="1370013" indent="1588" algn="l" rtl="0" fontAlgn="base">
      <a:spcBef>
        <a:spcPct val="0"/>
      </a:spcBef>
      <a:spcAft>
        <a:spcPct val="0"/>
      </a:spcAft>
      <a:defRPr sz="1200" b="1" kern="1200">
        <a:solidFill>
          <a:schemeClr val="tx1"/>
        </a:solidFill>
        <a:latin typeface="Arial Rounded MT Bold" pitchFamily="34" charset="0"/>
        <a:ea typeface="+mn-ea"/>
        <a:cs typeface="+mn-cs"/>
      </a:defRPr>
    </a:lvl4pPr>
    <a:lvl5pPr marL="1827213" indent="1588" algn="l" rtl="0" fontAlgn="base">
      <a:spcBef>
        <a:spcPct val="0"/>
      </a:spcBef>
      <a:spcAft>
        <a:spcPct val="0"/>
      </a:spcAft>
      <a:defRPr sz="1200" b="1" kern="1200">
        <a:solidFill>
          <a:schemeClr val="tx1"/>
        </a:solidFill>
        <a:latin typeface="Arial Rounded MT Bold" pitchFamily="34" charset="0"/>
        <a:ea typeface="+mn-ea"/>
        <a:cs typeface="+mn-cs"/>
      </a:defRPr>
    </a:lvl5pPr>
    <a:lvl6pPr marL="2286000" algn="l" defTabSz="914400" rtl="0" eaLnBrk="1" latinLnBrk="0" hangingPunct="1">
      <a:defRPr sz="1200" b="1" kern="1200">
        <a:solidFill>
          <a:schemeClr val="tx1"/>
        </a:solidFill>
        <a:latin typeface="Arial Rounded MT Bold" pitchFamily="34" charset="0"/>
        <a:ea typeface="+mn-ea"/>
        <a:cs typeface="+mn-cs"/>
      </a:defRPr>
    </a:lvl6pPr>
    <a:lvl7pPr marL="2743200" algn="l" defTabSz="914400" rtl="0" eaLnBrk="1" latinLnBrk="0" hangingPunct="1">
      <a:defRPr sz="1200" b="1" kern="1200">
        <a:solidFill>
          <a:schemeClr val="tx1"/>
        </a:solidFill>
        <a:latin typeface="Arial Rounded MT Bold" pitchFamily="34" charset="0"/>
        <a:ea typeface="+mn-ea"/>
        <a:cs typeface="+mn-cs"/>
      </a:defRPr>
    </a:lvl7pPr>
    <a:lvl8pPr marL="3200400" algn="l" defTabSz="914400" rtl="0" eaLnBrk="1" latinLnBrk="0" hangingPunct="1">
      <a:defRPr sz="1200" b="1" kern="1200">
        <a:solidFill>
          <a:schemeClr val="tx1"/>
        </a:solidFill>
        <a:latin typeface="Arial Rounded MT Bold" pitchFamily="34" charset="0"/>
        <a:ea typeface="+mn-ea"/>
        <a:cs typeface="+mn-cs"/>
      </a:defRPr>
    </a:lvl8pPr>
    <a:lvl9pPr marL="3657600" algn="l" defTabSz="914400" rtl="0" eaLnBrk="1" latinLnBrk="0" hangingPunct="1">
      <a:defRPr sz="1200" b="1"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280">
          <p15:clr>
            <a:srgbClr val="A4A3A4"/>
          </p15:clr>
        </p15:guide>
        <p15:guide id="2" pos="3240">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006600"/>
    <a:srgbClr val="3333FF"/>
    <a:srgbClr val="0033CC"/>
    <a:srgbClr val="D60093"/>
    <a:srgbClr val="6600FF"/>
    <a:srgbClr val="CCFF99"/>
    <a:srgbClr val="CCFFFF"/>
    <a:srgbClr val="FFFF99"/>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78" autoAdjust="0"/>
    <p:restoredTop sz="85660" autoAdjust="0"/>
  </p:normalViewPr>
  <p:slideViewPr>
    <p:cSldViewPr>
      <p:cViewPr varScale="1">
        <p:scale>
          <a:sx n="70" d="100"/>
          <a:sy n="70" d="100"/>
        </p:scale>
        <p:origin x="1560" y="60"/>
      </p:cViewPr>
      <p:guideLst>
        <p:guide orient="horz" pos="228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396" y="-126"/>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b="0">
                <a:effectLst/>
                <a:latin typeface="Times New Roman" pitchFamily="18" charset="0"/>
              </a:defRPr>
            </a:lvl1pPr>
          </a:lstStyle>
          <a:p>
            <a:pPr>
              <a:defRPr/>
            </a:pPr>
            <a:endParaRPr lang="cs-CZ"/>
          </a:p>
        </p:txBody>
      </p:sp>
      <p:sp>
        <p:nvSpPr>
          <p:cNvPr id="7393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effectLst/>
                <a:latin typeface="Times New Roman" pitchFamily="18" charset="0"/>
              </a:defRPr>
            </a:lvl1pPr>
          </a:lstStyle>
          <a:p>
            <a:pPr>
              <a:defRPr/>
            </a:pPr>
            <a:endParaRPr lang="cs-CZ"/>
          </a:p>
        </p:txBody>
      </p:sp>
      <p:sp>
        <p:nvSpPr>
          <p:cNvPr id="7393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b="0">
                <a:effectLst/>
                <a:latin typeface="Times New Roman" pitchFamily="18" charset="0"/>
              </a:defRPr>
            </a:lvl1pPr>
          </a:lstStyle>
          <a:p>
            <a:pPr>
              <a:defRPr/>
            </a:pPr>
            <a:endParaRPr lang="cs-CZ"/>
          </a:p>
        </p:txBody>
      </p:sp>
      <p:sp>
        <p:nvSpPr>
          <p:cNvPr id="7393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effectLst/>
                <a:latin typeface="Times New Roman" pitchFamily="18" charset="0"/>
              </a:defRPr>
            </a:lvl1pPr>
          </a:lstStyle>
          <a:p>
            <a:pPr>
              <a:defRPr/>
            </a:pPr>
            <a:fld id="{DE138A7D-C59D-468B-9B86-11383E02ACDF}" type="slidenum">
              <a:rPr lang="cs-CZ"/>
              <a:pPr>
                <a:defRPr/>
              </a:pPr>
              <a:t>‹#›</a:t>
            </a:fld>
            <a:endParaRPr lang="cs-CZ"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r" defTabSz="927100" eaLnBrk="0" hangingPunct="0">
              <a:defRPr b="0">
                <a:effectLst/>
                <a:latin typeface="Times New Roman" pitchFamily="18" charset="0"/>
              </a:defRPr>
            </a:lvl1pPr>
          </a:lstStyle>
          <a:p>
            <a:pPr>
              <a:defRPr/>
            </a:pPr>
            <a:endParaRPr lang="cs-CZ"/>
          </a:p>
        </p:txBody>
      </p:sp>
      <p:sp>
        <p:nvSpPr>
          <p:cNvPr id="20484" name="Rectangle 4"/>
          <p:cNvSpPr>
            <a:spLocks noGrp="1" noRot="1" noChangeAspect="1" noChangeArrowheads="1" noTextEdit="1"/>
          </p:cNvSpPr>
          <p:nvPr>
            <p:ph type="sldImg" idx="2"/>
          </p:nvPr>
        </p:nvSpPr>
        <p:spPr bwMode="auto">
          <a:xfrm>
            <a:off x="755650" y="742950"/>
            <a:ext cx="528955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050" y="4714875"/>
            <a:ext cx="4981575" cy="4468813"/>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r" defTabSz="927100" eaLnBrk="0" hangingPunct="0">
              <a:defRPr b="0">
                <a:effectLst/>
                <a:latin typeface="Times New Roman" pitchFamily="18" charset="0"/>
              </a:defRPr>
            </a:lvl1pPr>
          </a:lstStyle>
          <a:p>
            <a:pPr>
              <a:defRPr/>
            </a:pPr>
            <a:fld id="{20B747F7-71EF-448E-A475-6483FF2EFE4D}" type="slidenum">
              <a:rPr lang="cs-CZ"/>
              <a:pPr>
                <a:defRPr/>
              </a:pPr>
              <a:t>‹#›</a:t>
            </a:fld>
            <a:endParaRPr lang="cs-C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623" algn="l" defTabSz="914249" rtl="0" eaLnBrk="1" latinLnBrk="0" hangingPunct="1">
      <a:defRPr sz="1200" kern="1200">
        <a:solidFill>
          <a:schemeClr val="tx1"/>
        </a:solidFill>
        <a:latin typeface="+mn-lt"/>
        <a:ea typeface="+mn-ea"/>
        <a:cs typeface="+mn-cs"/>
      </a:defRPr>
    </a:lvl6pPr>
    <a:lvl7pPr marL="2742748" algn="l" defTabSz="914249" rtl="0" eaLnBrk="1" latinLnBrk="0" hangingPunct="1">
      <a:defRPr sz="1200" kern="1200">
        <a:solidFill>
          <a:schemeClr val="tx1"/>
        </a:solidFill>
        <a:latin typeface="+mn-lt"/>
        <a:ea typeface="+mn-ea"/>
        <a:cs typeface="+mn-cs"/>
      </a:defRPr>
    </a:lvl7pPr>
    <a:lvl8pPr marL="3199872" algn="l" defTabSz="914249" rtl="0" eaLnBrk="1" latinLnBrk="0" hangingPunct="1">
      <a:defRPr sz="1200" kern="1200">
        <a:solidFill>
          <a:schemeClr val="tx1"/>
        </a:solidFill>
        <a:latin typeface="+mn-lt"/>
        <a:ea typeface="+mn-ea"/>
        <a:cs typeface="+mn-cs"/>
      </a:defRPr>
    </a:lvl8pPr>
    <a:lvl9pPr marL="3656998" algn="l" defTabSz="9142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60503B56-3218-46D1-849E-018129832FD5}" type="slidenum">
              <a:rPr lang="cs-CZ" smtClean="0"/>
              <a:pPr/>
              <a:t>1</a:t>
            </a:fld>
            <a:endParaRPr lang="cs-CZ"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cs-CZ" dirty="0" smtClean="0"/>
              <a:t>SOBOTA</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rázek snímku 1"/>
          <p:cNvSpPr>
            <a:spLocks noGrp="1" noRot="1" noChangeAspect="1" noTextEdit="1"/>
          </p:cNvSpPr>
          <p:nvPr>
            <p:ph type="sldImg"/>
          </p:nvPr>
        </p:nvSpPr>
        <p:spPr>
          <a:ln/>
        </p:spPr>
      </p:sp>
      <p:sp>
        <p:nvSpPr>
          <p:cNvPr id="30723" name="Zástupný symbol pro poznámky 2"/>
          <p:cNvSpPr>
            <a:spLocks noGrp="1"/>
          </p:cNvSpPr>
          <p:nvPr>
            <p:ph type="body" idx="1"/>
          </p:nvPr>
        </p:nvSpPr>
        <p:spPr>
          <a:noFill/>
          <a:ln/>
        </p:spPr>
        <p:txBody>
          <a:bodyPr/>
          <a:lstStyle/>
          <a:p>
            <a:endParaRPr lang="cs-CZ" smtClean="0"/>
          </a:p>
        </p:txBody>
      </p:sp>
      <p:sp>
        <p:nvSpPr>
          <p:cNvPr id="30724" name="Zástupný symbol pro číslo snímku 3"/>
          <p:cNvSpPr>
            <a:spLocks noGrp="1"/>
          </p:cNvSpPr>
          <p:nvPr>
            <p:ph type="sldNum" sz="quarter" idx="5"/>
          </p:nvPr>
        </p:nvSpPr>
        <p:spPr>
          <a:noFill/>
        </p:spPr>
        <p:txBody>
          <a:bodyPr/>
          <a:lstStyle/>
          <a:p>
            <a:fld id="{8230E266-BC3E-4CDC-99D1-FCE112551CE1}" type="slidenum">
              <a:rPr lang="cs-CZ" smtClean="0"/>
              <a:pPr/>
              <a:t>11</a:t>
            </a:fld>
            <a:endParaRPr 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a:ln/>
        </p:spPr>
      </p:sp>
      <p:sp>
        <p:nvSpPr>
          <p:cNvPr id="31747" name="Zástupný symbol pro poznámky 2"/>
          <p:cNvSpPr>
            <a:spLocks noGrp="1"/>
          </p:cNvSpPr>
          <p:nvPr>
            <p:ph type="body" idx="1"/>
          </p:nvPr>
        </p:nvSpPr>
        <p:spPr>
          <a:noFill/>
          <a:ln/>
        </p:spPr>
        <p:txBody>
          <a:bodyPr/>
          <a:lstStyle/>
          <a:p>
            <a:endParaRPr lang="cs-CZ" smtClean="0"/>
          </a:p>
        </p:txBody>
      </p:sp>
      <p:sp>
        <p:nvSpPr>
          <p:cNvPr id="31748" name="Zástupný symbol pro číslo snímku 3"/>
          <p:cNvSpPr>
            <a:spLocks noGrp="1"/>
          </p:cNvSpPr>
          <p:nvPr>
            <p:ph type="sldNum" sz="quarter" idx="5"/>
          </p:nvPr>
        </p:nvSpPr>
        <p:spPr>
          <a:noFill/>
        </p:spPr>
        <p:txBody>
          <a:bodyPr/>
          <a:lstStyle/>
          <a:p>
            <a:fld id="{563BA8EE-150F-4AC3-9C19-F8362AA1A39B}" type="slidenum">
              <a:rPr lang="cs-CZ" smtClean="0"/>
              <a:pPr/>
              <a:t>12</a:t>
            </a:fld>
            <a:endParaRPr 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a:ln/>
        </p:spPr>
      </p:sp>
      <p:sp>
        <p:nvSpPr>
          <p:cNvPr id="32771" name="Zástupný symbol pro poznámky 2"/>
          <p:cNvSpPr>
            <a:spLocks noGrp="1"/>
          </p:cNvSpPr>
          <p:nvPr>
            <p:ph type="body" idx="1"/>
          </p:nvPr>
        </p:nvSpPr>
        <p:spPr>
          <a:noFill/>
          <a:ln/>
        </p:spPr>
        <p:txBody>
          <a:bodyPr/>
          <a:lstStyle/>
          <a:p>
            <a:endParaRPr lang="cs-CZ" smtClean="0"/>
          </a:p>
        </p:txBody>
      </p:sp>
      <p:sp>
        <p:nvSpPr>
          <p:cNvPr id="32772" name="Zástupný symbol pro číslo snímku 3"/>
          <p:cNvSpPr>
            <a:spLocks noGrp="1"/>
          </p:cNvSpPr>
          <p:nvPr>
            <p:ph type="sldNum" sz="quarter" idx="5"/>
          </p:nvPr>
        </p:nvSpPr>
        <p:spPr>
          <a:noFill/>
        </p:spPr>
        <p:txBody>
          <a:bodyPr/>
          <a:lstStyle/>
          <a:p>
            <a:fld id="{DC8687F6-1782-49CE-8F61-31A0FD4C54BE}" type="slidenum">
              <a:rPr lang="cs-CZ" smtClean="0"/>
              <a:pPr/>
              <a:t>13</a:t>
            </a:fld>
            <a:endParaRPr 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a:ln/>
        </p:spPr>
      </p:sp>
      <p:sp>
        <p:nvSpPr>
          <p:cNvPr id="33795" name="Zástupný symbol pro poznámky 2"/>
          <p:cNvSpPr>
            <a:spLocks noGrp="1"/>
          </p:cNvSpPr>
          <p:nvPr>
            <p:ph type="body" idx="1"/>
          </p:nvPr>
        </p:nvSpPr>
        <p:spPr>
          <a:noFill/>
          <a:ln/>
        </p:spPr>
        <p:txBody>
          <a:bodyPr/>
          <a:lstStyle/>
          <a:p>
            <a:endParaRPr lang="cs-CZ" smtClean="0"/>
          </a:p>
        </p:txBody>
      </p:sp>
      <p:sp>
        <p:nvSpPr>
          <p:cNvPr id="33796" name="Zástupný symbol pro číslo snímku 3"/>
          <p:cNvSpPr>
            <a:spLocks noGrp="1"/>
          </p:cNvSpPr>
          <p:nvPr>
            <p:ph type="sldNum" sz="quarter" idx="5"/>
          </p:nvPr>
        </p:nvSpPr>
        <p:spPr>
          <a:noFill/>
        </p:spPr>
        <p:txBody>
          <a:bodyPr/>
          <a:lstStyle/>
          <a:p>
            <a:fld id="{038657F1-8447-401B-8487-CA030393E5AC}" type="slidenum">
              <a:rPr lang="cs-CZ" smtClean="0"/>
              <a:pPr/>
              <a:t>14</a:t>
            </a:fld>
            <a:endParaRPr lang="cs-CZ"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8E82826-A3DE-4B0F-B771-F82CF74CC625}" type="slidenum">
              <a:rPr lang="cs-CZ" smtClean="0"/>
              <a:pPr/>
              <a:t>15</a:t>
            </a:fld>
            <a:endParaRPr lang="cs-CZ"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obrázek snímku 1"/>
          <p:cNvSpPr>
            <a:spLocks noGrp="1" noRot="1" noChangeAspect="1" noTextEdit="1"/>
          </p:cNvSpPr>
          <p:nvPr>
            <p:ph type="sldImg"/>
          </p:nvPr>
        </p:nvSpPr>
        <p:spPr>
          <a:ln/>
        </p:spPr>
      </p:sp>
      <p:sp>
        <p:nvSpPr>
          <p:cNvPr id="35843" name="Zástupný symbol pro poznámky 2"/>
          <p:cNvSpPr>
            <a:spLocks noGrp="1"/>
          </p:cNvSpPr>
          <p:nvPr>
            <p:ph type="body" idx="1"/>
          </p:nvPr>
        </p:nvSpPr>
        <p:spPr>
          <a:noFill/>
          <a:ln/>
        </p:spPr>
        <p:txBody>
          <a:bodyPr/>
          <a:lstStyle/>
          <a:p>
            <a:endParaRPr lang="cs-CZ" smtClean="0"/>
          </a:p>
        </p:txBody>
      </p:sp>
      <p:sp>
        <p:nvSpPr>
          <p:cNvPr id="35844" name="Zástupný symbol pro číslo snímku 3"/>
          <p:cNvSpPr>
            <a:spLocks noGrp="1"/>
          </p:cNvSpPr>
          <p:nvPr>
            <p:ph type="sldNum" sz="quarter" idx="5"/>
          </p:nvPr>
        </p:nvSpPr>
        <p:spPr>
          <a:noFill/>
        </p:spPr>
        <p:txBody>
          <a:bodyPr/>
          <a:lstStyle/>
          <a:p>
            <a:fld id="{754ECFDB-ECB8-454F-A80D-A89FE9E5D5DB}" type="slidenum">
              <a:rPr lang="cs-CZ" smtClean="0"/>
              <a:pPr/>
              <a:t>16</a:t>
            </a:fld>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F40327D-6606-44B4-ABD4-C33AD6237FDF}" type="slidenum">
              <a:rPr lang="cs-CZ" smtClean="0"/>
              <a:pPr/>
              <a:t>2</a:t>
            </a:fld>
            <a:endParaRPr lang="cs-CZ"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p:cNvSpPr>
            <a:spLocks noGrp="1" noRot="1" noChangeAspect="1" noTextEdit="1"/>
          </p:cNvSpPr>
          <p:nvPr>
            <p:ph type="sldImg"/>
          </p:nvPr>
        </p:nvSpPr>
        <p:spPr>
          <a:ln/>
        </p:spPr>
      </p:sp>
      <p:sp>
        <p:nvSpPr>
          <p:cNvPr id="23555" name="Zástupný symbol pro poznámky 2"/>
          <p:cNvSpPr>
            <a:spLocks noGrp="1"/>
          </p:cNvSpPr>
          <p:nvPr>
            <p:ph type="body" idx="1"/>
          </p:nvPr>
        </p:nvSpPr>
        <p:spPr>
          <a:noFill/>
          <a:ln/>
        </p:spPr>
        <p:txBody>
          <a:bodyPr/>
          <a:lstStyle/>
          <a:p>
            <a:endParaRPr lang="cs-CZ" dirty="0" smtClean="0"/>
          </a:p>
        </p:txBody>
      </p:sp>
      <p:sp>
        <p:nvSpPr>
          <p:cNvPr id="23556" name="Zástupný symbol pro číslo snímku 3"/>
          <p:cNvSpPr>
            <a:spLocks noGrp="1"/>
          </p:cNvSpPr>
          <p:nvPr>
            <p:ph type="sldNum" sz="quarter" idx="5"/>
          </p:nvPr>
        </p:nvSpPr>
        <p:spPr>
          <a:noFill/>
        </p:spPr>
        <p:txBody>
          <a:bodyPr/>
          <a:lstStyle/>
          <a:p>
            <a:fld id="{19785B64-BD86-46E3-B3F6-06F807F9F30C}" type="slidenum">
              <a:rPr lang="cs-CZ" smtClean="0"/>
              <a:pPr/>
              <a:t>3</a:t>
            </a:fld>
            <a:endParaRPr lang="cs-CZ"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rázek snímku 1"/>
          <p:cNvSpPr>
            <a:spLocks noGrp="1" noRot="1" noChangeAspect="1" noTextEdit="1"/>
          </p:cNvSpPr>
          <p:nvPr>
            <p:ph type="sldImg"/>
          </p:nvPr>
        </p:nvSpPr>
        <p:spPr>
          <a:ln/>
        </p:spPr>
      </p:sp>
      <p:sp>
        <p:nvSpPr>
          <p:cNvPr id="24579" name="Zástupný symbol pro poznámky 2"/>
          <p:cNvSpPr>
            <a:spLocks noGrp="1"/>
          </p:cNvSpPr>
          <p:nvPr>
            <p:ph type="body" idx="1"/>
          </p:nvPr>
        </p:nvSpPr>
        <p:spPr>
          <a:noFill/>
          <a:ln/>
        </p:spPr>
        <p:txBody>
          <a:bodyPr/>
          <a:lstStyle/>
          <a:p>
            <a:endParaRPr lang="cs-CZ" dirty="0" smtClean="0"/>
          </a:p>
        </p:txBody>
      </p:sp>
      <p:sp>
        <p:nvSpPr>
          <p:cNvPr id="24580" name="Zástupný symbol pro číslo snímku 3"/>
          <p:cNvSpPr>
            <a:spLocks noGrp="1"/>
          </p:cNvSpPr>
          <p:nvPr>
            <p:ph type="sldNum" sz="quarter" idx="5"/>
          </p:nvPr>
        </p:nvSpPr>
        <p:spPr>
          <a:noFill/>
        </p:spPr>
        <p:txBody>
          <a:bodyPr/>
          <a:lstStyle/>
          <a:p>
            <a:fld id="{3E369CA8-E0A2-4FB1-9C20-9F1661A52DEC}" type="slidenum">
              <a:rPr lang="cs-CZ" smtClean="0"/>
              <a:pPr/>
              <a:t>4</a:t>
            </a:fld>
            <a:endParaRPr lang="cs-CZ"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rázek snímku 1"/>
          <p:cNvSpPr>
            <a:spLocks noGrp="1" noRot="1" noChangeAspect="1" noTextEdit="1"/>
          </p:cNvSpPr>
          <p:nvPr>
            <p:ph type="sldImg"/>
          </p:nvPr>
        </p:nvSpPr>
        <p:spPr>
          <a:ln/>
        </p:spPr>
      </p:sp>
      <p:sp>
        <p:nvSpPr>
          <p:cNvPr id="25603" name="Zástupný symbol pro poznámky 2"/>
          <p:cNvSpPr>
            <a:spLocks noGrp="1"/>
          </p:cNvSpPr>
          <p:nvPr>
            <p:ph type="body" idx="1"/>
          </p:nvPr>
        </p:nvSpPr>
        <p:spPr>
          <a:noFill/>
          <a:ln/>
        </p:spPr>
        <p:txBody>
          <a:bodyPr/>
          <a:lstStyle/>
          <a:p>
            <a:endParaRPr lang="cs-CZ" dirty="0" smtClean="0"/>
          </a:p>
        </p:txBody>
      </p:sp>
      <p:sp>
        <p:nvSpPr>
          <p:cNvPr id="25604" name="Zástupný symbol pro číslo snímku 3"/>
          <p:cNvSpPr>
            <a:spLocks noGrp="1"/>
          </p:cNvSpPr>
          <p:nvPr>
            <p:ph type="sldNum" sz="quarter" idx="5"/>
          </p:nvPr>
        </p:nvSpPr>
        <p:spPr>
          <a:noFill/>
        </p:spPr>
        <p:txBody>
          <a:bodyPr/>
          <a:lstStyle/>
          <a:p>
            <a:fld id="{C7938B80-D65E-48CB-8F6A-36C6FFB0DAE8}" type="slidenum">
              <a:rPr lang="cs-CZ" smtClean="0"/>
              <a:pPr/>
              <a:t>5</a:t>
            </a:fld>
            <a:endParaRPr lang="cs-CZ"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obrázek snímku 1"/>
          <p:cNvSpPr>
            <a:spLocks noGrp="1" noRot="1" noChangeAspect="1" noTextEdit="1"/>
          </p:cNvSpPr>
          <p:nvPr>
            <p:ph type="sldImg"/>
          </p:nvPr>
        </p:nvSpPr>
        <p:spPr>
          <a:ln/>
        </p:spPr>
      </p:sp>
      <p:sp>
        <p:nvSpPr>
          <p:cNvPr id="26627" name="Zástupný symbol pro poznámky 2"/>
          <p:cNvSpPr>
            <a:spLocks noGrp="1"/>
          </p:cNvSpPr>
          <p:nvPr>
            <p:ph type="body" idx="1"/>
          </p:nvPr>
        </p:nvSpPr>
        <p:spPr>
          <a:noFill/>
          <a:ln/>
        </p:spPr>
        <p:txBody>
          <a:bodyPr/>
          <a:lstStyle/>
          <a:p>
            <a:endParaRPr lang="cs-CZ" smtClean="0"/>
          </a:p>
        </p:txBody>
      </p:sp>
      <p:sp>
        <p:nvSpPr>
          <p:cNvPr id="26628" name="Zástupný symbol pro číslo snímku 3"/>
          <p:cNvSpPr>
            <a:spLocks noGrp="1"/>
          </p:cNvSpPr>
          <p:nvPr>
            <p:ph type="sldNum" sz="quarter" idx="5"/>
          </p:nvPr>
        </p:nvSpPr>
        <p:spPr>
          <a:noFill/>
        </p:spPr>
        <p:txBody>
          <a:bodyPr/>
          <a:lstStyle/>
          <a:p>
            <a:fld id="{7C27DC2A-937E-4FCC-AAFC-A78424F36788}" type="slidenum">
              <a:rPr lang="cs-CZ" smtClean="0"/>
              <a:pPr/>
              <a:t>7</a:t>
            </a:fld>
            <a:endParaRPr 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p:cNvSpPr>
            <a:spLocks noGrp="1" noRot="1" noChangeAspect="1" noTextEdit="1"/>
          </p:cNvSpPr>
          <p:nvPr>
            <p:ph type="sldImg"/>
          </p:nvPr>
        </p:nvSpPr>
        <p:spPr>
          <a:ln/>
        </p:spPr>
      </p:sp>
      <p:sp>
        <p:nvSpPr>
          <p:cNvPr id="27651" name="Zástupný symbol pro poznámky 2"/>
          <p:cNvSpPr>
            <a:spLocks noGrp="1"/>
          </p:cNvSpPr>
          <p:nvPr>
            <p:ph type="body" idx="1"/>
          </p:nvPr>
        </p:nvSpPr>
        <p:spPr>
          <a:noFill/>
          <a:ln/>
        </p:spPr>
        <p:txBody>
          <a:bodyPr/>
          <a:lstStyle/>
          <a:p>
            <a:endParaRPr lang="cs-CZ" smtClean="0"/>
          </a:p>
        </p:txBody>
      </p:sp>
      <p:sp>
        <p:nvSpPr>
          <p:cNvPr id="27652" name="Zástupný symbol pro číslo snímku 3"/>
          <p:cNvSpPr>
            <a:spLocks noGrp="1"/>
          </p:cNvSpPr>
          <p:nvPr>
            <p:ph type="sldNum" sz="quarter" idx="5"/>
          </p:nvPr>
        </p:nvSpPr>
        <p:spPr>
          <a:noFill/>
        </p:spPr>
        <p:txBody>
          <a:bodyPr/>
          <a:lstStyle/>
          <a:p>
            <a:fld id="{37F9CF97-4255-41CF-ABEE-4D377FE67BF6}" type="slidenum">
              <a:rPr lang="cs-CZ" smtClean="0"/>
              <a:pPr/>
              <a:t>8</a:t>
            </a:fld>
            <a:endParaRPr 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a:ln/>
        </p:spPr>
      </p:sp>
      <p:sp>
        <p:nvSpPr>
          <p:cNvPr id="28675" name="Zástupný symbol pro poznámky 2"/>
          <p:cNvSpPr>
            <a:spLocks noGrp="1"/>
          </p:cNvSpPr>
          <p:nvPr>
            <p:ph type="body" idx="1"/>
          </p:nvPr>
        </p:nvSpPr>
        <p:spPr>
          <a:noFill/>
          <a:ln/>
        </p:spPr>
        <p:txBody>
          <a:bodyPr/>
          <a:lstStyle/>
          <a:p>
            <a:endParaRPr lang="cs-CZ" smtClean="0"/>
          </a:p>
        </p:txBody>
      </p:sp>
      <p:sp>
        <p:nvSpPr>
          <p:cNvPr id="28676" name="Zástupný symbol pro číslo snímku 3"/>
          <p:cNvSpPr>
            <a:spLocks noGrp="1"/>
          </p:cNvSpPr>
          <p:nvPr>
            <p:ph type="sldNum" sz="quarter" idx="5"/>
          </p:nvPr>
        </p:nvSpPr>
        <p:spPr>
          <a:noFill/>
        </p:spPr>
        <p:txBody>
          <a:bodyPr/>
          <a:lstStyle/>
          <a:p>
            <a:fld id="{F77E9A95-85BE-4ED6-94CB-F379B6DFE388}" type="slidenum">
              <a:rPr lang="cs-CZ" smtClean="0"/>
              <a:pPr/>
              <a:t>9</a:t>
            </a:fld>
            <a:endParaRPr 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a:ln/>
        </p:spPr>
      </p:sp>
      <p:sp>
        <p:nvSpPr>
          <p:cNvPr id="29699" name="Zástupný symbol pro poznámky 2"/>
          <p:cNvSpPr>
            <a:spLocks noGrp="1"/>
          </p:cNvSpPr>
          <p:nvPr>
            <p:ph type="body" idx="1"/>
          </p:nvPr>
        </p:nvSpPr>
        <p:spPr>
          <a:noFill/>
          <a:ln/>
        </p:spPr>
        <p:txBody>
          <a:bodyPr/>
          <a:lstStyle/>
          <a:p>
            <a:endParaRPr lang="cs-CZ" smtClean="0"/>
          </a:p>
        </p:txBody>
      </p:sp>
      <p:sp>
        <p:nvSpPr>
          <p:cNvPr id="29700" name="Zástupný symbol pro číslo snímku 3"/>
          <p:cNvSpPr>
            <a:spLocks noGrp="1"/>
          </p:cNvSpPr>
          <p:nvPr>
            <p:ph type="sldNum" sz="quarter" idx="5"/>
          </p:nvPr>
        </p:nvSpPr>
        <p:spPr>
          <a:noFill/>
        </p:spPr>
        <p:txBody>
          <a:bodyPr/>
          <a:lstStyle/>
          <a:p>
            <a:fld id="{6172F903-C95B-4E34-BF57-327F9BD2F872}" type="slidenum">
              <a:rPr lang="cs-CZ" smtClean="0"/>
              <a:pPr/>
              <a:t>10</a:t>
            </a:fld>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71525" y="2249488"/>
            <a:ext cx="8743950" cy="1550987"/>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543050" y="4102100"/>
            <a:ext cx="7200900" cy="18494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67813FEE-B4C6-4734-BBFB-D53EBA7F6DDA}"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0FAC9C1A-A1BD-4539-8562-CFD3F641A6FE}"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329488" y="642938"/>
            <a:ext cx="2185987" cy="57912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771525" y="642938"/>
            <a:ext cx="6405563" cy="57912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C28CDC8A-FA1A-4126-A4B7-7C6353A1FE31}"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71525" y="642938"/>
            <a:ext cx="8743950" cy="5791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C063A1D7-C5C0-43E2-A8FF-DB09985E01A9}"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771525" y="642938"/>
            <a:ext cx="8743950" cy="1206500"/>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71525" y="2090738"/>
            <a:ext cx="4295775" cy="43434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5219700" y="2090738"/>
            <a:ext cx="4295775"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5219700" y="4338638"/>
            <a:ext cx="4295775"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4"/>
          <p:cNvSpPr>
            <a:spLocks noGrp="1" noChangeArrowheads="1"/>
          </p:cNvSpPr>
          <p:nvPr>
            <p:ph type="dt" sz="half" idx="10"/>
          </p:nvPr>
        </p:nvSpPr>
        <p:spPr>
          <a:ln/>
        </p:spPr>
        <p:txBody>
          <a:bodyPr/>
          <a:lstStyle>
            <a:lvl1pPr>
              <a:defRPr/>
            </a:lvl1pPr>
          </a:lstStyle>
          <a:p>
            <a:pPr>
              <a:defRPr/>
            </a:pPr>
            <a:endParaRPr lang="cs-CZ"/>
          </a:p>
        </p:txBody>
      </p:sp>
      <p:sp>
        <p:nvSpPr>
          <p:cNvPr id="7" name="Rectangle 5"/>
          <p:cNvSpPr>
            <a:spLocks noGrp="1" noChangeArrowheads="1"/>
          </p:cNvSpPr>
          <p:nvPr>
            <p:ph type="ftr" sz="quarter" idx="11"/>
          </p:nvPr>
        </p:nvSpPr>
        <p:spPr>
          <a:ln/>
        </p:spPr>
        <p:txBody>
          <a:bodyPr/>
          <a:lstStyle>
            <a:lvl1pPr>
              <a:defRPr/>
            </a:lvl1pPr>
          </a:lstStyle>
          <a:p>
            <a:pPr>
              <a:defRPr/>
            </a:pPr>
            <a:endParaRPr lang="cs-CZ"/>
          </a:p>
        </p:txBody>
      </p:sp>
      <p:sp>
        <p:nvSpPr>
          <p:cNvPr id="8" name="Rectangle 6"/>
          <p:cNvSpPr>
            <a:spLocks noGrp="1" noChangeArrowheads="1"/>
          </p:cNvSpPr>
          <p:nvPr>
            <p:ph type="sldNum" sz="quarter" idx="12"/>
          </p:nvPr>
        </p:nvSpPr>
        <p:spPr>
          <a:ln/>
        </p:spPr>
        <p:txBody>
          <a:bodyPr/>
          <a:lstStyle>
            <a:lvl1pPr>
              <a:defRPr/>
            </a:lvl1pPr>
          </a:lstStyle>
          <a:p>
            <a:pPr>
              <a:defRPr/>
            </a:pPr>
            <a:fld id="{334CB79B-4FE7-4C4F-866E-570FECB6BB3E}"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9E8FB2F0-7C24-410E-9E5E-E150E2696A9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12800" y="4651375"/>
            <a:ext cx="8743950" cy="14382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812800" y="3068638"/>
            <a:ext cx="8743950"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85F300B4-4A49-46D8-BC59-5964B5FA7FDC}"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71525" y="2090738"/>
            <a:ext cx="42957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219700" y="2090738"/>
            <a:ext cx="42957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24991BCE-55FC-4FBE-9A69-0A302406C940}"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14350" y="290513"/>
            <a:ext cx="9258300" cy="12065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514350" y="1620838"/>
            <a:ext cx="4545013"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514350" y="2295525"/>
            <a:ext cx="4545013"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5226050" y="1620838"/>
            <a:ext cx="4546600"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5226050" y="2295525"/>
            <a:ext cx="4546600"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p>
        </p:txBody>
      </p:sp>
      <p:sp>
        <p:nvSpPr>
          <p:cNvPr id="9" name="Rectangle 6"/>
          <p:cNvSpPr>
            <a:spLocks noGrp="1" noChangeArrowheads="1"/>
          </p:cNvSpPr>
          <p:nvPr>
            <p:ph type="sldNum" sz="quarter" idx="12"/>
          </p:nvPr>
        </p:nvSpPr>
        <p:spPr>
          <a:ln/>
        </p:spPr>
        <p:txBody>
          <a:bodyPr/>
          <a:lstStyle>
            <a:lvl1pPr>
              <a:defRPr/>
            </a:lvl1pPr>
          </a:lstStyle>
          <a:p>
            <a:pPr>
              <a:defRPr/>
            </a:pPr>
            <a:fld id="{2B75CD68-748F-49FC-A8F8-26B3BA3D179F}"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9A82F5D3-FD1D-4326-ABE5-0B29D19516B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p>
        </p:txBody>
      </p:sp>
      <p:sp>
        <p:nvSpPr>
          <p:cNvPr id="4" name="Rectangle 6"/>
          <p:cNvSpPr>
            <a:spLocks noGrp="1" noChangeArrowheads="1"/>
          </p:cNvSpPr>
          <p:nvPr>
            <p:ph type="sldNum" sz="quarter" idx="12"/>
          </p:nvPr>
        </p:nvSpPr>
        <p:spPr>
          <a:ln/>
        </p:spPr>
        <p:txBody>
          <a:bodyPr/>
          <a:lstStyle>
            <a:lvl1pPr>
              <a:defRPr/>
            </a:lvl1pPr>
          </a:lstStyle>
          <a:p>
            <a:pPr>
              <a:defRPr/>
            </a:pPr>
            <a:fld id="{E24A45F9-00F6-4F64-9368-FD5ACF48D365}"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14350" y="288925"/>
            <a:ext cx="3384550" cy="12255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4022725" y="288925"/>
            <a:ext cx="5749925"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514350" y="1514475"/>
            <a:ext cx="3384550"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6C94C4C4-4C1F-40F5-9437-A29B4D8879FF}"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16125" y="5067300"/>
            <a:ext cx="6172200" cy="59848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2016125" y="646113"/>
            <a:ext cx="6172200"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smtClean="0"/>
          </a:p>
        </p:txBody>
      </p:sp>
      <p:sp>
        <p:nvSpPr>
          <p:cNvPr id="4" name="Zástupný symbol pro text 3"/>
          <p:cNvSpPr>
            <a:spLocks noGrp="1"/>
          </p:cNvSpPr>
          <p:nvPr>
            <p:ph type="body" sz="half" idx="2"/>
          </p:nvPr>
        </p:nvSpPr>
        <p:spPr>
          <a:xfrm>
            <a:off x="2016125" y="5665788"/>
            <a:ext cx="6172200"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9C8AAC03-3320-4432-9865-FAF754976B9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71525" y="642938"/>
            <a:ext cx="8743950" cy="1206500"/>
          </a:xfrm>
          <a:prstGeom prst="rect">
            <a:avLst/>
          </a:prstGeom>
          <a:noFill/>
          <a:ln w="9525">
            <a:noFill/>
            <a:miter lim="800000"/>
            <a:headEnd/>
            <a:tailEnd/>
          </a:ln>
        </p:spPr>
        <p:txBody>
          <a:bodyPr vert="horz" wrap="square" lIns="95745" tIns="47872" rIns="95745" bIns="47872" numCol="1" anchor="ctr" anchorCtr="0" compatLnSpc="1">
            <a:prstTxWarp prst="textNoShape">
              <a:avLst/>
            </a:prstTxWarp>
          </a:bodyPr>
          <a:lstStyle/>
          <a:p>
            <a:pPr lvl="0"/>
            <a:r>
              <a:rPr lang="cs-CZ" smtClean="0"/>
              <a:t>Klepnutím lze upravit styl předlohy nadpisů.</a:t>
            </a:r>
          </a:p>
        </p:txBody>
      </p:sp>
      <p:sp>
        <p:nvSpPr>
          <p:cNvPr id="10243" name="Rectangle 3"/>
          <p:cNvSpPr>
            <a:spLocks noGrp="1" noChangeArrowheads="1"/>
          </p:cNvSpPr>
          <p:nvPr>
            <p:ph type="body" idx="1"/>
          </p:nvPr>
        </p:nvSpPr>
        <p:spPr bwMode="auto">
          <a:xfrm>
            <a:off x="771525" y="2090738"/>
            <a:ext cx="8743950" cy="4343400"/>
          </a:xfrm>
          <a:prstGeom prst="rect">
            <a:avLst/>
          </a:prstGeom>
          <a:noFill/>
          <a:ln w="9525">
            <a:noFill/>
            <a:miter lim="800000"/>
            <a:headEnd/>
            <a:tailEnd/>
          </a:ln>
        </p:spPr>
        <p:txBody>
          <a:bodyPr vert="horz" wrap="square" lIns="95745" tIns="47872" rIns="95745" bIns="47872"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8" name="Rectangle 4"/>
          <p:cNvSpPr>
            <a:spLocks noGrp="1" noChangeArrowheads="1"/>
          </p:cNvSpPr>
          <p:nvPr>
            <p:ph type="dt" sz="half" idx="2"/>
          </p:nvPr>
        </p:nvSpPr>
        <p:spPr bwMode="auto">
          <a:xfrm>
            <a:off x="771525" y="6596063"/>
            <a:ext cx="214312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l" eaLnBrk="0" hangingPunct="0">
              <a:defRPr sz="1500" b="0">
                <a:latin typeface="Times New Roman" pitchFamily="18" charset="0"/>
              </a:defRPr>
            </a:lvl1pPr>
          </a:lstStyle>
          <a:p>
            <a:pPr>
              <a:defRPr/>
            </a:pPr>
            <a:endParaRPr lang="cs-CZ"/>
          </a:p>
        </p:txBody>
      </p:sp>
      <p:sp>
        <p:nvSpPr>
          <p:cNvPr id="1029" name="Rectangle 5"/>
          <p:cNvSpPr>
            <a:spLocks noGrp="1" noChangeArrowheads="1"/>
          </p:cNvSpPr>
          <p:nvPr>
            <p:ph type="ftr" sz="quarter" idx="3"/>
          </p:nvPr>
        </p:nvSpPr>
        <p:spPr bwMode="auto">
          <a:xfrm>
            <a:off x="3514725" y="6596063"/>
            <a:ext cx="3257550"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ctr" eaLnBrk="0" hangingPunct="0">
              <a:defRPr sz="1500" b="0">
                <a:latin typeface="Times New Roman" pitchFamily="18" charset="0"/>
              </a:defRPr>
            </a:lvl1pPr>
          </a:lstStyle>
          <a:p>
            <a:pPr>
              <a:defRPr/>
            </a:pPr>
            <a:endParaRPr lang="cs-CZ"/>
          </a:p>
        </p:txBody>
      </p:sp>
      <p:sp>
        <p:nvSpPr>
          <p:cNvPr id="1030" name="Rectangle 6"/>
          <p:cNvSpPr>
            <a:spLocks noGrp="1" noChangeArrowheads="1"/>
          </p:cNvSpPr>
          <p:nvPr>
            <p:ph type="sldNum" sz="quarter" idx="4"/>
          </p:nvPr>
        </p:nvSpPr>
        <p:spPr bwMode="auto">
          <a:xfrm>
            <a:off x="7372350" y="6596063"/>
            <a:ext cx="214312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r" eaLnBrk="0" hangingPunct="0">
              <a:defRPr sz="1500" b="0">
                <a:latin typeface="Times New Roman" pitchFamily="18" charset="0"/>
              </a:defRPr>
            </a:lvl1pPr>
          </a:lstStyle>
          <a:p>
            <a:pPr>
              <a:defRPr/>
            </a:pPr>
            <a:fld id="{578BFAD5-2279-4007-9644-84F98EDAC053}"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Times New Roman" pitchFamily="18" charset="0"/>
        </a:defRPr>
      </a:lvl2pPr>
      <a:lvl3pPr algn="ctr" defTabSz="957263" rtl="0" eaLnBrk="0" fontAlgn="base" hangingPunct="0">
        <a:spcBef>
          <a:spcPct val="0"/>
        </a:spcBef>
        <a:spcAft>
          <a:spcPct val="0"/>
        </a:spcAft>
        <a:defRPr sz="4600">
          <a:solidFill>
            <a:schemeClr val="tx2"/>
          </a:solidFill>
          <a:latin typeface="Times New Roman" pitchFamily="18" charset="0"/>
        </a:defRPr>
      </a:lvl3pPr>
      <a:lvl4pPr algn="ctr" defTabSz="957263" rtl="0" eaLnBrk="0" fontAlgn="base" hangingPunct="0">
        <a:spcBef>
          <a:spcPct val="0"/>
        </a:spcBef>
        <a:spcAft>
          <a:spcPct val="0"/>
        </a:spcAft>
        <a:defRPr sz="4600">
          <a:solidFill>
            <a:schemeClr val="tx2"/>
          </a:solidFill>
          <a:latin typeface="Times New Roman" pitchFamily="18" charset="0"/>
        </a:defRPr>
      </a:lvl4pPr>
      <a:lvl5pPr algn="ctr" defTabSz="957263" rtl="0" eaLnBrk="0" fontAlgn="base" hangingPunct="0">
        <a:spcBef>
          <a:spcPct val="0"/>
        </a:spcBef>
        <a:spcAft>
          <a:spcPct val="0"/>
        </a:spcAft>
        <a:defRPr sz="4600">
          <a:solidFill>
            <a:schemeClr val="tx2"/>
          </a:solidFill>
          <a:latin typeface="Times New Roman" pitchFamily="18" charset="0"/>
        </a:defRPr>
      </a:lvl5pPr>
      <a:lvl6pPr marL="457200" algn="ctr" defTabSz="957263" rtl="0" eaLnBrk="0" fontAlgn="base" hangingPunct="0">
        <a:spcBef>
          <a:spcPct val="0"/>
        </a:spcBef>
        <a:spcAft>
          <a:spcPct val="0"/>
        </a:spcAft>
        <a:defRPr sz="4600">
          <a:solidFill>
            <a:schemeClr val="tx2"/>
          </a:solidFill>
          <a:latin typeface="Times New Roman" pitchFamily="18" charset="0"/>
        </a:defRPr>
      </a:lvl6pPr>
      <a:lvl7pPr marL="914400" algn="ctr" defTabSz="957263" rtl="0" eaLnBrk="0" fontAlgn="base" hangingPunct="0">
        <a:spcBef>
          <a:spcPct val="0"/>
        </a:spcBef>
        <a:spcAft>
          <a:spcPct val="0"/>
        </a:spcAft>
        <a:defRPr sz="4600">
          <a:solidFill>
            <a:schemeClr val="tx2"/>
          </a:solidFill>
          <a:latin typeface="Times New Roman" pitchFamily="18" charset="0"/>
        </a:defRPr>
      </a:lvl7pPr>
      <a:lvl8pPr marL="1371600" algn="ctr" defTabSz="957263" rtl="0" eaLnBrk="0" fontAlgn="base" hangingPunct="0">
        <a:spcBef>
          <a:spcPct val="0"/>
        </a:spcBef>
        <a:spcAft>
          <a:spcPct val="0"/>
        </a:spcAft>
        <a:defRPr sz="4600">
          <a:solidFill>
            <a:schemeClr val="tx2"/>
          </a:solidFill>
          <a:latin typeface="Times New Roman" pitchFamily="18" charset="0"/>
        </a:defRPr>
      </a:lvl8pPr>
      <a:lvl9pPr marL="1828800" algn="ctr" defTabSz="957263" rtl="0" eaLnBrk="0" fontAlgn="base" hangingPunct="0">
        <a:spcBef>
          <a:spcPct val="0"/>
        </a:spcBef>
        <a:spcAft>
          <a:spcPct val="0"/>
        </a:spcAft>
        <a:defRPr sz="4600">
          <a:solidFill>
            <a:schemeClr val="tx2"/>
          </a:solidFill>
          <a:latin typeface="Times New Roman" pitchFamily="18"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800">
          <a:solidFill>
            <a:schemeClr val="tx1"/>
          </a:solidFill>
          <a:latin typeface="+mn-lt"/>
        </a:defRPr>
      </a:lvl2pPr>
      <a:lvl3pPr marL="1193800" indent="-236538"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5825" indent="-239713" algn="l" defTabSz="957263" rtl="0" eaLnBrk="0" fontAlgn="base" hangingPunct="0">
        <a:spcBef>
          <a:spcPct val="20000"/>
        </a:spcBef>
        <a:spcAft>
          <a:spcPct val="0"/>
        </a:spcAft>
        <a:buChar char="»"/>
        <a:defRPr sz="2100">
          <a:solidFill>
            <a:schemeClr val="tx1"/>
          </a:solidFill>
          <a:latin typeface="+mn-lt"/>
        </a:defRPr>
      </a:lvl5pPr>
      <a:lvl6pPr marL="2613025" indent="-239713" algn="l" defTabSz="957263" rtl="0" eaLnBrk="0" fontAlgn="base" hangingPunct="0">
        <a:spcBef>
          <a:spcPct val="20000"/>
        </a:spcBef>
        <a:spcAft>
          <a:spcPct val="0"/>
        </a:spcAft>
        <a:buChar char="»"/>
        <a:defRPr sz="2100">
          <a:solidFill>
            <a:schemeClr val="tx1"/>
          </a:solidFill>
          <a:latin typeface="+mn-lt"/>
        </a:defRPr>
      </a:lvl6pPr>
      <a:lvl7pPr marL="3070225" indent="-239713" algn="l" defTabSz="957263" rtl="0" eaLnBrk="0" fontAlgn="base" hangingPunct="0">
        <a:spcBef>
          <a:spcPct val="20000"/>
        </a:spcBef>
        <a:spcAft>
          <a:spcPct val="0"/>
        </a:spcAft>
        <a:buChar char="»"/>
        <a:defRPr sz="2100">
          <a:solidFill>
            <a:schemeClr val="tx1"/>
          </a:solidFill>
          <a:latin typeface="+mn-lt"/>
        </a:defRPr>
      </a:lvl7pPr>
      <a:lvl8pPr marL="3527425" indent="-239713" algn="l" defTabSz="957263" rtl="0" eaLnBrk="0" fontAlgn="base" hangingPunct="0">
        <a:spcBef>
          <a:spcPct val="20000"/>
        </a:spcBef>
        <a:spcAft>
          <a:spcPct val="0"/>
        </a:spcAft>
        <a:buChar char="»"/>
        <a:defRPr sz="2100">
          <a:solidFill>
            <a:schemeClr val="tx1"/>
          </a:solidFill>
          <a:latin typeface="+mn-lt"/>
        </a:defRPr>
      </a:lvl8pPr>
      <a:lvl9pPr marL="3984625" indent="-239713" algn="l" defTabSz="957263" rtl="0" eaLnBrk="0" fontAlgn="base" hangingPunct="0">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3" Type="http://schemas.openxmlformats.org/officeDocument/2006/relationships/image" Target="../media/image566.emf"/><Relationship Id="rId18" Type="http://schemas.openxmlformats.org/officeDocument/2006/relationships/image" Target="../media/image571.emf"/><Relationship Id="rId26" Type="http://schemas.openxmlformats.org/officeDocument/2006/relationships/image" Target="../media/image579.emf"/><Relationship Id="rId39" Type="http://schemas.openxmlformats.org/officeDocument/2006/relationships/image" Target="../media/image592.emf"/><Relationship Id="rId21" Type="http://schemas.openxmlformats.org/officeDocument/2006/relationships/image" Target="../media/image574.emf"/><Relationship Id="rId34" Type="http://schemas.openxmlformats.org/officeDocument/2006/relationships/image" Target="../media/image587.emf"/><Relationship Id="rId42" Type="http://schemas.openxmlformats.org/officeDocument/2006/relationships/image" Target="../media/image595.emf"/><Relationship Id="rId47" Type="http://schemas.openxmlformats.org/officeDocument/2006/relationships/image" Target="../media/image600.emf"/><Relationship Id="rId50" Type="http://schemas.openxmlformats.org/officeDocument/2006/relationships/image" Target="../media/image603.emf"/><Relationship Id="rId55" Type="http://schemas.openxmlformats.org/officeDocument/2006/relationships/image" Target="../media/image608.emf"/><Relationship Id="rId63" Type="http://schemas.openxmlformats.org/officeDocument/2006/relationships/image" Target="../media/image616.emf"/><Relationship Id="rId7" Type="http://schemas.openxmlformats.org/officeDocument/2006/relationships/image" Target="../media/image560.emf"/><Relationship Id="rId2" Type="http://schemas.openxmlformats.org/officeDocument/2006/relationships/notesSlide" Target="../notesSlides/notesSlide9.xml"/><Relationship Id="rId16" Type="http://schemas.openxmlformats.org/officeDocument/2006/relationships/image" Target="../media/image569.emf"/><Relationship Id="rId20" Type="http://schemas.openxmlformats.org/officeDocument/2006/relationships/image" Target="../media/image573.emf"/><Relationship Id="rId29" Type="http://schemas.openxmlformats.org/officeDocument/2006/relationships/image" Target="../media/image582.emf"/><Relationship Id="rId41" Type="http://schemas.openxmlformats.org/officeDocument/2006/relationships/image" Target="../media/image594.emf"/><Relationship Id="rId54" Type="http://schemas.openxmlformats.org/officeDocument/2006/relationships/image" Target="../media/image607.emf"/><Relationship Id="rId62" Type="http://schemas.openxmlformats.org/officeDocument/2006/relationships/image" Target="../media/image615.emf"/><Relationship Id="rId1" Type="http://schemas.openxmlformats.org/officeDocument/2006/relationships/slideLayout" Target="../slideLayouts/slideLayout7.xml"/><Relationship Id="rId6" Type="http://schemas.openxmlformats.org/officeDocument/2006/relationships/image" Target="../media/image559.emf"/><Relationship Id="rId11" Type="http://schemas.openxmlformats.org/officeDocument/2006/relationships/image" Target="../media/image564.emf"/><Relationship Id="rId24" Type="http://schemas.openxmlformats.org/officeDocument/2006/relationships/image" Target="../media/image577.emf"/><Relationship Id="rId32" Type="http://schemas.openxmlformats.org/officeDocument/2006/relationships/image" Target="../media/image585.emf"/><Relationship Id="rId37" Type="http://schemas.openxmlformats.org/officeDocument/2006/relationships/image" Target="../media/image590.emf"/><Relationship Id="rId40" Type="http://schemas.openxmlformats.org/officeDocument/2006/relationships/image" Target="../media/image593.emf"/><Relationship Id="rId45" Type="http://schemas.openxmlformats.org/officeDocument/2006/relationships/image" Target="../media/image598.emf"/><Relationship Id="rId53" Type="http://schemas.openxmlformats.org/officeDocument/2006/relationships/image" Target="../media/image606.emf"/><Relationship Id="rId58" Type="http://schemas.openxmlformats.org/officeDocument/2006/relationships/image" Target="../media/image611.emf"/><Relationship Id="rId5" Type="http://schemas.openxmlformats.org/officeDocument/2006/relationships/image" Target="../media/image558.emf"/><Relationship Id="rId15" Type="http://schemas.openxmlformats.org/officeDocument/2006/relationships/image" Target="../media/image568.emf"/><Relationship Id="rId23" Type="http://schemas.openxmlformats.org/officeDocument/2006/relationships/image" Target="../media/image576.emf"/><Relationship Id="rId28" Type="http://schemas.openxmlformats.org/officeDocument/2006/relationships/image" Target="../media/image581.emf"/><Relationship Id="rId36" Type="http://schemas.openxmlformats.org/officeDocument/2006/relationships/image" Target="../media/image589.emf"/><Relationship Id="rId49" Type="http://schemas.openxmlformats.org/officeDocument/2006/relationships/image" Target="../media/image602.emf"/><Relationship Id="rId57" Type="http://schemas.openxmlformats.org/officeDocument/2006/relationships/image" Target="../media/image610.emf"/><Relationship Id="rId61" Type="http://schemas.openxmlformats.org/officeDocument/2006/relationships/image" Target="../media/image614.emf"/><Relationship Id="rId10" Type="http://schemas.openxmlformats.org/officeDocument/2006/relationships/image" Target="../media/image563.emf"/><Relationship Id="rId19" Type="http://schemas.openxmlformats.org/officeDocument/2006/relationships/image" Target="../media/image572.emf"/><Relationship Id="rId31" Type="http://schemas.openxmlformats.org/officeDocument/2006/relationships/image" Target="../media/image584.emf"/><Relationship Id="rId44" Type="http://schemas.openxmlformats.org/officeDocument/2006/relationships/image" Target="../media/image597.emf"/><Relationship Id="rId52" Type="http://schemas.openxmlformats.org/officeDocument/2006/relationships/image" Target="../media/image605.emf"/><Relationship Id="rId60" Type="http://schemas.openxmlformats.org/officeDocument/2006/relationships/image" Target="../media/image613.emf"/><Relationship Id="rId4" Type="http://schemas.openxmlformats.org/officeDocument/2006/relationships/image" Target="../media/image345.jpeg"/><Relationship Id="rId9" Type="http://schemas.openxmlformats.org/officeDocument/2006/relationships/image" Target="../media/image562.emf"/><Relationship Id="rId14" Type="http://schemas.openxmlformats.org/officeDocument/2006/relationships/image" Target="../media/image567.emf"/><Relationship Id="rId22" Type="http://schemas.openxmlformats.org/officeDocument/2006/relationships/image" Target="../media/image575.emf"/><Relationship Id="rId27" Type="http://schemas.openxmlformats.org/officeDocument/2006/relationships/image" Target="../media/image580.emf"/><Relationship Id="rId30" Type="http://schemas.openxmlformats.org/officeDocument/2006/relationships/image" Target="../media/image583.emf"/><Relationship Id="rId35" Type="http://schemas.openxmlformats.org/officeDocument/2006/relationships/image" Target="../media/image588.emf"/><Relationship Id="rId43" Type="http://schemas.openxmlformats.org/officeDocument/2006/relationships/image" Target="../media/image596.emf"/><Relationship Id="rId48" Type="http://schemas.openxmlformats.org/officeDocument/2006/relationships/image" Target="../media/image601.emf"/><Relationship Id="rId56" Type="http://schemas.openxmlformats.org/officeDocument/2006/relationships/image" Target="../media/image609.emf"/><Relationship Id="rId64" Type="http://schemas.openxmlformats.org/officeDocument/2006/relationships/image" Target="../media/image617.emf"/><Relationship Id="rId8" Type="http://schemas.openxmlformats.org/officeDocument/2006/relationships/image" Target="../media/image561.emf"/><Relationship Id="rId51" Type="http://schemas.openxmlformats.org/officeDocument/2006/relationships/image" Target="../media/image604.emf"/><Relationship Id="rId3" Type="http://schemas.openxmlformats.org/officeDocument/2006/relationships/image" Target="../media/image557.jpeg"/><Relationship Id="rId12" Type="http://schemas.openxmlformats.org/officeDocument/2006/relationships/image" Target="../media/image565.emf"/><Relationship Id="rId17" Type="http://schemas.openxmlformats.org/officeDocument/2006/relationships/image" Target="../media/image570.emf"/><Relationship Id="rId25" Type="http://schemas.openxmlformats.org/officeDocument/2006/relationships/image" Target="../media/image578.emf"/><Relationship Id="rId33" Type="http://schemas.openxmlformats.org/officeDocument/2006/relationships/image" Target="../media/image586.emf"/><Relationship Id="rId38" Type="http://schemas.openxmlformats.org/officeDocument/2006/relationships/image" Target="../media/image591.emf"/><Relationship Id="rId46" Type="http://schemas.openxmlformats.org/officeDocument/2006/relationships/image" Target="../media/image599.emf"/><Relationship Id="rId59" Type="http://schemas.openxmlformats.org/officeDocument/2006/relationships/image" Target="../media/image612.emf"/></Relationships>
</file>

<file path=ppt/slides/_rels/slide11.xml.rels><?xml version="1.0" encoding="UTF-8" standalone="yes"?>
<Relationships xmlns="http://schemas.openxmlformats.org/package/2006/relationships"><Relationship Id="rId3" Type="http://schemas.openxmlformats.org/officeDocument/2006/relationships/image" Target="../media/image618.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620.jpeg"/><Relationship Id="rId4" Type="http://schemas.openxmlformats.org/officeDocument/2006/relationships/image" Target="../media/image619.png"/></Relationships>
</file>

<file path=ppt/slides/_rels/slide12.xml.rels><?xml version="1.0" encoding="UTF-8" standalone="yes"?>
<Relationships xmlns="http://schemas.openxmlformats.org/package/2006/relationships"><Relationship Id="rId3" Type="http://schemas.openxmlformats.org/officeDocument/2006/relationships/image" Target="../media/image62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22.png"/></Relationships>
</file>

<file path=ppt/slides/_rels/slide13.xml.rels><?xml version="1.0" encoding="UTF-8" standalone="yes"?>
<Relationships xmlns="http://schemas.openxmlformats.org/package/2006/relationships"><Relationship Id="rId3" Type="http://schemas.openxmlformats.org/officeDocument/2006/relationships/image" Target="../media/image623.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624.png"/></Relationships>
</file>

<file path=ppt/slides/_rels/slide14.xml.rels><?xml version="1.0" encoding="UTF-8" standalone="yes"?>
<Relationships xmlns="http://schemas.openxmlformats.org/package/2006/relationships"><Relationship Id="rId8" Type="http://schemas.openxmlformats.org/officeDocument/2006/relationships/image" Target="../media/image630.emf"/><Relationship Id="rId13" Type="http://schemas.openxmlformats.org/officeDocument/2006/relationships/image" Target="../media/image635.emf"/><Relationship Id="rId18" Type="http://schemas.openxmlformats.org/officeDocument/2006/relationships/image" Target="../media/image640.emf"/><Relationship Id="rId26" Type="http://schemas.openxmlformats.org/officeDocument/2006/relationships/image" Target="../media/image648.emf"/><Relationship Id="rId39" Type="http://schemas.openxmlformats.org/officeDocument/2006/relationships/image" Target="../media/image661.emf"/><Relationship Id="rId3" Type="http://schemas.openxmlformats.org/officeDocument/2006/relationships/image" Target="../media/image625.emf"/><Relationship Id="rId21" Type="http://schemas.openxmlformats.org/officeDocument/2006/relationships/image" Target="../media/image643.emf"/><Relationship Id="rId34" Type="http://schemas.openxmlformats.org/officeDocument/2006/relationships/image" Target="../media/image656.emf"/><Relationship Id="rId7" Type="http://schemas.openxmlformats.org/officeDocument/2006/relationships/image" Target="../media/image629.emf"/><Relationship Id="rId12" Type="http://schemas.openxmlformats.org/officeDocument/2006/relationships/image" Target="../media/image634.emf"/><Relationship Id="rId17" Type="http://schemas.openxmlformats.org/officeDocument/2006/relationships/image" Target="../media/image639.emf"/><Relationship Id="rId25" Type="http://schemas.openxmlformats.org/officeDocument/2006/relationships/image" Target="../media/image647.emf"/><Relationship Id="rId33" Type="http://schemas.openxmlformats.org/officeDocument/2006/relationships/image" Target="../media/image655.emf"/><Relationship Id="rId38" Type="http://schemas.openxmlformats.org/officeDocument/2006/relationships/image" Target="../media/image660.emf"/><Relationship Id="rId2" Type="http://schemas.openxmlformats.org/officeDocument/2006/relationships/notesSlide" Target="../notesSlides/notesSlide13.xml"/><Relationship Id="rId16" Type="http://schemas.openxmlformats.org/officeDocument/2006/relationships/image" Target="../media/image638.emf"/><Relationship Id="rId20" Type="http://schemas.openxmlformats.org/officeDocument/2006/relationships/image" Target="../media/image642.emf"/><Relationship Id="rId29" Type="http://schemas.openxmlformats.org/officeDocument/2006/relationships/image" Target="../media/image651.emf"/><Relationship Id="rId1" Type="http://schemas.openxmlformats.org/officeDocument/2006/relationships/slideLayout" Target="../slideLayouts/slideLayout7.xml"/><Relationship Id="rId6" Type="http://schemas.openxmlformats.org/officeDocument/2006/relationships/image" Target="../media/image628.emf"/><Relationship Id="rId11" Type="http://schemas.openxmlformats.org/officeDocument/2006/relationships/image" Target="../media/image633.emf"/><Relationship Id="rId24" Type="http://schemas.openxmlformats.org/officeDocument/2006/relationships/image" Target="../media/image646.emf"/><Relationship Id="rId32" Type="http://schemas.openxmlformats.org/officeDocument/2006/relationships/image" Target="../media/image654.emf"/><Relationship Id="rId37" Type="http://schemas.openxmlformats.org/officeDocument/2006/relationships/image" Target="../media/image659.emf"/><Relationship Id="rId40" Type="http://schemas.openxmlformats.org/officeDocument/2006/relationships/image" Target="../media/image662.emf"/><Relationship Id="rId5" Type="http://schemas.openxmlformats.org/officeDocument/2006/relationships/image" Target="../media/image627.emf"/><Relationship Id="rId15" Type="http://schemas.openxmlformats.org/officeDocument/2006/relationships/image" Target="../media/image637.emf"/><Relationship Id="rId23" Type="http://schemas.openxmlformats.org/officeDocument/2006/relationships/image" Target="../media/image645.emf"/><Relationship Id="rId28" Type="http://schemas.openxmlformats.org/officeDocument/2006/relationships/image" Target="../media/image650.emf"/><Relationship Id="rId36" Type="http://schemas.openxmlformats.org/officeDocument/2006/relationships/image" Target="../media/image658.emf"/><Relationship Id="rId10" Type="http://schemas.openxmlformats.org/officeDocument/2006/relationships/image" Target="../media/image632.emf"/><Relationship Id="rId19" Type="http://schemas.openxmlformats.org/officeDocument/2006/relationships/image" Target="../media/image641.emf"/><Relationship Id="rId31" Type="http://schemas.openxmlformats.org/officeDocument/2006/relationships/image" Target="../media/image653.emf"/><Relationship Id="rId4" Type="http://schemas.openxmlformats.org/officeDocument/2006/relationships/image" Target="../media/image626.emf"/><Relationship Id="rId9" Type="http://schemas.openxmlformats.org/officeDocument/2006/relationships/image" Target="../media/image631.emf"/><Relationship Id="rId14" Type="http://schemas.openxmlformats.org/officeDocument/2006/relationships/image" Target="../media/image636.emf"/><Relationship Id="rId22" Type="http://schemas.openxmlformats.org/officeDocument/2006/relationships/image" Target="../media/image644.emf"/><Relationship Id="rId27" Type="http://schemas.openxmlformats.org/officeDocument/2006/relationships/image" Target="../media/image649.emf"/><Relationship Id="rId30" Type="http://schemas.openxmlformats.org/officeDocument/2006/relationships/image" Target="../media/image652.emf"/><Relationship Id="rId35" Type="http://schemas.openxmlformats.org/officeDocument/2006/relationships/image" Target="../media/image657.emf"/></Relationships>
</file>

<file path=ppt/slides/_rels/slide15.xml.rels><?xml version="1.0" encoding="UTF-8" standalone="yes"?>
<Relationships xmlns="http://schemas.openxmlformats.org/package/2006/relationships"><Relationship Id="rId3" Type="http://schemas.openxmlformats.org/officeDocument/2006/relationships/image" Target="../media/image663.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664.wmf"/></Relationships>
</file>

<file path=ppt/slides/_rels/slide16.xml.rels><?xml version="1.0" encoding="UTF-8" standalone="yes"?>
<Relationships xmlns="http://schemas.openxmlformats.org/package/2006/relationships"><Relationship Id="rId8" Type="http://schemas.openxmlformats.org/officeDocument/2006/relationships/image" Target="../media/image670.emf"/><Relationship Id="rId13" Type="http://schemas.openxmlformats.org/officeDocument/2006/relationships/image" Target="../media/image675.emf"/><Relationship Id="rId3" Type="http://schemas.openxmlformats.org/officeDocument/2006/relationships/image" Target="../media/image665.png"/><Relationship Id="rId7" Type="http://schemas.openxmlformats.org/officeDocument/2006/relationships/image" Target="../media/image669.emf"/><Relationship Id="rId12" Type="http://schemas.openxmlformats.org/officeDocument/2006/relationships/image" Target="../media/image674.emf"/><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668.emf"/><Relationship Id="rId11" Type="http://schemas.openxmlformats.org/officeDocument/2006/relationships/image" Target="../media/image673.emf"/><Relationship Id="rId5" Type="http://schemas.openxmlformats.org/officeDocument/2006/relationships/image" Target="../media/image667.png"/><Relationship Id="rId15" Type="http://schemas.openxmlformats.org/officeDocument/2006/relationships/image" Target="../media/image677.emf"/><Relationship Id="rId10" Type="http://schemas.openxmlformats.org/officeDocument/2006/relationships/image" Target="../media/image672.emf"/><Relationship Id="rId4" Type="http://schemas.openxmlformats.org/officeDocument/2006/relationships/image" Target="../media/image666.png"/><Relationship Id="rId9" Type="http://schemas.openxmlformats.org/officeDocument/2006/relationships/image" Target="../media/image671.emf"/><Relationship Id="rId14" Type="http://schemas.openxmlformats.org/officeDocument/2006/relationships/image" Target="../media/image676.emf"/></Relationships>
</file>

<file path=ppt/slides/_rels/slide17.xml.rels><?xml version="1.0" encoding="UTF-8" standalone="yes"?>
<Relationships xmlns="http://schemas.openxmlformats.org/package/2006/relationships"><Relationship Id="rId3" Type="http://schemas.openxmlformats.org/officeDocument/2006/relationships/image" Target="../media/image679.jpeg"/><Relationship Id="rId2" Type="http://schemas.openxmlformats.org/officeDocument/2006/relationships/image" Target="../media/image678.png"/><Relationship Id="rId1" Type="http://schemas.openxmlformats.org/officeDocument/2006/relationships/slideLayout" Target="../slideLayouts/slideLayout12.xml"/><Relationship Id="rId4" Type="http://schemas.openxmlformats.org/officeDocument/2006/relationships/image" Target="../media/image680.png"/></Relationships>
</file>

<file path=ppt/slides/_rels/slide18.xml.rels><?xml version="1.0" encoding="UTF-8" standalone="yes"?>
<Relationships xmlns="http://schemas.openxmlformats.org/package/2006/relationships"><Relationship Id="rId3" Type="http://schemas.openxmlformats.org/officeDocument/2006/relationships/image" Target="../media/image682.jpeg"/><Relationship Id="rId7" Type="http://schemas.openxmlformats.org/officeDocument/2006/relationships/image" Target="../media/image685.png"/><Relationship Id="rId2" Type="http://schemas.openxmlformats.org/officeDocument/2006/relationships/image" Target="../media/image681.jpeg"/><Relationship Id="rId1" Type="http://schemas.openxmlformats.org/officeDocument/2006/relationships/slideLayout" Target="../slideLayouts/slideLayout12.xml"/><Relationship Id="rId6" Type="http://schemas.openxmlformats.org/officeDocument/2006/relationships/image" Target="../media/image684.jpeg"/><Relationship Id="rId5" Type="http://schemas.openxmlformats.org/officeDocument/2006/relationships/image" Target="../media/image7.png"/><Relationship Id="rId4" Type="http://schemas.openxmlformats.org/officeDocument/2006/relationships/image" Target="../media/image683.png"/></Relationships>
</file>

<file path=ppt/slides/_rels/slide19.xml.rels><?xml version="1.0" encoding="UTF-8" standalone="yes"?>
<Relationships xmlns="http://schemas.openxmlformats.org/package/2006/relationships"><Relationship Id="rId3" Type="http://schemas.openxmlformats.org/officeDocument/2006/relationships/image" Target="../media/image687.png"/><Relationship Id="rId2" Type="http://schemas.openxmlformats.org/officeDocument/2006/relationships/image" Target="../media/image686.png"/><Relationship Id="rId1" Type="http://schemas.openxmlformats.org/officeDocument/2006/relationships/slideLayout" Target="../slideLayouts/slideLayout12.xml"/><Relationship Id="rId5" Type="http://schemas.openxmlformats.org/officeDocument/2006/relationships/image" Target="../media/image689.png"/><Relationship Id="rId4" Type="http://schemas.openxmlformats.org/officeDocument/2006/relationships/image" Target="../media/image688.jpe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wmf"/><Relationship Id="rId3" Type="http://schemas.openxmlformats.org/officeDocument/2006/relationships/hyperlink" Target="http://www.izolace-beran.cz/index.php?lg=cz" TargetMode="External"/><Relationship Id="rId7" Type="http://schemas.openxmlformats.org/officeDocument/2006/relationships/image" Target="../media/image11.jpe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5" Type="http://schemas.openxmlformats.org/officeDocument/2006/relationships/image" Target="../media/image19.jpe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jpeg"/><Relationship Id="rId14" Type="http://schemas.openxmlformats.org/officeDocument/2006/relationships/image" Target="../media/image18.gif"/></Relationships>
</file>

<file path=ppt/slides/_rels/slide20.xml.rels><?xml version="1.0" encoding="UTF-8" standalone="yes"?>
<Relationships xmlns="http://schemas.openxmlformats.org/package/2006/relationships"><Relationship Id="rId3" Type="http://schemas.openxmlformats.org/officeDocument/2006/relationships/image" Target="../media/image691.jpeg"/><Relationship Id="rId2" Type="http://schemas.openxmlformats.org/officeDocument/2006/relationships/image" Target="../media/image690.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692.jpeg"/><Relationship Id="rId2" Type="http://schemas.openxmlformats.org/officeDocument/2006/relationships/image" Target="../media/image66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45.jpeg"/><Relationship Id="rId2" Type="http://schemas.openxmlformats.org/officeDocument/2006/relationships/image" Target="../media/image693.png"/><Relationship Id="rId1" Type="http://schemas.openxmlformats.org/officeDocument/2006/relationships/slideLayout" Target="../slideLayouts/slideLayout12.xml"/><Relationship Id="rId4" Type="http://schemas.openxmlformats.org/officeDocument/2006/relationships/image" Target="../media/image694.jpe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3" Type="http://schemas.openxmlformats.org/officeDocument/2006/relationships/image" Target="../media/image32.emf"/><Relationship Id="rId18" Type="http://schemas.openxmlformats.org/officeDocument/2006/relationships/image" Target="../media/image37.emf"/><Relationship Id="rId26" Type="http://schemas.openxmlformats.org/officeDocument/2006/relationships/image" Target="../media/image45.emf"/><Relationship Id="rId39" Type="http://schemas.openxmlformats.org/officeDocument/2006/relationships/image" Target="../media/image58.emf"/><Relationship Id="rId21" Type="http://schemas.openxmlformats.org/officeDocument/2006/relationships/image" Target="../media/image40.emf"/><Relationship Id="rId34" Type="http://schemas.openxmlformats.org/officeDocument/2006/relationships/image" Target="../media/image53.emf"/><Relationship Id="rId42" Type="http://schemas.openxmlformats.org/officeDocument/2006/relationships/image" Target="../media/image61.emf"/><Relationship Id="rId47" Type="http://schemas.openxmlformats.org/officeDocument/2006/relationships/image" Target="../media/image66.emf"/><Relationship Id="rId50" Type="http://schemas.openxmlformats.org/officeDocument/2006/relationships/image" Target="../media/image69.emf"/><Relationship Id="rId55" Type="http://schemas.openxmlformats.org/officeDocument/2006/relationships/image" Target="../media/image74.emf"/><Relationship Id="rId63" Type="http://schemas.openxmlformats.org/officeDocument/2006/relationships/image" Target="../media/image82.emf"/><Relationship Id="rId68" Type="http://schemas.openxmlformats.org/officeDocument/2006/relationships/image" Target="../media/image87.emf"/><Relationship Id="rId76" Type="http://schemas.openxmlformats.org/officeDocument/2006/relationships/image" Target="../media/image95.emf"/><Relationship Id="rId7" Type="http://schemas.openxmlformats.org/officeDocument/2006/relationships/image" Target="../media/image26.emf"/><Relationship Id="rId71" Type="http://schemas.openxmlformats.org/officeDocument/2006/relationships/image" Target="../media/image90.emf"/><Relationship Id="rId2" Type="http://schemas.openxmlformats.org/officeDocument/2006/relationships/notesSlide" Target="../notesSlides/notesSlide4.xml"/><Relationship Id="rId16" Type="http://schemas.openxmlformats.org/officeDocument/2006/relationships/image" Target="../media/image35.emf"/><Relationship Id="rId29" Type="http://schemas.openxmlformats.org/officeDocument/2006/relationships/image" Target="../media/image48.emf"/><Relationship Id="rId11" Type="http://schemas.openxmlformats.org/officeDocument/2006/relationships/image" Target="../media/image30.emf"/><Relationship Id="rId24" Type="http://schemas.openxmlformats.org/officeDocument/2006/relationships/image" Target="../media/image43.emf"/><Relationship Id="rId32" Type="http://schemas.openxmlformats.org/officeDocument/2006/relationships/image" Target="../media/image51.emf"/><Relationship Id="rId37" Type="http://schemas.openxmlformats.org/officeDocument/2006/relationships/image" Target="../media/image56.emf"/><Relationship Id="rId40" Type="http://schemas.openxmlformats.org/officeDocument/2006/relationships/image" Target="../media/image59.emf"/><Relationship Id="rId45" Type="http://schemas.openxmlformats.org/officeDocument/2006/relationships/image" Target="../media/image64.emf"/><Relationship Id="rId53" Type="http://schemas.openxmlformats.org/officeDocument/2006/relationships/image" Target="../media/image72.emf"/><Relationship Id="rId58" Type="http://schemas.openxmlformats.org/officeDocument/2006/relationships/image" Target="../media/image77.emf"/><Relationship Id="rId66" Type="http://schemas.openxmlformats.org/officeDocument/2006/relationships/image" Target="../media/image85.emf"/><Relationship Id="rId74" Type="http://schemas.openxmlformats.org/officeDocument/2006/relationships/image" Target="../media/image93.emf"/><Relationship Id="rId79" Type="http://schemas.openxmlformats.org/officeDocument/2006/relationships/image" Target="../media/image98.emf"/><Relationship Id="rId5" Type="http://schemas.openxmlformats.org/officeDocument/2006/relationships/image" Target="../media/image24.emf"/><Relationship Id="rId61" Type="http://schemas.openxmlformats.org/officeDocument/2006/relationships/image" Target="../media/image80.emf"/><Relationship Id="rId82" Type="http://schemas.openxmlformats.org/officeDocument/2006/relationships/image" Target="../media/image101.emf"/><Relationship Id="rId10" Type="http://schemas.openxmlformats.org/officeDocument/2006/relationships/image" Target="../media/image29.emf"/><Relationship Id="rId19" Type="http://schemas.openxmlformats.org/officeDocument/2006/relationships/image" Target="../media/image38.emf"/><Relationship Id="rId31" Type="http://schemas.openxmlformats.org/officeDocument/2006/relationships/image" Target="../media/image50.emf"/><Relationship Id="rId44" Type="http://schemas.openxmlformats.org/officeDocument/2006/relationships/image" Target="../media/image63.emf"/><Relationship Id="rId52" Type="http://schemas.openxmlformats.org/officeDocument/2006/relationships/image" Target="../media/image71.emf"/><Relationship Id="rId60" Type="http://schemas.openxmlformats.org/officeDocument/2006/relationships/image" Target="../media/image79.emf"/><Relationship Id="rId65" Type="http://schemas.openxmlformats.org/officeDocument/2006/relationships/image" Target="../media/image84.emf"/><Relationship Id="rId73" Type="http://schemas.openxmlformats.org/officeDocument/2006/relationships/image" Target="../media/image92.emf"/><Relationship Id="rId78" Type="http://schemas.openxmlformats.org/officeDocument/2006/relationships/image" Target="../media/image97.emf"/><Relationship Id="rId81" Type="http://schemas.openxmlformats.org/officeDocument/2006/relationships/image" Target="../media/image100.emf"/><Relationship Id="rId4" Type="http://schemas.openxmlformats.org/officeDocument/2006/relationships/image" Target="../media/image23.jpeg"/><Relationship Id="rId9" Type="http://schemas.openxmlformats.org/officeDocument/2006/relationships/image" Target="../media/image28.emf"/><Relationship Id="rId14" Type="http://schemas.openxmlformats.org/officeDocument/2006/relationships/image" Target="../media/image33.emf"/><Relationship Id="rId22" Type="http://schemas.openxmlformats.org/officeDocument/2006/relationships/image" Target="../media/image41.emf"/><Relationship Id="rId27" Type="http://schemas.openxmlformats.org/officeDocument/2006/relationships/image" Target="../media/image46.emf"/><Relationship Id="rId30" Type="http://schemas.openxmlformats.org/officeDocument/2006/relationships/image" Target="../media/image49.emf"/><Relationship Id="rId35" Type="http://schemas.openxmlformats.org/officeDocument/2006/relationships/image" Target="../media/image54.emf"/><Relationship Id="rId43" Type="http://schemas.openxmlformats.org/officeDocument/2006/relationships/image" Target="../media/image62.emf"/><Relationship Id="rId48" Type="http://schemas.openxmlformats.org/officeDocument/2006/relationships/image" Target="../media/image67.emf"/><Relationship Id="rId56" Type="http://schemas.openxmlformats.org/officeDocument/2006/relationships/image" Target="../media/image75.emf"/><Relationship Id="rId64" Type="http://schemas.openxmlformats.org/officeDocument/2006/relationships/image" Target="../media/image83.emf"/><Relationship Id="rId69" Type="http://schemas.openxmlformats.org/officeDocument/2006/relationships/image" Target="../media/image88.emf"/><Relationship Id="rId77" Type="http://schemas.openxmlformats.org/officeDocument/2006/relationships/image" Target="../media/image96.emf"/><Relationship Id="rId8" Type="http://schemas.openxmlformats.org/officeDocument/2006/relationships/image" Target="../media/image27.emf"/><Relationship Id="rId51" Type="http://schemas.openxmlformats.org/officeDocument/2006/relationships/image" Target="../media/image70.emf"/><Relationship Id="rId72" Type="http://schemas.openxmlformats.org/officeDocument/2006/relationships/image" Target="../media/image91.emf"/><Relationship Id="rId80" Type="http://schemas.openxmlformats.org/officeDocument/2006/relationships/image" Target="../media/image99.emf"/><Relationship Id="rId3" Type="http://schemas.openxmlformats.org/officeDocument/2006/relationships/image" Target="../media/image22.jpeg"/><Relationship Id="rId12" Type="http://schemas.openxmlformats.org/officeDocument/2006/relationships/image" Target="../media/image31.emf"/><Relationship Id="rId17" Type="http://schemas.openxmlformats.org/officeDocument/2006/relationships/image" Target="../media/image36.emf"/><Relationship Id="rId25" Type="http://schemas.openxmlformats.org/officeDocument/2006/relationships/image" Target="../media/image44.emf"/><Relationship Id="rId33" Type="http://schemas.openxmlformats.org/officeDocument/2006/relationships/image" Target="../media/image52.emf"/><Relationship Id="rId38" Type="http://schemas.openxmlformats.org/officeDocument/2006/relationships/image" Target="../media/image57.emf"/><Relationship Id="rId46" Type="http://schemas.openxmlformats.org/officeDocument/2006/relationships/image" Target="../media/image65.emf"/><Relationship Id="rId59" Type="http://schemas.openxmlformats.org/officeDocument/2006/relationships/image" Target="../media/image78.emf"/><Relationship Id="rId67" Type="http://schemas.openxmlformats.org/officeDocument/2006/relationships/image" Target="../media/image86.emf"/><Relationship Id="rId20" Type="http://schemas.openxmlformats.org/officeDocument/2006/relationships/image" Target="../media/image39.emf"/><Relationship Id="rId41" Type="http://schemas.openxmlformats.org/officeDocument/2006/relationships/image" Target="../media/image60.emf"/><Relationship Id="rId54" Type="http://schemas.openxmlformats.org/officeDocument/2006/relationships/image" Target="../media/image73.emf"/><Relationship Id="rId62" Type="http://schemas.openxmlformats.org/officeDocument/2006/relationships/image" Target="../media/image81.emf"/><Relationship Id="rId70" Type="http://schemas.openxmlformats.org/officeDocument/2006/relationships/image" Target="../media/image89.emf"/><Relationship Id="rId75" Type="http://schemas.openxmlformats.org/officeDocument/2006/relationships/image" Target="../media/image94.emf"/><Relationship Id="rId1" Type="http://schemas.openxmlformats.org/officeDocument/2006/relationships/slideLayout" Target="../slideLayouts/slideLayout4.xml"/><Relationship Id="rId6" Type="http://schemas.openxmlformats.org/officeDocument/2006/relationships/image" Target="../media/image25.emf"/><Relationship Id="rId15" Type="http://schemas.openxmlformats.org/officeDocument/2006/relationships/image" Target="../media/image34.emf"/><Relationship Id="rId23" Type="http://schemas.openxmlformats.org/officeDocument/2006/relationships/image" Target="../media/image42.emf"/><Relationship Id="rId28" Type="http://schemas.openxmlformats.org/officeDocument/2006/relationships/image" Target="../media/image47.emf"/><Relationship Id="rId36" Type="http://schemas.openxmlformats.org/officeDocument/2006/relationships/image" Target="../media/image55.emf"/><Relationship Id="rId49" Type="http://schemas.openxmlformats.org/officeDocument/2006/relationships/image" Target="../media/image68.emf"/><Relationship Id="rId57" Type="http://schemas.openxmlformats.org/officeDocument/2006/relationships/image" Target="../media/image76.emf"/></Relationships>
</file>

<file path=ppt/slides/_rels/slide5.xml.rels><?xml version="1.0" encoding="UTF-8" standalone="yes"?>
<Relationships xmlns="http://schemas.openxmlformats.org/package/2006/relationships"><Relationship Id="rId26" Type="http://schemas.openxmlformats.org/officeDocument/2006/relationships/image" Target="../media/image125.emf"/><Relationship Id="rId117" Type="http://schemas.openxmlformats.org/officeDocument/2006/relationships/image" Target="../media/image216.emf"/><Relationship Id="rId21" Type="http://schemas.openxmlformats.org/officeDocument/2006/relationships/image" Target="../media/image120.emf"/><Relationship Id="rId42" Type="http://schemas.openxmlformats.org/officeDocument/2006/relationships/image" Target="../media/image141.emf"/><Relationship Id="rId47" Type="http://schemas.openxmlformats.org/officeDocument/2006/relationships/image" Target="../media/image146.emf"/><Relationship Id="rId63" Type="http://schemas.openxmlformats.org/officeDocument/2006/relationships/image" Target="../media/image162.emf"/><Relationship Id="rId68" Type="http://schemas.openxmlformats.org/officeDocument/2006/relationships/image" Target="../media/image167.emf"/><Relationship Id="rId84" Type="http://schemas.openxmlformats.org/officeDocument/2006/relationships/image" Target="../media/image183.emf"/><Relationship Id="rId89" Type="http://schemas.openxmlformats.org/officeDocument/2006/relationships/image" Target="../media/image188.emf"/><Relationship Id="rId112" Type="http://schemas.openxmlformats.org/officeDocument/2006/relationships/image" Target="../media/image211.emf"/><Relationship Id="rId133" Type="http://schemas.openxmlformats.org/officeDocument/2006/relationships/image" Target="../media/image232.emf"/><Relationship Id="rId138" Type="http://schemas.openxmlformats.org/officeDocument/2006/relationships/image" Target="../media/image237.emf"/><Relationship Id="rId154" Type="http://schemas.openxmlformats.org/officeDocument/2006/relationships/image" Target="../media/image253.emf"/><Relationship Id="rId159" Type="http://schemas.openxmlformats.org/officeDocument/2006/relationships/image" Target="../media/image258.emf"/><Relationship Id="rId16" Type="http://schemas.openxmlformats.org/officeDocument/2006/relationships/image" Target="../media/image115.emf"/><Relationship Id="rId107" Type="http://schemas.openxmlformats.org/officeDocument/2006/relationships/image" Target="../media/image206.emf"/><Relationship Id="rId11" Type="http://schemas.openxmlformats.org/officeDocument/2006/relationships/image" Target="../media/image110.emf"/><Relationship Id="rId32" Type="http://schemas.openxmlformats.org/officeDocument/2006/relationships/image" Target="../media/image131.emf"/><Relationship Id="rId37" Type="http://schemas.openxmlformats.org/officeDocument/2006/relationships/image" Target="../media/image136.emf"/><Relationship Id="rId53" Type="http://schemas.openxmlformats.org/officeDocument/2006/relationships/image" Target="../media/image152.emf"/><Relationship Id="rId58" Type="http://schemas.openxmlformats.org/officeDocument/2006/relationships/image" Target="../media/image157.emf"/><Relationship Id="rId74" Type="http://schemas.openxmlformats.org/officeDocument/2006/relationships/image" Target="../media/image173.emf"/><Relationship Id="rId79" Type="http://schemas.openxmlformats.org/officeDocument/2006/relationships/image" Target="../media/image178.emf"/><Relationship Id="rId102" Type="http://schemas.openxmlformats.org/officeDocument/2006/relationships/image" Target="../media/image201.emf"/><Relationship Id="rId123" Type="http://schemas.openxmlformats.org/officeDocument/2006/relationships/image" Target="../media/image222.emf"/><Relationship Id="rId128" Type="http://schemas.openxmlformats.org/officeDocument/2006/relationships/image" Target="../media/image227.emf"/><Relationship Id="rId144" Type="http://schemas.openxmlformats.org/officeDocument/2006/relationships/image" Target="../media/image243.emf"/><Relationship Id="rId149" Type="http://schemas.openxmlformats.org/officeDocument/2006/relationships/image" Target="../media/image248.emf"/><Relationship Id="rId5" Type="http://schemas.openxmlformats.org/officeDocument/2006/relationships/image" Target="../media/image104.jpeg"/><Relationship Id="rId90" Type="http://schemas.openxmlformats.org/officeDocument/2006/relationships/image" Target="../media/image189.emf"/><Relationship Id="rId95" Type="http://schemas.openxmlformats.org/officeDocument/2006/relationships/image" Target="../media/image194.emf"/><Relationship Id="rId160" Type="http://schemas.openxmlformats.org/officeDocument/2006/relationships/image" Target="../media/image259.emf"/><Relationship Id="rId165" Type="http://schemas.openxmlformats.org/officeDocument/2006/relationships/image" Target="../media/image264.emf"/><Relationship Id="rId22" Type="http://schemas.openxmlformats.org/officeDocument/2006/relationships/image" Target="../media/image121.emf"/><Relationship Id="rId27" Type="http://schemas.openxmlformats.org/officeDocument/2006/relationships/image" Target="../media/image126.emf"/><Relationship Id="rId43" Type="http://schemas.openxmlformats.org/officeDocument/2006/relationships/image" Target="../media/image142.emf"/><Relationship Id="rId48" Type="http://schemas.openxmlformats.org/officeDocument/2006/relationships/image" Target="../media/image147.emf"/><Relationship Id="rId64" Type="http://schemas.openxmlformats.org/officeDocument/2006/relationships/image" Target="../media/image163.emf"/><Relationship Id="rId69" Type="http://schemas.openxmlformats.org/officeDocument/2006/relationships/image" Target="../media/image168.emf"/><Relationship Id="rId113" Type="http://schemas.openxmlformats.org/officeDocument/2006/relationships/image" Target="../media/image212.emf"/><Relationship Id="rId118" Type="http://schemas.openxmlformats.org/officeDocument/2006/relationships/image" Target="../media/image217.emf"/><Relationship Id="rId134" Type="http://schemas.openxmlformats.org/officeDocument/2006/relationships/image" Target="../media/image233.emf"/><Relationship Id="rId139" Type="http://schemas.openxmlformats.org/officeDocument/2006/relationships/image" Target="../media/image238.emf"/><Relationship Id="rId80" Type="http://schemas.openxmlformats.org/officeDocument/2006/relationships/image" Target="../media/image179.emf"/><Relationship Id="rId85" Type="http://schemas.openxmlformats.org/officeDocument/2006/relationships/image" Target="../media/image184.emf"/><Relationship Id="rId150" Type="http://schemas.openxmlformats.org/officeDocument/2006/relationships/image" Target="../media/image249.emf"/><Relationship Id="rId155" Type="http://schemas.openxmlformats.org/officeDocument/2006/relationships/image" Target="../media/image254.emf"/><Relationship Id="rId12" Type="http://schemas.openxmlformats.org/officeDocument/2006/relationships/image" Target="../media/image111.emf"/><Relationship Id="rId17" Type="http://schemas.openxmlformats.org/officeDocument/2006/relationships/image" Target="../media/image116.emf"/><Relationship Id="rId33" Type="http://schemas.openxmlformats.org/officeDocument/2006/relationships/image" Target="../media/image132.emf"/><Relationship Id="rId38" Type="http://schemas.openxmlformats.org/officeDocument/2006/relationships/image" Target="../media/image137.emf"/><Relationship Id="rId59" Type="http://schemas.openxmlformats.org/officeDocument/2006/relationships/image" Target="../media/image158.emf"/><Relationship Id="rId103" Type="http://schemas.openxmlformats.org/officeDocument/2006/relationships/image" Target="../media/image202.emf"/><Relationship Id="rId108" Type="http://schemas.openxmlformats.org/officeDocument/2006/relationships/image" Target="../media/image207.emf"/><Relationship Id="rId124" Type="http://schemas.openxmlformats.org/officeDocument/2006/relationships/image" Target="../media/image223.emf"/><Relationship Id="rId129" Type="http://schemas.openxmlformats.org/officeDocument/2006/relationships/image" Target="../media/image228.emf"/><Relationship Id="rId54" Type="http://schemas.openxmlformats.org/officeDocument/2006/relationships/image" Target="../media/image153.emf"/><Relationship Id="rId70" Type="http://schemas.openxmlformats.org/officeDocument/2006/relationships/image" Target="../media/image169.emf"/><Relationship Id="rId75" Type="http://schemas.openxmlformats.org/officeDocument/2006/relationships/image" Target="../media/image174.emf"/><Relationship Id="rId91" Type="http://schemas.openxmlformats.org/officeDocument/2006/relationships/image" Target="../media/image190.emf"/><Relationship Id="rId96" Type="http://schemas.openxmlformats.org/officeDocument/2006/relationships/image" Target="../media/image195.emf"/><Relationship Id="rId140" Type="http://schemas.openxmlformats.org/officeDocument/2006/relationships/image" Target="../media/image239.emf"/><Relationship Id="rId145" Type="http://schemas.openxmlformats.org/officeDocument/2006/relationships/image" Target="../media/image244.emf"/><Relationship Id="rId161" Type="http://schemas.openxmlformats.org/officeDocument/2006/relationships/image" Target="../media/image260.emf"/><Relationship Id="rId166" Type="http://schemas.openxmlformats.org/officeDocument/2006/relationships/image" Target="../media/image265.emf"/><Relationship Id="rId1" Type="http://schemas.openxmlformats.org/officeDocument/2006/relationships/slideLayout" Target="../slideLayouts/slideLayout4.xml"/><Relationship Id="rId6" Type="http://schemas.openxmlformats.org/officeDocument/2006/relationships/image" Target="../media/image105.png"/><Relationship Id="rId15" Type="http://schemas.openxmlformats.org/officeDocument/2006/relationships/image" Target="../media/image114.emf"/><Relationship Id="rId23" Type="http://schemas.openxmlformats.org/officeDocument/2006/relationships/image" Target="../media/image122.emf"/><Relationship Id="rId28" Type="http://schemas.openxmlformats.org/officeDocument/2006/relationships/image" Target="../media/image127.emf"/><Relationship Id="rId36" Type="http://schemas.openxmlformats.org/officeDocument/2006/relationships/image" Target="../media/image135.emf"/><Relationship Id="rId49" Type="http://schemas.openxmlformats.org/officeDocument/2006/relationships/image" Target="../media/image148.emf"/><Relationship Id="rId57" Type="http://schemas.openxmlformats.org/officeDocument/2006/relationships/image" Target="../media/image156.emf"/><Relationship Id="rId106" Type="http://schemas.openxmlformats.org/officeDocument/2006/relationships/image" Target="../media/image205.emf"/><Relationship Id="rId114" Type="http://schemas.openxmlformats.org/officeDocument/2006/relationships/image" Target="../media/image213.emf"/><Relationship Id="rId119" Type="http://schemas.openxmlformats.org/officeDocument/2006/relationships/image" Target="../media/image218.emf"/><Relationship Id="rId127" Type="http://schemas.openxmlformats.org/officeDocument/2006/relationships/image" Target="../media/image226.emf"/><Relationship Id="rId10" Type="http://schemas.openxmlformats.org/officeDocument/2006/relationships/image" Target="../media/image109.emf"/><Relationship Id="rId31" Type="http://schemas.openxmlformats.org/officeDocument/2006/relationships/image" Target="../media/image130.emf"/><Relationship Id="rId44" Type="http://schemas.openxmlformats.org/officeDocument/2006/relationships/image" Target="../media/image143.emf"/><Relationship Id="rId52" Type="http://schemas.openxmlformats.org/officeDocument/2006/relationships/image" Target="../media/image151.emf"/><Relationship Id="rId60" Type="http://schemas.openxmlformats.org/officeDocument/2006/relationships/image" Target="../media/image159.emf"/><Relationship Id="rId65" Type="http://schemas.openxmlformats.org/officeDocument/2006/relationships/image" Target="../media/image164.emf"/><Relationship Id="rId73" Type="http://schemas.openxmlformats.org/officeDocument/2006/relationships/image" Target="../media/image172.emf"/><Relationship Id="rId78" Type="http://schemas.openxmlformats.org/officeDocument/2006/relationships/image" Target="../media/image177.emf"/><Relationship Id="rId81" Type="http://schemas.openxmlformats.org/officeDocument/2006/relationships/image" Target="../media/image180.emf"/><Relationship Id="rId86" Type="http://schemas.openxmlformats.org/officeDocument/2006/relationships/image" Target="../media/image185.emf"/><Relationship Id="rId94" Type="http://schemas.openxmlformats.org/officeDocument/2006/relationships/image" Target="../media/image193.emf"/><Relationship Id="rId99" Type="http://schemas.openxmlformats.org/officeDocument/2006/relationships/image" Target="../media/image198.emf"/><Relationship Id="rId101" Type="http://schemas.openxmlformats.org/officeDocument/2006/relationships/image" Target="../media/image200.emf"/><Relationship Id="rId122" Type="http://schemas.openxmlformats.org/officeDocument/2006/relationships/image" Target="../media/image221.emf"/><Relationship Id="rId130" Type="http://schemas.openxmlformats.org/officeDocument/2006/relationships/image" Target="../media/image229.emf"/><Relationship Id="rId135" Type="http://schemas.openxmlformats.org/officeDocument/2006/relationships/image" Target="../media/image234.emf"/><Relationship Id="rId143" Type="http://schemas.openxmlformats.org/officeDocument/2006/relationships/image" Target="../media/image242.emf"/><Relationship Id="rId148" Type="http://schemas.openxmlformats.org/officeDocument/2006/relationships/image" Target="../media/image247.emf"/><Relationship Id="rId151" Type="http://schemas.openxmlformats.org/officeDocument/2006/relationships/image" Target="../media/image250.emf"/><Relationship Id="rId156" Type="http://schemas.openxmlformats.org/officeDocument/2006/relationships/image" Target="../media/image255.emf"/><Relationship Id="rId164" Type="http://schemas.openxmlformats.org/officeDocument/2006/relationships/image" Target="../media/image263.emf"/><Relationship Id="rId4" Type="http://schemas.openxmlformats.org/officeDocument/2006/relationships/image" Target="../media/image103.png"/><Relationship Id="rId9" Type="http://schemas.openxmlformats.org/officeDocument/2006/relationships/image" Target="../media/image108.emf"/><Relationship Id="rId13" Type="http://schemas.openxmlformats.org/officeDocument/2006/relationships/image" Target="../media/image112.emf"/><Relationship Id="rId18" Type="http://schemas.openxmlformats.org/officeDocument/2006/relationships/image" Target="../media/image117.emf"/><Relationship Id="rId39" Type="http://schemas.openxmlformats.org/officeDocument/2006/relationships/image" Target="../media/image138.emf"/><Relationship Id="rId109" Type="http://schemas.openxmlformats.org/officeDocument/2006/relationships/image" Target="../media/image208.emf"/><Relationship Id="rId34" Type="http://schemas.openxmlformats.org/officeDocument/2006/relationships/image" Target="../media/image133.emf"/><Relationship Id="rId50" Type="http://schemas.openxmlformats.org/officeDocument/2006/relationships/image" Target="../media/image149.emf"/><Relationship Id="rId55" Type="http://schemas.openxmlformats.org/officeDocument/2006/relationships/image" Target="../media/image154.emf"/><Relationship Id="rId76" Type="http://schemas.openxmlformats.org/officeDocument/2006/relationships/image" Target="../media/image175.emf"/><Relationship Id="rId97" Type="http://schemas.openxmlformats.org/officeDocument/2006/relationships/image" Target="../media/image196.emf"/><Relationship Id="rId104" Type="http://schemas.openxmlformats.org/officeDocument/2006/relationships/image" Target="../media/image203.emf"/><Relationship Id="rId120" Type="http://schemas.openxmlformats.org/officeDocument/2006/relationships/image" Target="../media/image219.emf"/><Relationship Id="rId125" Type="http://schemas.openxmlformats.org/officeDocument/2006/relationships/image" Target="../media/image224.emf"/><Relationship Id="rId141" Type="http://schemas.openxmlformats.org/officeDocument/2006/relationships/image" Target="../media/image240.emf"/><Relationship Id="rId146" Type="http://schemas.openxmlformats.org/officeDocument/2006/relationships/image" Target="../media/image245.emf"/><Relationship Id="rId167" Type="http://schemas.openxmlformats.org/officeDocument/2006/relationships/image" Target="../media/image266.emf"/><Relationship Id="rId7" Type="http://schemas.openxmlformats.org/officeDocument/2006/relationships/image" Target="../media/image106.emf"/><Relationship Id="rId71" Type="http://schemas.openxmlformats.org/officeDocument/2006/relationships/image" Target="../media/image170.emf"/><Relationship Id="rId92" Type="http://schemas.openxmlformats.org/officeDocument/2006/relationships/image" Target="../media/image191.emf"/><Relationship Id="rId162" Type="http://schemas.openxmlformats.org/officeDocument/2006/relationships/image" Target="../media/image261.emf"/><Relationship Id="rId2" Type="http://schemas.openxmlformats.org/officeDocument/2006/relationships/notesSlide" Target="../notesSlides/notesSlide5.xml"/><Relationship Id="rId29" Type="http://schemas.openxmlformats.org/officeDocument/2006/relationships/image" Target="../media/image128.emf"/><Relationship Id="rId24" Type="http://schemas.openxmlformats.org/officeDocument/2006/relationships/image" Target="../media/image123.emf"/><Relationship Id="rId40" Type="http://schemas.openxmlformats.org/officeDocument/2006/relationships/image" Target="../media/image139.emf"/><Relationship Id="rId45" Type="http://schemas.openxmlformats.org/officeDocument/2006/relationships/image" Target="../media/image144.emf"/><Relationship Id="rId66" Type="http://schemas.openxmlformats.org/officeDocument/2006/relationships/image" Target="../media/image165.emf"/><Relationship Id="rId87" Type="http://schemas.openxmlformats.org/officeDocument/2006/relationships/image" Target="../media/image186.emf"/><Relationship Id="rId110" Type="http://schemas.openxmlformats.org/officeDocument/2006/relationships/image" Target="../media/image209.emf"/><Relationship Id="rId115" Type="http://schemas.openxmlformats.org/officeDocument/2006/relationships/image" Target="../media/image214.emf"/><Relationship Id="rId131" Type="http://schemas.openxmlformats.org/officeDocument/2006/relationships/image" Target="../media/image230.emf"/><Relationship Id="rId136" Type="http://schemas.openxmlformats.org/officeDocument/2006/relationships/image" Target="../media/image235.emf"/><Relationship Id="rId157" Type="http://schemas.openxmlformats.org/officeDocument/2006/relationships/image" Target="../media/image256.emf"/><Relationship Id="rId61" Type="http://schemas.openxmlformats.org/officeDocument/2006/relationships/image" Target="../media/image160.emf"/><Relationship Id="rId82" Type="http://schemas.openxmlformats.org/officeDocument/2006/relationships/image" Target="../media/image181.emf"/><Relationship Id="rId152" Type="http://schemas.openxmlformats.org/officeDocument/2006/relationships/image" Target="../media/image251.emf"/><Relationship Id="rId19" Type="http://schemas.openxmlformats.org/officeDocument/2006/relationships/image" Target="../media/image118.emf"/><Relationship Id="rId14" Type="http://schemas.openxmlformats.org/officeDocument/2006/relationships/image" Target="../media/image113.emf"/><Relationship Id="rId30" Type="http://schemas.openxmlformats.org/officeDocument/2006/relationships/image" Target="../media/image129.emf"/><Relationship Id="rId35" Type="http://schemas.openxmlformats.org/officeDocument/2006/relationships/image" Target="../media/image134.emf"/><Relationship Id="rId56" Type="http://schemas.openxmlformats.org/officeDocument/2006/relationships/image" Target="../media/image155.emf"/><Relationship Id="rId77" Type="http://schemas.openxmlformats.org/officeDocument/2006/relationships/image" Target="../media/image176.emf"/><Relationship Id="rId100" Type="http://schemas.openxmlformats.org/officeDocument/2006/relationships/image" Target="../media/image199.emf"/><Relationship Id="rId105" Type="http://schemas.openxmlformats.org/officeDocument/2006/relationships/image" Target="../media/image204.emf"/><Relationship Id="rId126" Type="http://schemas.openxmlformats.org/officeDocument/2006/relationships/image" Target="../media/image225.emf"/><Relationship Id="rId147" Type="http://schemas.openxmlformats.org/officeDocument/2006/relationships/image" Target="../media/image246.emf"/><Relationship Id="rId168" Type="http://schemas.openxmlformats.org/officeDocument/2006/relationships/image" Target="../media/image267.emf"/><Relationship Id="rId8" Type="http://schemas.openxmlformats.org/officeDocument/2006/relationships/image" Target="../media/image107.emf"/><Relationship Id="rId51" Type="http://schemas.openxmlformats.org/officeDocument/2006/relationships/image" Target="../media/image150.emf"/><Relationship Id="rId72" Type="http://schemas.openxmlformats.org/officeDocument/2006/relationships/image" Target="../media/image171.emf"/><Relationship Id="rId93" Type="http://schemas.openxmlformats.org/officeDocument/2006/relationships/image" Target="../media/image192.emf"/><Relationship Id="rId98" Type="http://schemas.openxmlformats.org/officeDocument/2006/relationships/image" Target="../media/image197.emf"/><Relationship Id="rId121" Type="http://schemas.openxmlformats.org/officeDocument/2006/relationships/image" Target="../media/image220.emf"/><Relationship Id="rId142" Type="http://schemas.openxmlformats.org/officeDocument/2006/relationships/image" Target="../media/image241.emf"/><Relationship Id="rId163" Type="http://schemas.openxmlformats.org/officeDocument/2006/relationships/image" Target="../media/image262.emf"/><Relationship Id="rId3" Type="http://schemas.openxmlformats.org/officeDocument/2006/relationships/image" Target="../media/image102.jpeg"/><Relationship Id="rId25" Type="http://schemas.openxmlformats.org/officeDocument/2006/relationships/image" Target="../media/image124.emf"/><Relationship Id="rId46" Type="http://schemas.openxmlformats.org/officeDocument/2006/relationships/image" Target="../media/image145.emf"/><Relationship Id="rId67" Type="http://schemas.openxmlformats.org/officeDocument/2006/relationships/image" Target="../media/image166.emf"/><Relationship Id="rId116" Type="http://schemas.openxmlformats.org/officeDocument/2006/relationships/image" Target="../media/image215.emf"/><Relationship Id="rId137" Type="http://schemas.openxmlformats.org/officeDocument/2006/relationships/image" Target="../media/image236.emf"/><Relationship Id="rId158" Type="http://schemas.openxmlformats.org/officeDocument/2006/relationships/image" Target="../media/image257.emf"/><Relationship Id="rId20" Type="http://schemas.openxmlformats.org/officeDocument/2006/relationships/image" Target="../media/image119.emf"/><Relationship Id="rId41" Type="http://schemas.openxmlformats.org/officeDocument/2006/relationships/image" Target="../media/image140.emf"/><Relationship Id="rId62" Type="http://schemas.openxmlformats.org/officeDocument/2006/relationships/image" Target="../media/image161.emf"/><Relationship Id="rId83" Type="http://schemas.openxmlformats.org/officeDocument/2006/relationships/image" Target="../media/image182.emf"/><Relationship Id="rId88" Type="http://schemas.openxmlformats.org/officeDocument/2006/relationships/image" Target="../media/image187.emf"/><Relationship Id="rId111" Type="http://schemas.openxmlformats.org/officeDocument/2006/relationships/image" Target="../media/image210.emf"/><Relationship Id="rId132" Type="http://schemas.openxmlformats.org/officeDocument/2006/relationships/image" Target="../media/image231.emf"/><Relationship Id="rId153" Type="http://schemas.openxmlformats.org/officeDocument/2006/relationships/image" Target="../media/image252.emf"/></Relationships>
</file>

<file path=ppt/slides/_rels/slide6.xml.rels><?xml version="1.0" encoding="UTF-8" standalone="yes"?>
<Relationships xmlns="http://schemas.openxmlformats.org/package/2006/relationships"><Relationship Id="rId13" Type="http://schemas.openxmlformats.org/officeDocument/2006/relationships/image" Target="../media/image279.emf"/><Relationship Id="rId18" Type="http://schemas.openxmlformats.org/officeDocument/2006/relationships/image" Target="../media/image284.emf"/><Relationship Id="rId26" Type="http://schemas.openxmlformats.org/officeDocument/2006/relationships/image" Target="../media/image292.emf"/><Relationship Id="rId39" Type="http://schemas.openxmlformats.org/officeDocument/2006/relationships/image" Target="../media/image305.emf"/><Relationship Id="rId21" Type="http://schemas.openxmlformats.org/officeDocument/2006/relationships/image" Target="../media/image287.emf"/><Relationship Id="rId34" Type="http://schemas.openxmlformats.org/officeDocument/2006/relationships/image" Target="../media/image300.emf"/><Relationship Id="rId42" Type="http://schemas.openxmlformats.org/officeDocument/2006/relationships/image" Target="../media/image308.emf"/><Relationship Id="rId47" Type="http://schemas.openxmlformats.org/officeDocument/2006/relationships/image" Target="../media/image313.emf"/><Relationship Id="rId50" Type="http://schemas.openxmlformats.org/officeDocument/2006/relationships/image" Target="../media/image316.emf"/><Relationship Id="rId55" Type="http://schemas.openxmlformats.org/officeDocument/2006/relationships/image" Target="../media/image321.emf"/><Relationship Id="rId63" Type="http://schemas.openxmlformats.org/officeDocument/2006/relationships/image" Target="../media/image329.emf"/><Relationship Id="rId68" Type="http://schemas.openxmlformats.org/officeDocument/2006/relationships/image" Target="../media/image334.emf"/><Relationship Id="rId76" Type="http://schemas.openxmlformats.org/officeDocument/2006/relationships/image" Target="../media/image342.emf"/><Relationship Id="rId7" Type="http://schemas.openxmlformats.org/officeDocument/2006/relationships/image" Target="../media/image273.emf"/><Relationship Id="rId71" Type="http://schemas.openxmlformats.org/officeDocument/2006/relationships/image" Target="../media/image337.emf"/><Relationship Id="rId2" Type="http://schemas.openxmlformats.org/officeDocument/2006/relationships/image" Target="../media/image268.jpeg"/><Relationship Id="rId16" Type="http://schemas.openxmlformats.org/officeDocument/2006/relationships/image" Target="../media/image282.emf"/><Relationship Id="rId29" Type="http://schemas.openxmlformats.org/officeDocument/2006/relationships/image" Target="../media/image295.emf"/><Relationship Id="rId11" Type="http://schemas.openxmlformats.org/officeDocument/2006/relationships/image" Target="../media/image277.emf"/><Relationship Id="rId24" Type="http://schemas.openxmlformats.org/officeDocument/2006/relationships/image" Target="../media/image290.emf"/><Relationship Id="rId32" Type="http://schemas.openxmlformats.org/officeDocument/2006/relationships/image" Target="../media/image298.emf"/><Relationship Id="rId37" Type="http://schemas.openxmlformats.org/officeDocument/2006/relationships/image" Target="../media/image303.emf"/><Relationship Id="rId40" Type="http://schemas.openxmlformats.org/officeDocument/2006/relationships/image" Target="../media/image306.emf"/><Relationship Id="rId45" Type="http://schemas.openxmlformats.org/officeDocument/2006/relationships/image" Target="../media/image311.emf"/><Relationship Id="rId53" Type="http://schemas.openxmlformats.org/officeDocument/2006/relationships/image" Target="../media/image319.emf"/><Relationship Id="rId58" Type="http://schemas.openxmlformats.org/officeDocument/2006/relationships/image" Target="../media/image324.emf"/><Relationship Id="rId66" Type="http://schemas.openxmlformats.org/officeDocument/2006/relationships/image" Target="../media/image332.emf"/><Relationship Id="rId74" Type="http://schemas.openxmlformats.org/officeDocument/2006/relationships/image" Target="../media/image340.emf"/><Relationship Id="rId5" Type="http://schemas.openxmlformats.org/officeDocument/2006/relationships/image" Target="../media/image271.png"/><Relationship Id="rId15" Type="http://schemas.openxmlformats.org/officeDocument/2006/relationships/image" Target="../media/image281.emf"/><Relationship Id="rId23" Type="http://schemas.openxmlformats.org/officeDocument/2006/relationships/image" Target="../media/image289.emf"/><Relationship Id="rId28" Type="http://schemas.openxmlformats.org/officeDocument/2006/relationships/image" Target="../media/image294.emf"/><Relationship Id="rId36" Type="http://schemas.openxmlformats.org/officeDocument/2006/relationships/image" Target="../media/image302.emf"/><Relationship Id="rId49" Type="http://schemas.openxmlformats.org/officeDocument/2006/relationships/image" Target="../media/image315.emf"/><Relationship Id="rId57" Type="http://schemas.openxmlformats.org/officeDocument/2006/relationships/image" Target="../media/image323.emf"/><Relationship Id="rId61" Type="http://schemas.openxmlformats.org/officeDocument/2006/relationships/image" Target="../media/image327.emf"/><Relationship Id="rId10" Type="http://schemas.openxmlformats.org/officeDocument/2006/relationships/image" Target="../media/image276.emf"/><Relationship Id="rId19" Type="http://schemas.openxmlformats.org/officeDocument/2006/relationships/image" Target="../media/image285.emf"/><Relationship Id="rId31" Type="http://schemas.openxmlformats.org/officeDocument/2006/relationships/image" Target="../media/image297.emf"/><Relationship Id="rId44" Type="http://schemas.openxmlformats.org/officeDocument/2006/relationships/image" Target="../media/image310.emf"/><Relationship Id="rId52" Type="http://schemas.openxmlformats.org/officeDocument/2006/relationships/image" Target="../media/image318.emf"/><Relationship Id="rId60" Type="http://schemas.openxmlformats.org/officeDocument/2006/relationships/image" Target="../media/image326.emf"/><Relationship Id="rId65" Type="http://schemas.openxmlformats.org/officeDocument/2006/relationships/image" Target="../media/image331.emf"/><Relationship Id="rId73" Type="http://schemas.openxmlformats.org/officeDocument/2006/relationships/image" Target="../media/image339.emf"/><Relationship Id="rId78" Type="http://schemas.openxmlformats.org/officeDocument/2006/relationships/image" Target="../media/image344.emf"/><Relationship Id="rId4" Type="http://schemas.openxmlformats.org/officeDocument/2006/relationships/image" Target="../media/image270.jpeg"/><Relationship Id="rId9" Type="http://schemas.openxmlformats.org/officeDocument/2006/relationships/image" Target="../media/image275.emf"/><Relationship Id="rId14" Type="http://schemas.openxmlformats.org/officeDocument/2006/relationships/image" Target="../media/image280.emf"/><Relationship Id="rId22" Type="http://schemas.openxmlformats.org/officeDocument/2006/relationships/image" Target="../media/image288.emf"/><Relationship Id="rId27" Type="http://schemas.openxmlformats.org/officeDocument/2006/relationships/image" Target="../media/image293.emf"/><Relationship Id="rId30" Type="http://schemas.openxmlformats.org/officeDocument/2006/relationships/image" Target="../media/image296.emf"/><Relationship Id="rId35" Type="http://schemas.openxmlformats.org/officeDocument/2006/relationships/image" Target="../media/image301.emf"/><Relationship Id="rId43" Type="http://schemas.openxmlformats.org/officeDocument/2006/relationships/image" Target="../media/image309.emf"/><Relationship Id="rId48" Type="http://schemas.openxmlformats.org/officeDocument/2006/relationships/image" Target="../media/image314.emf"/><Relationship Id="rId56" Type="http://schemas.openxmlformats.org/officeDocument/2006/relationships/image" Target="../media/image322.emf"/><Relationship Id="rId64" Type="http://schemas.openxmlformats.org/officeDocument/2006/relationships/image" Target="../media/image330.emf"/><Relationship Id="rId69" Type="http://schemas.openxmlformats.org/officeDocument/2006/relationships/image" Target="../media/image335.emf"/><Relationship Id="rId77" Type="http://schemas.openxmlformats.org/officeDocument/2006/relationships/image" Target="../media/image343.emf"/><Relationship Id="rId8" Type="http://schemas.openxmlformats.org/officeDocument/2006/relationships/image" Target="../media/image274.emf"/><Relationship Id="rId51" Type="http://schemas.openxmlformats.org/officeDocument/2006/relationships/image" Target="../media/image317.emf"/><Relationship Id="rId72" Type="http://schemas.openxmlformats.org/officeDocument/2006/relationships/image" Target="../media/image338.emf"/><Relationship Id="rId3" Type="http://schemas.openxmlformats.org/officeDocument/2006/relationships/image" Target="../media/image269.jpeg"/><Relationship Id="rId12" Type="http://schemas.openxmlformats.org/officeDocument/2006/relationships/image" Target="../media/image278.emf"/><Relationship Id="rId17" Type="http://schemas.openxmlformats.org/officeDocument/2006/relationships/image" Target="../media/image283.emf"/><Relationship Id="rId25" Type="http://schemas.openxmlformats.org/officeDocument/2006/relationships/image" Target="../media/image291.emf"/><Relationship Id="rId33" Type="http://schemas.openxmlformats.org/officeDocument/2006/relationships/image" Target="../media/image299.emf"/><Relationship Id="rId38" Type="http://schemas.openxmlformats.org/officeDocument/2006/relationships/image" Target="../media/image304.emf"/><Relationship Id="rId46" Type="http://schemas.openxmlformats.org/officeDocument/2006/relationships/image" Target="../media/image312.emf"/><Relationship Id="rId59" Type="http://schemas.openxmlformats.org/officeDocument/2006/relationships/image" Target="../media/image325.emf"/><Relationship Id="rId67" Type="http://schemas.openxmlformats.org/officeDocument/2006/relationships/image" Target="../media/image333.emf"/><Relationship Id="rId20" Type="http://schemas.openxmlformats.org/officeDocument/2006/relationships/image" Target="../media/image286.emf"/><Relationship Id="rId41" Type="http://schemas.openxmlformats.org/officeDocument/2006/relationships/image" Target="../media/image307.emf"/><Relationship Id="rId54" Type="http://schemas.openxmlformats.org/officeDocument/2006/relationships/image" Target="../media/image320.emf"/><Relationship Id="rId62" Type="http://schemas.openxmlformats.org/officeDocument/2006/relationships/image" Target="../media/image328.emf"/><Relationship Id="rId70" Type="http://schemas.openxmlformats.org/officeDocument/2006/relationships/image" Target="../media/image336.emf"/><Relationship Id="rId75" Type="http://schemas.openxmlformats.org/officeDocument/2006/relationships/image" Target="../media/image341.emf"/><Relationship Id="rId1" Type="http://schemas.openxmlformats.org/officeDocument/2006/relationships/slideLayout" Target="../slideLayouts/slideLayout4.xml"/><Relationship Id="rId6" Type="http://schemas.openxmlformats.org/officeDocument/2006/relationships/image" Target="../media/image272.png"/></Relationships>
</file>

<file path=ppt/slides/_rels/slide7.xml.rels><?xml version="1.0" encoding="UTF-8" standalone="yes"?>
<Relationships xmlns="http://schemas.openxmlformats.org/package/2006/relationships"><Relationship Id="rId26" Type="http://schemas.openxmlformats.org/officeDocument/2006/relationships/image" Target="../media/image368.emf"/><Relationship Id="rId21" Type="http://schemas.openxmlformats.org/officeDocument/2006/relationships/image" Target="../media/image363.emf"/><Relationship Id="rId42" Type="http://schemas.openxmlformats.org/officeDocument/2006/relationships/image" Target="../media/image384.emf"/><Relationship Id="rId47" Type="http://schemas.openxmlformats.org/officeDocument/2006/relationships/image" Target="../media/image389.emf"/><Relationship Id="rId63" Type="http://schemas.openxmlformats.org/officeDocument/2006/relationships/image" Target="../media/image405.emf"/><Relationship Id="rId68" Type="http://schemas.openxmlformats.org/officeDocument/2006/relationships/image" Target="../media/image410.emf"/><Relationship Id="rId84" Type="http://schemas.openxmlformats.org/officeDocument/2006/relationships/image" Target="../media/image426.emf"/><Relationship Id="rId89" Type="http://schemas.openxmlformats.org/officeDocument/2006/relationships/image" Target="../media/image431.emf"/><Relationship Id="rId2" Type="http://schemas.openxmlformats.org/officeDocument/2006/relationships/notesSlide" Target="../notesSlides/notesSlide6.xml"/><Relationship Id="rId16" Type="http://schemas.openxmlformats.org/officeDocument/2006/relationships/image" Target="../media/image358.emf"/><Relationship Id="rId29" Type="http://schemas.openxmlformats.org/officeDocument/2006/relationships/image" Target="../media/image371.emf"/><Relationship Id="rId107" Type="http://schemas.openxmlformats.org/officeDocument/2006/relationships/image" Target="../media/image449.emf"/><Relationship Id="rId11" Type="http://schemas.openxmlformats.org/officeDocument/2006/relationships/image" Target="../media/image353.emf"/><Relationship Id="rId24" Type="http://schemas.openxmlformats.org/officeDocument/2006/relationships/image" Target="../media/image366.emf"/><Relationship Id="rId32" Type="http://schemas.openxmlformats.org/officeDocument/2006/relationships/image" Target="../media/image374.emf"/><Relationship Id="rId37" Type="http://schemas.openxmlformats.org/officeDocument/2006/relationships/image" Target="../media/image379.emf"/><Relationship Id="rId40" Type="http://schemas.openxmlformats.org/officeDocument/2006/relationships/image" Target="../media/image382.emf"/><Relationship Id="rId45" Type="http://schemas.openxmlformats.org/officeDocument/2006/relationships/image" Target="../media/image387.emf"/><Relationship Id="rId53" Type="http://schemas.openxmlformats.org/officeDocument/2006/relationships/image" Target="../media/image395.emf"/><Relationship Id="rId58" Type="http://schemas.openxmlformats.org/officeDocument/2006/relationships/image" Target="../media/image400.emf"/><Relationship Id="rId66" Type="http://schemas.openxmlformats.org/officeDocument/2006/relationships/image" Target="../media/image408.emf"/><Relationship Id="rId74" Type="http://schemas.openxmlformats.org/officeDocument/2006/relationships/image" Target="../media/image416.emf"/><Relationship Id="rId79" Type="http://schemas.openxmlformats.org/officeDocument/2006/relationships/image" Target="../media/image421.emf"/><Relationship Id="rId87" Type="http://schemas.openxmlformats.org/officeDocument/2006/relationships/image" Target="../media/image429.emf"/><Relationship Id="rId102" Type="http://schemas.openxmlformats.org/officeDocument/2006/relationships/image" Target="../media/image444.emf"/><Relationship Id="rId110" Type="http://schemas.openxmlformats.org/officeDocument/2006/relationships/image" Target="../media/image452.emf"/><Relationship Id="rId5" Type="http://schemas.openxmlformats.org/officeDocument/2006/relationships/image" Target="../media/image347.emf"/><Relationship Id="rId61" Type="http://schemas.openxmlformats.org/officeDocument/2006/relationships/image" Target="../media/image403.emf"/><Relationship Id="rId82" Type="http://schemas.openxmlformats.org/officeDocument/2006/relationships/image" Target="../media/image424.emf"/><Relationship Id="rId90" Type="http://schemas.openxmlformats.org/officeDocument/2006/relationships/image" Target="../media/image432.emf"/><Relationship Id="rId95" Type="http://schemas.openxmlformats.org/officeDocument/2006/relationships/image" Target="../media/image437.emf"/><Relationship Id="rId19" Type="http://schemas.openxmlformats.org/officeDocument/2006/relationships/image" Target="../media/image361.emf"/><Relationship Id="rId14" Type="http://schemas.openxmlformats.org/officeDocument/2006/relationships/image" Target="../media/image356.emf"/><Relationship Id="rId22" Type="http://schemas.openxmlformats.org/officeDocument/2006/relationships/image" Target="../media/image364.emf"/><Relationship Id="rId27" Type="http://schemas.openxmlformats.org/officeDocument/2006/relationships/image" Target="../media/image369.emf"/><Relationship Id="rId30" Type="http://schemas.openxmlformats.org/officeDocument/2006/relationships/image" Target="../media/image372.emf"/><Relationship Id="rId35" Type="http://schemas.openxmlformats.org/officeDocument/2006/relationships/image" Target="../media/image377.emf"/><Relationship Id="rId43" Type="http://schemas.openxmlformats.org/officeDocument/2006/relationships/image" Target="../media/image385.emf"/><Relationship Id="rId48" Type="http://schemas.openxmlformats.org/officeDocument/2006/relationships/image" Target="../media/image390.emf"/><Relationship Id="rId56" Type="http://schemas.openxmlformats.org/officeDocument/2006/relationships/image" Target="../media/image398.emf"/><Relationship Id="rId64" Type="http://schemas.openxmlformats.org/officeDocument/2006/relationships/image" Target="../media/image406.emf"/><Relationship Id="rId69" Type="http://schemas.openxmlformats.org/officeDocument/2006/relationships/image" Target="../media/image411.emf"/><Relationship Id="rId77" Type="http://schemas.openxmlformats.org/officeDocument/2006/relationships/image" Target="../media/image419.emf"/><Relationship Id="rId100" Type="http://schemas.openxmlformats.org/officeDocument/2006/relationships/image" Target="../media/image442.emf"/><Relationship Id="rId105" Type="http://schemas.openxmlformats.org/officeDocument/2006/relationships/image" Target="../media/image447.emf"/><Relationship Id="rId8" Type="http://schemas.openxmlformats.org/officeDocument/2006/relationships/image" Target="../media/image350.emf"/><Relationship Id="rId51" Type="http://schemas.openxmlformats.org/officeDocument/2006/relationships/image" Target="../media/image393.emf"/><Relationship Id="rId72" Type="http://schemas.openxmlformats.org/officeDocument/2006/relationships/image" Target="../media/image414.emf"/><Relationship Id="rId80" Type="http://schemas.openxmlformats.org/officeDocument/2006/relationships/image" Target="../media/image422.emf"/><Relationship Id="rId85" Type="http://schemas.openxmlformats.org/officeDocument/2006/relationships/image" Target="../media/image427.emf"/><Relationship Id="rId93" Type="http://schemas.openxmlformats.org/officeDocument/2006/relationships/image" Target="../media/image435.emf"/><Relationship Id="rId98" Type="http://schemas.openxmlformats.org/officeDocument/2006/relationships/image" Target="../media/image440.emf"/><Relationship Id="rId3" Type="http://schemas.openxmlformats.org/officeDocument/2006/relationships/image" Target="../media/image345.jpeg"/><Relationship Id="rId12" Type="http://schemas.openxmlformats.org/officeDocument/2006/relationships/image" Target="../media/image354.emf"/><Relationship Id="rId17" Type="http://schemas.openxmlformats.org/officeDocument/2006/relationships/image" Target="../media/image359.emf"/><Relationship Id="rId25" Type="http://schemas.openxmlformats.org/officeDocument/2006/relationships/image" Target="../media/image367.emf"/><Relationship Id="rId33" Type="http://schemas.openxmlformats.org/officeDocument/2006/relationships/image" Target="../media/image375.emf"/><Relationship Id="rId38" Type="http://schemas.openxmlformats.org/officeDocument/2006/relationships/image" Target="../media/image380.emf"/><Relationship Id="rId46" Type="http://schemas.openxmlformats.org/officeDocument/2006/relationships/image" Target="../media/image388.emf"/><Relationship Id="rId59" Type="http://schemas.openxmlformats.org/officeDocument/2006/relationships/image" Target="../media/image401.emf"/><Relationship Id="rId67" Type="http://schemas.openxmlformats.org/officeDocument/2006/relationships/image" Target="../media/image409.emf"/><Relationship Id="rId103" Type="http://schemas.openxmlformats.org/officeDocument/2006/relationships/image" Target="../media/image445.emf"/><Relationship Id="rId108" Type="http://schemas.openxmlformats.org/officeDocument/2006/relationships/image" Target="../media/image450.emf"/><Relationship Id="rId20" Type="http://schemas.openxmlformats.org/officeDocument/2006/relationships/image" Target="../media/image362.emf"/><Relationship Id="rId41" Type="http://schemas.openxmlformats.org/officeDocument/2006/relationships/image" Target="../media/image383.emf"/><Relationship Id="rId54" Type="http://schemas.openxmlformats.org/officeDocument/2006/relationships/image" Target="../media/image396.emf"/><Relationship Id="rId62" Type="http://schemas.openxmlformats.org/officeDocument/2006/relationships/image" Target="../media/image404.emf"/><Relationship Id="rId70" Type="http://schemas.openxmlformats.org/officeDocument/2006/relationships/image" Target="../media/image412.emf"/><Relationship Id="rId75" Type="http://schemas.openxmlformats.org/officeDocument/2006/relationships/image" Target="../media/image417.emf"/><Relationship Id="rId83" Type="http://schemas.openxmlformats.org/officeDocument/2006/relationships/image" Target="../media/image425.emf"/><Relationship Id="rId88" Type="http://schemas.openxmlformats.org/officeDocument/2006/relationships/image" Target="../media/image430.emf"/><Relationship Id="rId91" Type="http://schemas.openxmlformats.org/officeDocument/2006/relationships/image" Target="../media/image433.emf"/><Relationship Id="rId96" Type="http://schemas.openxmlformats.org/officeDocument/2006/relationships/image" Target="../media/image438.emf"/><Relationship Id="rId111" Type="http://schemas.openxmlformats.org/officeDocument/2006/relationships/image" Target="../media/image453.emf"/><Relationship Id="rId1" Type="http://schemas.openxmlformats.org/officeDocument/2006/relationships/slideLayout" Target="../slideLayouts/slideLayout4.xml"/><Relationship Id="rId6" Type="http://schemas.openxmlformats.org/officeDocument/2006/relationships/image" Target="../media/image348.emf"/><Relationship Id="rId15" Type="http://schemas.openxmlformats.org/officeDocument/2006/relationships/image" Target="../media/image357.emf"/><Relationship Id="rId23" Type="http://schemas.openxmlformats.org/officeDocument/2006/relationships/image" Target="../media/image365.emf"/><Relationship Id="rId28" Type="http://schemas.openxmlformats.org/officeDocument/2006/relationships/image" Target="../media/image370.emf"/><Relationship Id="rId36" Type="http://schemas.openxmlformats.org/officeDocument/2006/relationships/image" Target="../media/image378.emf"/><Relationship Id="rId49" Type="http://schemas.openxmlformats.org/officeDocument/2006/relationships/image" Target="../media/image391.emf"/><Relationship Id="rId57" Type="http://schemas.openxmlformats.org/officeDocument/2006/relationships/image" Target="../media/image399.emf"/><Relationship Id="rId106" Type="http://schemas.openxmlformats.org/officeDocument/2006/relationships/image" Target="../media/image448.emf"/><Relationship Id="rId10" Type="http://schemas.openxmlformats.org/officeDocument/2006/relationships/image" Target="../media/image352.emf"/><Relationship Id="rId31" Type="http://schemas.openxmlformats.org/officeDocument/2006/relationships/image" Target="../media/image373.emf"/><Relationship Id="rId44" Type="http://schemas.openxmlformats.org/officeDocument/2006/relationships/image" Target="../media/image386.emf"/><Relationship Id="rId52" Type="http://schemas.openxmlformats.org/officeDocument/2006/relationships/image" Target="../media/image394.emf"/><Relationship Id="rId60" Type="http://schemas.openxmlformats.org/officeDocument/2006/relationships/image" Target="../media/image402.emf"/><Relationship Id="rId65" Type="http://schemas.openxmlformats.org/officeDocument/2006/relationships/image" Target="../media/image407.emf"/><Relationship Id="rId73" Type="http://schemas.openxmlformats.org/officeDocument/2006/relationships/image" Target="../media/image415.emf"/><Relationship Id="rId78" Type="http://schemas.openxmlformats.org/officeDocument/2006/relationships/image" Target="../media/image420.emf"/><Relationship Id="rId81" Type="http://schemas.openxmlformats.org/officeDocument/2006/relationships/image" Target="../media/image423.emf"/><Relationship Id="rId86" Type="http://schemas.openxmlformats.org/officeDocument/2006/relationships/image" Target="../media/image428.emf"/><Relationship Id="rId94" Type="http://schemas.openxmlformats.org/officeDocument/2006/relationships/image" Target="../media/image436.emf"/><Relationship Id="rId99" Type="http://schemas.openxmlformats.org/officeDocument/2006/relationships/image" Target="../media/image441.emf"/><Relationship Id="rId101" Type="http://schemas.openxmlformats.org/officeDocument/2006/relationships/image" Target="../media/image443.emf"/><Relationship Id="rId4" Type="http://schemas.openxmlformats.org/officeDocument/2006/relationships/image" Target="../media/image346.emf"/><Relationship Id="rId9" Type="http://schemas.openxmlformats.org/officeDocument/2006/relationships/image" Target="../media/image351.emf"/><Relationship Id="rId13" Type="http://schemas.openxmlformats.org/officeDocument/2006/relationships/image" Target="../media/image355.emf"/><Relationship Id="rId18" Type="http://schemas.openxmlformats.org/officeDocument/2006/relationships/image" Target="../media/image360.emf"/><Relationship Id="rId39" Type="http://schemas.openxmlformats.org/officeDocument/2006/relationships/image" Target="../media/image381.emf"/><Relationship Id="rId109" Type="http://schemas.openxmlformats.org/officeDocument/2006/relationships/image" Target="../media/image451.emf"/><Relationship Id="rId34" Type="http://schemas.openxmlformats.org/officeDocument/2006/relationships/image" Target="../media/image376.emf"/><Relationship Id="rId50" Type="http://schemas.openxmlformats.org/officeDocument/2006/relationships/image" Target="../media/image392.emf"/><Relationship Id="rId55" Type="http://schemas.openxmlformats.org/officeDocument/2006/relationships/image" Target="../media/image397.emf"/><Relationship Id="rId76" Type="http://schemas.openxmlformats.org/officeDocument/2006/relationships/image" Target="../media/image418.emf"/><Relationship Id="rId97" Type="http://schemas.openxmlformats.org/officeDocument/2006/relationships/image" Target="../media/image439.emf"/><Relationship Id="rId104" Type="http://schemas.openxmlformats.org/officeDocument/2006/relationships/image" Target="../media/image446.emf"/><Relationship Id="rId7" Type="http://schemas.openxmlformats.org/officeDocument/2006/relationships/image" Target="../media/image349.emf"/><Relationship Id="rId71" Type="http://schemas.openxmlformats.org/officeDocument/2006/relationships/image" Target="../media/image413.emf"/><Relationship Id="rId92" Type="http://schemas.openxmlformats.org/officeDocument/2006/relationships/image" Target="../media/image434.emf"/></Relationships>
</file>

<file path=ppt/slides/_rels/slide8.xml.rels><?xml version="1.0" encoding="UTF-8" standalone="yes"?>
<Relationships xmlns="http://schemas.openxmlformats.org/package/2006/relationships"><Relationship Id="rId8" Type="http://schemas.openxmlformats.org/officeDocument/2006/relationships/image" Target="../media/image459.emf"/><Relationship Id="rId13" Type="http://schemas.openxmlformats.org/officeDocument/2006/relationships/image" Target="../media/image464.emf"/><Relationship Id="rId18" Type="http://schemas.openxmlformats.org/officeDocument/2006/relationships/image" Target="../media/image469.emf"/><Relationship Id="rId26" Type="http://schemas.openxmlformats.org/officeDocument/2006/relationships/image" Target="../media/image477.emf"/><Relationship Id="rId3" Type="http://schemas.openxmlformats.org/officeDocument/2006/relationships/image" Target="../media/image454.jpeg"/><Relationship Id="rId21" Type="http://schemas.openxmlformats.org/officeDocument/2006/relationships/image" Target="../media/image472.emf"/><Relationship Id="rId7" Type="http://schemas.openxmlformats.org/officeDocument/2006/relationships/image" Target="../media/image458.emf"/><Relationship Id="rId12" Type="http://schemas.openxmlformats.org/officeDocument/2006/relationships/image" Target="../media/image463.emf"/><Relationship Id="rId17" Type="http://schemas.openxmlformats.org/officeDocument/2006/relationships/image" Target="../media/image468.emf"/><Relationship Id="rId25" Type="http://schemas.openxmlformats.org/officeDocument/2006/relationships/image" Target="../media/image476.emf"/><Relationship Id="rId2" Type="http://schemas.openxmlformats.org/officeDocument/2006/relationships/notesSlide" Target="../notesSlides/notesSlide7.xml"/><Relationship Id="rId16" Type="http://schemas.openxmlformats.org/officeDocument/2006/relationships/image" Target="../media/image467.emf"/><Relationship Id="rId20" Type="http://schemas.openxmlformats.org/officeDocument/2006/relationships/image" Target="../media/image471.emf"/><Relationship Id="rId29" Type="http://schemas.openxmlformats.org/officeDocument/2006/relationships/image" Target="../media/image480.emf"/><Relationship Id="rId1" Type="http://schemas.openxmlformats.org/officeDocument/2006/relationships/slideLayout" Target="../slideLayouts/slideLayout4.xml"/><Relationship Id="rId6" Type="http://schemas.openxmlformats.org/officeDocument/2006/relationships/image" Target="../media/image457.emf"/><Relationship Id="rId11" Type="http://schemas.openxmlformats.org/officeDocument/2006/relationships/image" Target="../media/image462.emf"/><Relationship Id="rId24" Type="http://schemas.openxmlformats.org/officeDocument/2006/relationships/image" Target="../media/image475.emf"/><Relationship Id="rId5" Type="http://schemas.openxmlformats.org/officeDocument/2006/relationships/image" Target="../media/image456.emf"/><Relationship Id="rId15" Type="http://schemas.openxmlformats.org/officeDocument/2006/relationships/image" Target="../media/image466.emf"/><Relationship Id="rId23" Type="http://schemas.openxmlformats.org/officeDocument/2006/relationships/image" Target="../media/image474.emf"/><Relationship Id="rId28" Type="http://schemas.openxmlformats.org/officeDocument/2006/relationships/image" Target="../media/image479.emf"/><Relationship Id="rId10" Type="http://schemas.openxmlformats.org/officeDocument/2006/relationships/image" Target="../media/image461.emf"/><Relationship Id="rId19" Type="http://schemas.openxmlformats.org/officeDocument/2006/relationships/image" Target="../media/image470.emf"/><Relationship Id="rId31" Type="http://schemas.openxmlformats.org/officeDocument/2006/relationships/image" Target="../media/image482.emf"/><Relationship Id="rId4" Type="http://schemas.openxmlformats.org/officeDocument/2006/relationships/image" Target="../media/image455.emf"/><Relationship Id="rId9" Type="http://schemas.openxmlformats.org/officeDocument/2006/relationships/image" Target="../media/image460.emf"/><Relationship Id="rId14" Type="http://schemas.openxmlformats.org/officeDocument/2006/relationships/image" Target="../media/image465.emf"/><Relationship Id="rId22" Type="http://schemas.openxmlformats.org/officeDocument/2006/relationships/image" Target="../media/image473.emf"/><Relationship Id="rId27" Type="http://schemas.openxmlformats.org/officeDocument/2006/relationships/image" Target="../media/image478.emf"/><Relationship Id="rId30" Type="http://schemas.openxmlformats.org/officeDocument/2006/relationships/image" Target="../media/image481.emf"/></Relationships>
</file>

<file path=ppt/slides/_rels/slide9.xml.rels><?xml version="1.0" encoding="UTF-8" standalone="yes"?>
<Relationships xmlns="http://schemas.openxmlformats.org/package/2006/relationships"><Relationship Id="rId13" Type="http://schemas.openxmlformats.org/officeDocument/2006/relationships/image" Target="../media/image493.emf"/><Relationship Id="rId18" Type="http://schemas.openxmlformats.org/officeDocument/2006/relationships/image" Target="../media/image498.emf"/><Relationship Id="rId26" Type="http://schemas.openxmlformats.org/officeDocument/2006/relationships/image" Target="../media/image506.emf"/><Relationship Id="rId39" Type="http://schemas.openxmlformats.org/officeDocument/2006/relationships/image" Target="../media/image519.emf"/><Relationship Id="rId21" Type="http://schemas.openxmlformats.org/officeDocument/2006/relationships/image" Target="../media/image501.emf"/><Relationship Id="rId34" Type="http://schemas.openxmlformats.org/officeDocument/2006/relationships/image" Target="../media/image514.emf"/><Relationship Id="rId42" Type="http://schemas.openxmlformats.org/officeDocument/2006/relationships/image" Target="../media/image522.emf"/><Relationship Id="rId47" Type="http://schemas.openxmlformats.org/officeDocument/2006/relationships/image" Target="../media/image527.emf"/><Relationship Id="rId50" Type="http://schemas.openxmlformats.org/officeDocument/2006/relationships/image" Target="../media/image530.emf"/><Relationship Id="rId55" Type="http://schemas.openxmlformats.org/officeDocument/2006/relationships/image" Target="../media/image535.emf"/><Relationship Id="rId63" Type="http://schemas.openxmlformats.org/officeDocument/2006/relationships/image" Target="../media/image543.emf"/><Relationship Id="rId68" Type="http://schemas.openxmlformats.org/officeDocument/2006/relationships/image" Target="../media/image548.emf"/><Relationship Id="rId76" Type="http://schemas.openxmlformats.org/officeDocument/2006/relationships/image" Target="../media/image556.emf"/><Relationship Id="rId7" Type="http://schemas.openxmlformats.org/officeDocument/2006/relationships/image" Target="../media/image487.emf"/><Relationship Id="rId71" Type="http://schemas.openxmlformats.org/officeDocument/2006/relationships/image" Target="../media/image551.emf"/><Relationship Id="rId2" Type="http://schemas.openxmlformats.org/officeDocument/2006/relationships/notesSlide" Target="../notesSlides/notesSlide8.xml"/><Relationship Id="rId16" Type="http://schemas.openxmlformats.org/officeDocument/2006/relationships/image" Target="../media/image496.emf"/><Relationship Id="rId29" Type="http://schemas.openxmlformats.org/officeDocument/2006/relationships/image" Target="../media/image509.emf"/><Relationship Id="rId11" Type="http://schemas.openxmlformats.org/officeDocument/2006/relationships/image" Target="../media/image491.emf"/><Relationship Id="rId24" Type="http://schemas.openxmlformats.org/officeDocument/2006/relationships/image" Target="../media/image504.emf"/><Relationship Id="rId32" Type="http://schemas.openxmlformats.org/officeDocument/2006/relationships/image" Target="../media/image512.emf"/><Relationship Id="rId37" Type="http://schemas.openxmlformats.org/officeDocument/2006/relationships/image" Target="../media/image517.emf"/><Relationship Id="rId40" Type="http://schemas.openxmlformats.org/officeDocument/2006/relationships/image" Target="../media/image520.emf"/><Relationship Id="rId45" Type="http://schemas.openxmlformats.org/officeDocument/2006/relationships/image" Target="../media/image525.emf"/><Relationship Id="rId53" Type="http://schemas.openxmlformats.org/officeDocument/2006/relationships/image" Target="../media/image533.emf"/><Relationship Id="rId58" Type="http://schemas.openxmlformats.org/officeDocument/2006/relationships/image" Target="../media/image538.emf"/><Relationship Id="rId66" Type="http://schemas.openxmlformats.org/officeDocument/2006/relationships/image" Target="../media/image546.emf"/><Relationship Id="rId74" Type="http://schemas.openxmlformats.org/officeDocument/2006/relationships/image" Target="../media/image554.emf"/><Relationship Id="rId5" Type="http://schemas.openxmlformats.org/officeDocument/2006/relationships/image" Target="../media/image485.emf"/><Relationship Id="rId15" Type="http://schemas.openxmlformats.org/officeDocument/2006/relationships/image" Target="../media/image495.emf"/><Relationship Id="rId23" Type="http://schemas.openxmlformats.org/officeDocument/2006/relationships/image" Target="../media/image503.emf"/><Relationship Id="rId28" Type="http://schemas.openxmlformats.org/officeDocument/2006/relationships/image" Target="../media/image508.emf"/><Relationship Id="rId36" Type="http://schemas.openxmlformats.org/officeDocument/2006/relationships/image" Target="../media/image516.emf"/><Relationship Id="rId49" Type="http://schemas.openxmlformats.org/officeDocument/2006/relationships/image" Target="../media/image529.emf"/><Relationship Id="rId57" Type="http://schemas.openxmlformats.org/officeDocument/2006/relationships/image" Target="../media/image537.emf"/><Relationship Id="rId61" Type="http://schemas.openxmlformats.org/officeDocument/2006/relationships/image" Target="../media/image541.emf"/><Relationship Id="rId10" Type="http://schemas.openxmlformats.org/officeDocument/2006/relationships/image" Target="../media/image490.emf"/><Relationship Id="rId19" Type="http://schemas.openxmlformats.org/officeDocument/2006/relationships/image" Target="../media/image499.emf"/><Relationship Id="rId31" Type="http://schemas.openxmlformats.org/officeDocument/2006/relationships/image" Target="../media/image511.emf"/><Relationship Id="rId44" Type="http://schemas.openxmlformats.org/officeDocument/2006/relationships/image" Target="../media/image524.emf"/><Relationship Id="rId52" Type="http://schemas.openxmlformats.org/officeDocument/2006/relationships/image" Target="../media/image532.emf"/><Relationship Id="rId60" Type="http://schemas.openxmlformats.org/officeDocument/2006/relationships/image" Target="../media/image540.emf"/><Relationship Id="rId65" Type="http://schemas.openxmlformats.org/officeDocument/2006/relationships/image" Target="../media/image545.emf"/><Relationship Id="rId73" Type="http://schemas.openxmlformats.org/officeDocument/2006/relationships/image" Target="../media/image553.emf"/><Relationship Id="rId4" Type="http://schemas.openxmlformats.org/officeDocument/2006/relationships/image" Target="../media/image484.emf"/><Relationship Id="rId9" Type="http://schemas.openxmlformats.org/officeDocument/2006/relationships/image" Target="../media/image489.emf"/><Relationship Id="rId14" Type="http://schemas.openxmlformats.org/officeDocument/2006/relationships/image" Target="../media/image494.emf"/><Relationship Id="rId22" Type="http://schemas.openxmlformats.org/officeDocument/2006/relationships/image" Target="../media/image502.emf"/><Relationship Id="rId27" Type="http://schemas.openxmlformats.org/officeDocument/2006/relationships/image" Target="../media/image507.emf"/><Relationship Id="rId30" Type="http://schemas.openxmlformats.org/officeDocument/2006/relationships/image" Target="../media/image510.emf"/><Relationship Id="rId35" Type="http://schemas.openxmlformats.org/officeDocument/2006/relationships/image" Target="../media/image515.emf"/><Relationship Id="rId43" Type="http://schemas.openxmlformats.org/officeDocument/2006/relationships/image" Target="../media/image523.emf"/><Relationship Id="rId48" Type="http://schemas.openxmlformats.org/officeDocument/2006/relationships/image" Target="../media/image528.emf"/><Relationship Id="rId56" Type="http://schemas.openxmlformats.org/officeDocument/2006/relationships/image" Target="../media/image536.emf"/><Relationship Id="rId64" Type="http://schemas.openxmlformats.org/officeDocument/2006/relationships/image" Target="../media/image544.emf"/><Relationship Id="rId69" Type="http://schemas.openxmlformats.org/officeDocument/2006/relationships/image" Target="../media/image549.emf"/><Relationship Id="rId8" Type="http://schemas.openxmlformats.org/officeDocument/2006/relationships/image" Target="../media/image488.emf"/><Relationship Id="rId51" Type="http://schemas.openxmlformats.org/officeDocument/2006/relationships/image" Target="../media/image531.emf"/><Relationship Id="rId72" Type="http://schemas.openxmlformats.org/officeDocument/2006/relationships/image" Target="../media/image552.emf"/><Relationship Id="rId3" Type="http://schemas.openxmlformats.org/officeDocument/2006/relationships/image" Target="../media/image483.emf"/><Relationship Id="rId12" Type="http://schemas.openxmlformats.org/officeDocument/2006/relationships/image" Target="../media/image492.emf"/><Relationship Id="rId17" Type="http://schemas.openxmlformats.org/officeDocument/2006/relationships/image" Target="../media/image497.emf"/><Relationship Id="rId25" Type="http://schemas.openxmlformats.org/officeDocument/2006/relationships/image" Target="../media/image505.emf"/><Relationship Id="rId33" Type="http://schemas.openxmlformats.org/officeDocument/2006/relationships/image" Target="../media/image513.emf"/><Relationship Id="rId38" Type="http://schemas.openxmlformats.org/officeDocument/2006/relationships/image" Target="../media/image518.emf"/><Relationship Id="rId46" Type="http://schemas.openxmlformats.org/officeDocument/2006/relationships/image" Target="../media/image526.emf"/><Relationship Id="rId59" Type="http://schemas.openxmlformats.org/officeDocument/2006/relationships/image" Target="../media/image539.emf"/><Relationship Id="rId67" Type="http://schemas.openxmlformats.org/officeDocument/2006/relationships/image" Target="../media/image547.emf"/><Relationship Id="rId20" Type="http://schemas.openxmlformats.org/officeDocument/2006/relationships/image" Target="../media/image500.emf"/><Relationship Id="rId41" Type="http://schemas.openxmlformats.org/officeDocument/2006/relationships/image" Target="../media/image521.emf"/><Relationship Id="rId54" Type="http://schemas.openxmlformats.org/officeDocument/2006/relationships/image" Target="../media/image534.emf"/><Relationship Id="rId62" Type="http://schemas.openxmlformats.org/officeDocument/2006/relationships/image" Target="../media/image542.emf"/><Relationship Id="rId70" Type="http://schemas.openxmlformats.org/officeDocument/2006/relationships/image" Target="../media/image550.emf"/><Relationship Id="rId75" Type="http://schemas.openxmlformats.org/officeDocument/2006/relationships/image" Target="../media/image555.emf"/><Relationship Id="rId1" Type="http://schemas.openxmlformats.org/officeDocument/2006/relationships/slideLayout" Target="../slideLayouts/slideLayout12.xml"/><Relationship Id="rId6" Type="http://schemas.openxmlformats.org/officeDocument/2006/relationships/image" Target="../media/image486.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ext Box 6"/>
          <p:cNvSpPr txBox="1">
            <a:spLocks noChangeArrowheads="1"/>
          </p:cNvSpPr>
          <p:nvPr/>
        </p:nvSpPr>
        <p:spPr bwMode="auto">
          <a:xfrm>
            <a:off x="5359524" y="4483596"/>
            <a:ext cx="4752404" cy="2677642"/>
          </a:xfrm>
          <a:prstGeom prst="rect">
            <a:avLst/>
          </a:prstGeom>
          <a:blipFill dpi="0" rotWithShape="1">
            <a:blip r:embed="rId3" cstate="print">
              <a:alphaModFix amt="62000"/>
            </a:blip>
            <a:srcRect/>
            <a:stretch>
              <a:fillRect/>
            </a:stretch>
          </a:blipFill>
          <a:ln w="0" cap="rnd" cmpd="thickThi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ash"/>
            <a:miter lim="800000"/>
            <a:headEnd/>
            <a:tailEnd/>
          </a:ln>
        </p:spPr>
        <p:txBody>
          <a:bodyPr wrap="square" lIns="91425" tIns="45713" rIns="91425" bIns="45713">
            <a:spAutoFit/>
          </a:bodyPr>
          <a:lstStyle/>
          <a:p>
            <a:pPr algn="ctr" eaLnBrk="0" hangingPunct="0">
              <a:defRPr/>
            </a:pPr>
            <a:r>
              <a:rPr lang="cs-CZ" sz="5600" dirty="0" smtClean="0">
                <a:ln w="31750" cmpd="tri">
                  <a:solidFill>
                    <a:srgbClr val="008000"/>
                  </a:solidFill>
                </a:ln>
                <a:solidFill>
                  <a:srgbClr val="9900CC"/>
                </a:solidFill>
                <a:effectLst>
                  <a:outerShdw blurRad="38100" dist="38100" dir="2700000" algn="tl">
                    <a:srgbClr val="000000">
                      <a:alpha val="43137"/>
                    </a:srgbClr>
                  </a:outerShdw>
                </a:effectLst>
                <a:latin typeface="Imprint MT Shadow" pitchFamily="82" charset="0"/>
                <a:cs typeface="David" pitchFamily="34" charset="-79"/>
              </a:rPr>
              <a:t>č.12</a:t>
            </a:r>
            <a:endParaRPr lang="cs-CZ" sz="5600" dirty="0">
              <a:ln w="31750" cmpd="tri">
                <a:solidFill>
                  <a:srgbClr val="008000"/>
                </a:solidFill>
              </a:ln>
              <a:solidFill>
                <a:srgbClr val="9900CC"/>
              </a:solidFill>
              <a:effectLst>
                <a:outerShdw blurRad="38100" dist="38100" dir="2700000" algn="tl">
                  <a:srgbClr val="000000">
                    <a:alpha val="43137"/>
                  </a:srgbClr>
                </a:outerShdw>
              </a:effectLst>
              <a:latin typeface="Imprint MT Shadow" pitchFamily="82" charset="0"/>
              <a:cs typeface="David" pitchFamily="34" charset="-79"/>
            </a:endParaRPr>
          </a:p>
          <a:p>
            <a:pPr algn="ctr" eaLnBrk="0" hangingPunct="0">
              <a:defRPr/>
            </a:pPr>
            <a:r>
              <a:rPr lang="cs-CZ" sz="5600" dirty="0" smtClean="0">
                <a:ln w="31750" cmpd="tri">
                  <a:solidFill>
                    <a:srgbClr val="008000"/>
                  </a:solidFill>
                </a:ln>
                <a:solidFill>
                  <a:srgbClr val="9900CC"/>
                </a:solidFill>
                <a:effectLst>
                  <a:outerShdw blurRad="38100" dist="38100" dir="2700000" algn="tl">
                    <a:srgbClr val="000000">
                      <a:alpha val="43137"/>
                    </a:srgbClr>
                  </a:outerShdw>
                </a:effectLst>
                <a:latin typeface="Imprint MT Shadow" pitchFamily="82" charset="0"/>
                <a:cs typeface="David" pitchFamily="34" charset="-79"/>
              </a:rPr>
              <a:t>AFK </a:t>
            </a:r>
            <a:r>
              <a:rPr lang="cs-CZ" sz="5600" dirty="0" err="1" smtClean="0">
                <a:ln w="31750" cmpd="tri">
                  <a:solidFill>
                    <a:srgbClr val="008000"/>
                  </a:solidFill>
                </a:ln>
                <a:solidFill>
                  <a:srgbClr val="9900CC"/>
                </a:solidFill>
                <a:effectLst>
                  <a:outerShdw blurRad="38100" dist="38100" dir="2700000" algn="tl">
                    <a:srgbClr val="000000">
                      <a:alpha val="43137"/>
                    </a:srgbClr>
                  </a:outerShdw>
                </a:effectLst>
                <a:latin typeface="Imprint MT Shadow" pitchFamily="82" charset="0"/>
                <a:cs typeface="David" pitchFamily="34" charset="-79"/>
              </a:rPr>
              <a:t>LoKo</a:t>
            </a:r>
            <a:r>
              <a:rPr lang="cs-CZ" sz="5600" dirty="0" smtClean="0">
                <a:ln w="31750" cmpd="tri">
                  <a:solidFill>
                    <a:srgbClr val="008000"/>
                  </a:solidFill>
                </a:ln>
                <a:solidFill>
                  <a:srgbClr val="9900CC"/>
                </a:solidFill>
                <a:effectLst>
                  <a:outerShdw blurRad="38100" dist="38100" dir="2700000" algn="tl">
                    <a:srgbClr val="000000">
                      <a:alpha val="43137"/>
                    </a:srgbClr>
                  </a:outerShdw>
                </a:effectLst>
                <a:latin typeface="Imprint MT Shadow" pitchFamily="82" charset="0"/>
                <a:cs typeface="David" pitchFamily="34" charset="-79"/>
              </a:rPr>
              <a:t> Chomutov</a:t>
            </a:r>
            <a:endParaRPr lang="cs-CZ" sz="5600" dirty="0">
              <a:ln w="31750" cmpd="tri">
                <a:solidFill>
                  <a:srgbClr val="008000"/>
                </a:solidFill>
              </a:ln>
              <a:solidFill>
                <a:srgbClr val="9900CC"/>
              </a:solidFill>
              <a:effectLst>
                <a:outerShdw blurRad="38100" dist="38100" dir="2700000" algn="tl">
                  <a:srgbClr val="000000">
                    <a:alpha val="43137"/>
                  </a:srgbClr>
                </a:outerShdw>
              </a:effectLst>
              <a:latin typeface="Imprint MT Shadow" pitchFamily="82" charset="0"/>
              <a:cs typeface="David" pitchFamily="34" charset="-79"/>
            </a:endParaRPr>
          </a:p>
        </p:txBody>
      </p:sp>
      <p:sp>
        <p:nvSpPr>
          <p:cNvPr id="6398" name="Rectangle 1278"/>
          <p:cNvSpPr>
            <a:spLocks noChangeArrowheads="1"/>
          </p:cNvSpPr>
          <p:nvPr/>
        </p:nvSpPr>
        <p:spPr bwMode="auto">
          <a:xfrm>
            <a:off x="174948" y="2466975"/>
            <a:ext cx="4464050" cy="4716000"/>
          </a:xfrm>
          <a:prstGeom prst="rect">
            <a:avLst/>
          </a:prstGeom>
          <a:noFill/>
          <a:ln w="8001">
            <a:solidFill>
              <a:srgbClr val="000000"/>
            </a:solidFill>
            <a:miter lim="800000"/>
            <a:headEnd/>
            <a:tailEnd/>
          </a:ln>
        </p:spPr>
        <p:txBody>
          <a:bodyPr lIns="91425" tIns="45713" rIns="91425" bIns="45713"/>
          <a:lstStyle/>
          <a:p>
            <a:pPr algn="ctr" eaLnBrk="0" hangingPunct="0">
              <a:defRPr/>
            </a:pPr>
            <a:endParaRPr lang="cs-CZ" dirty="0">
              <a:solidFill>
                <a:srgbClr val="003399"/>
              </a:solidFill>
              <a:latin typeface="Albertus MT" pitchFamily="18" charset="0"/>
            </a:endParaRP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Restaurace Klub  ve Štětí</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FORNAXA –TĚSNĚNÍ, spol.   s r.o.</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Dům dětí a mládeže Štětí</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VOLEMAN - autobusová přeprava</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Patok s.r.o.</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Ahlfit s.r.o.</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rPr>
              <a:t>STROJCONSULT  s.r.o.</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Kemwater ProChemie s.r.o.</a:t>
            </a:r>
          </a:p>
          <a:p>
            <a:pPr algn="ctr" eaLnBrk="0" hangingPunct="0">
              <a:defRPr/>
            </a:pPr>
            <a:r>
              <a:rPr lang="cs-CZ" sz="1100"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Izolace </a:t>
            </a: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Beran s.r.o.</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POKORNÝ, spol. s r.o.</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STAVEBNÍ STROJE A DOPRAVA s.r.o. </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PCT  s.r.o.</a:t>
            </a:r>
          </a:p>
          <a:p>
            <a:pPr algn="ctr" eaLnBrk="0" hangingPunct="0">
              <a:defRPr/>
            </a:pPr>
            <a:r>
              <a:rPr lang="cs-CZ" sz="1100"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VAM </a:t>
            </a: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ANLAGETECHNIK s.r.o.</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rPr>
              <a:t>MBL spol. s r.o.</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Průmstav Štětí a.s.</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Montiz </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BESTONSTAV s.r.o.</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rPr>
              <a:t>D</a:t>
            </a:r>
            <a:r>
              <a:rPr lang="en-GB" sz="1100" dirty="0">
                <a:solidFill>
                  <a:srgbClr val="008000"/>
                </a:solidFill>
                <a:effectLst>
                  <a:outerShdw blurRad="38100" dist="38100" dir="2700000" algn="tl">
                    <a:srgbClr val="000000">
                      <a:alpha val="43137"/>
                    </a:srgbClr>
                  </a:outerShdw>
                </a:effectLst>
                <a:latin typeface="Century Gothic" pitchFamily="34" charset="0"/>
              </a:rPr>
              <a:t>EKRA Industrial s.r.o. </a:t>
            </a:r>
            <a:endParaRPr lang="cs-CZ" sz="1100" dirty="0">
              <a:solidFill>
                <a:srgbClr val="008000"/>
              </a:solidFill>
              <a:effectLst>
                <a:outerShdw blurRad="38100" dist="38100" dir="2700000" algn="tl">
                  <a:srgbClr val="000000">
                    <a:alpha val="43137"/>
                  </a:srgbClr>
                </a:outerShdw>
              </a:effectLst>
              <a:latin typeface="Century Gothic" pitchFamily="34" charset="0"/>
            </a:endParaRP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AXIS  a.s.</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INDUSTRIAL CZ, spol. s r.o.</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Unistroj s.r.o.</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Václav Poustka</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Tyma CZ, s.r.o.</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Technicom, </a:t>
            </a:r>
            <a:r>
              <a:rPr lang="cs-CZ" sz="1100"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s.r.o.</a:t>
            </a:r>
            <a:endPar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endParaRPr>
          </a:p>
        </p:txBody>
      </p:sp>
      <p:sp>
        <p:nvSpPr>
          <p:cNvPr id="2056" name="Rectangle 1279"/>
          <p:cNvSpPr>
            <a:spLocks noChangeArrowheads="1"/>
          </p:cNvSpPr>
          <p:nvPr/>
        </p:nvSpPr>
        <p:spPr bwMode="auto">
          <a:xfrm>
            <a:off x="174625" y="163513"/>
            <a:ext cx="4464050" cy="504825"/>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lstStyle/>
          <a:p>
            <a:pPr algn="ctr" eaLnBrk="0" hangingPunct="0">
              <a:defRPr/>
            </a:pPr>
            <a:r>
              <a:rPr lang="cs-CZ" sz="2400" dirty="0">
                <a:solidFill>
                  <a:srgbClr val="FF0000"/>
                </a:solidFill>
                <a:latin typeface="Albertus MT" pitchFamily="18" charset="0"/>
              </a:rPr>
              <a:t> </a:t>
            </a:r>
            <a:r>
              <a:rPr lang="cs-CZ" sz="2400" dirty="0">
                <a:latin typeface="Albertus MT" pitchFamily="18" charset="0"/>
              </a:rPr>
              <a:t>Hlavní partneři pro rok 2014</a:t>
            </a:r>
          </a:p>
        </p:txBody>
      </p:sp>
      <p:sp>
        <p:nvSpPr>
          <p:cNvPr id="2057" name="Rectangle 1280"/>
          <p:cNvSpPr>
            <a:spLocks noChangeArrowheads="1"/>
          </p:cNvSpPr>
          <p:nvPr/>
        </p:nvSpPr>
        <p:spPr bwMode="auto">
          <a:xfrm>
            <a:off x="174625" y="2035175"/>
            <a:ext cx="4464050" cy="431800"/>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nchor="ctr"/>
          <a:lstStyle/>
          <a:p>
            <a:pPr algn="ctr" eaLnBrk="0" hangingPunct="0">
              <a:defRPr/>
            </a:pPr>
            <a:r>
              <a:rPr lang="cs-CZ" sz="2400" dirty="0">
                <a:latin typeface="Albertus MT" pitchFamily="18" charset="0"/>
              </a:rPr>
              <a:t>Další partneři pro rok 2014</a:t>
            </a:r>
            <a:endParaRPr lang="cs-CZ" sz="2400" b="0" dirty="0">
              <a:latin typeface="Times New Roman" pitchFamily="18" charset="0"/>
            </a:endParaRPr>
          </a:p>
        </p:txBody>
      </p:sp>
      <p:sp>
        <p:nvSpPr>
          <p:cNvPr id="6459" name="Rectangle 1339"/>
          <p:cNvSpPr>
            <a:spLocks noChangeArrowheads="1"/>
          </p:cNvSpPr>
          <p:nvPr/>
        </p:nvSpPr>
        <p:spPr bwMode="auto">
          <a:xfrm>
            <a:off x="174625" y="644525"/>
            <a:ext cx="4464050" cy="1387475"/>
          </a:xfrm>
          <a:prstGeom prst="rect">
            <a:avLst/>
          </a:prstGeom>
          <a:solidFill>
            <a:srgbClr val="CCFFFF"/>
          </a:solidFill>
          <a:ln w="8001" algn="ctr">
            <a:solidFill>
              <a:schemeClr val="tx1"/>
            </a:solidFill>
            <a:miter lim="800000"/>
            <a:headEnd/>
            <a:tailEnd/>
          </a:ln>
          <a:effectLst/>
        </p:spPr>
        <p:txBody>
          <a:bodyPr lIns="89986" tIns="46792" rIns="89986" bIns="46792" anchor="ctr">
            <a:spAutoFit/>
          </a:bodyPr>
          <a:lstStyle/>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p:txBody>
      </p:sp>
      <p:pic>
        <p:nvPicPr>
          <p:cNvPr id="11271" name="Picture 1341"/>
          <p:cNvPicPr>
            <a:picLocks noChangeAspect="1" noChangeArrowheads="1"/>
          </p:cNvPicPr>
          <p:nvPr/>
        </p:nvPicPr>
        <p:blipFill>
          <a:blip r:embed="rId4" cstate="print"/>
          <a:srcRect/>
          <a:stretch>
            <a:fillRect/>
          </a:stretch>
        </p:blipFill>
        <p:spPr bwMode="auto">
          <a:xfrm>
            <a:off x="1758950" y="811213"/>
            <a:ext cx="1030288" cy="936625"/>
          </a:xfrm>
          <a:prstGeom prst="rect">
            <a:avLst/>
          </a:prstGeom>
          <a:noFill/>
          <a:ln w="9525">
            <a:noFill/>
            <a:miter lim="800000"/>
            <a:headEnd/>
            <a:tailEnd/>
          </a:ln>
        </p:spPr>
      </p:pic>
      <p:sp>
        <p:nvSpPr>
          <p:cNvPr id="13" name="AutoShape 3"/>
          <p:cNvSpPr>
            <a:spLocks noChangeArrowheads="1"/>
          </p:cNvSpPr>
          <p:nvPr/>
        </p:nvSpPr>
        <p:spPr bwMode="auto">
          <a:xfrm>
            <a:off x="5363821" y="74422"/>
            <a:ext cx="4671927" cy="1191800"/>
          </a:xfrm>
          <a:prstGeom prst="flowChartAlternateProcess">
            <a:avLst/>
          </a:prstGeom>
          <a:blipFill>
            <a:blip r:embed="rId5" cstate="print"/>
            <a:stretch>
              <a:fillRect/>
            </a:stretch>
          </a:blipFill>
          <a:ln w="6350" cap="rnd" cmpd="sng">
            <a:solidFill>
              <a:schemeClr val="bg1"/>
            </a:solidFill>
            <a:prstDash val="lgDashDot"/>
            <a:miter lim="800000"/>
            <a:headEnd/>
            <a:tailEnd/>
          </a:ln>
          <a:effectLst>
            <a:innerShdw blurRad="63500" dist="50800" dir="10800000">
              <a:srgbClr val="008000">
                <a:alpha val="50000"/>
              </a:srgbClr>
            </a:innerShdw>
          </a:effectLst>
          <a:scene3d>
            <a:camera prst="orthographicFront"/>
            <a:lightRig rig="threePt" dir="t"/>
          </a:scene3d>
          <a:sp3d extrusionH="76200" contourW="12700" prstMaterial="plastic">
            <a:bevelT w="95250" prst="relaxedInset"/>
            <a:bevelB w="101600" prst="riblet"/>
            <a:extrusionClr>
              <a:srgbClr val="FF3399"/>
            </a:extrusionClr>
            <a:contourClr>
              <a:schemeClr val="bg1"/>
            </a:contourClr>
          </a:sp3d>
        </p:spPr>
        <p:txBody>
          <a:bodyPr wrap="none" lIns="91425" tIns="45713" rIns="91425" bIns="45713" anchor="ctr">
            <a:sp3d contourW="12700">
              <a:extrusionClr>
                <a:schemeClr val="bg1"/>
              </a:extrusionClr>
              <a:contourClr>
                <a:schemeClr val="tx1"/>
              </a:contourClr>
            </a:sp3d>
          </a:bodyPr>
          <a:lstStyle/>
          <a:p>
            <a:pPr algn="ctr" eaLnBrk="0" hangingPunct="0">
              <a:defRPr/>
            </a:pPr>
            <a:r>
              <a:rPr lang="cs-CZ" sz="3200" dirty="0">
                <a:ln w="22225" cap="rnd">
                  <a:solidFill>
                    <a:srgbClr val="FFFF00"/>
                  </a:solidFill>
                  <a:miter lim="800000"/>
                </a:ln>
                <a:gradFill flip="none" rotWithShape="1">
                  <a:gsLst>
                    <a:gs pos="0">
                      <a:schemeClr val="accent2">
                        <a:lumMod val="75000"/>
                      </a:schemeClr>
                    </a:gs>
                    <a:gs pos="21001">
                      <a:srgbClr val="0819FB"/>
                    </a:gs>
                    <a:gs pos="35001">
                      <a:srgbClr val="1A8D48"/>
                    </a:gs>
                    <a:gs pos="52000">
                      <a:srgbClr val="FFFF00"/>
                    </a:gs>
                    <a:gs pos="73000">
                      <a:srgbClr val="EE3F17"/>
                    </a:gs>
                    <a:gs pos="88000">
                      <a:srgbClr val="E81766"/>
                    </a:gs>
                    <a:gs pos="100000">
                      <a:srgbClr val="A603AB"/>
                    </a:gs>
                  </a:gsLst>
                  <a:path path="rect">
                    <a:fillToRect l="100000" t="100000"/>
                  </a:path>
                  <a:tileRect r="-100000" b="-100000"/>
                </a:gradFill>
                <a:effectLst>
                  <a:outerShdw blurRad="38100" dist="38100" dir="2700000" algn="tl">
                    <a:srgbClr val="000000">
                      <a:alpha val="43137"/>
                    </a:srgbClr>
                  </a:outerShdw>
                </a:effectLst>
                <a:latin typeface="Gill Sans MT" pitchFamily="34" charset="-18"/>
              </a:rPr>
              <a:t> </a:t>
            </a:r>
            <a:r>
              <a:rPr lang="cs-CZ" sz="3200" dirty="0">
                <a:ln w="22225" cap="rnd">
                  <a:noFill/>
                  <a:miter lim="800000"/>
                </a:ln>
                <a:latin typeface="Lucida Bright" pitchFamily="18" charset="0"/>
              </a:rPr>
              <a:t>Fotbalový zpravodaj</a:t>
            </a:r>
          </a:p>
          <a:p>
            <a:pPr algn="ctr" eaLnBrk="0" hangingPunct="0">
              <a:defRPr/>
            </a:pPr>
            <a:r>
              <a:rPr lang="cs-CZ" sz="3200" dirty="0">
                <a:ln w="22225" cap="rnd">
                  <a:noFill/>
                  <a:miter lim="800000"/>
                </a:ln>
                <a:latin typeface="Lucida Bright" pitchFamily="18" charset="0"/>
              </a:rPr>
              <a:t>SK Štětí</a:t>
            </a:r>
            <a:endParaRPr lang="cs-CZ" sz="2600" dirty="0">
              <a:ln w="22225" cap="rnd">
                <a:noFill/>
                <a:miter lim="800000"/>
              </a:ln>
              <a:latin typeface="Lucida Bright" pitchFamily="18" charset="0"/>
            </a:endParaRPr>
          </a:p>
        </p:txBody>
      </p:sp>
      <p:sp>
        <p:nvSpPr>
          <p:cNvPr id="12" name="TextovéPole 11"/>
          <p:cNvSpPr txBox="1"/>
          <p:nvPr/>
        </p:nvSpPr>
        <p:spPr>
          <a:xfrm>
            <a:off x="5359524" y="1387475"/>
            <a:ext cx="4752850" cy="708025"/>
          </a:xfrm>
          <a:prstGeom prst="rect">
            <a:avLst/>
          </a:prstGeom>
          <a:blipFill>
            <a:blip r:embed="rId6" cstate="print"/>
            <a:stretch>
              <a:fillRect/>
            </a:stretch>
          </a:blipFill>
          <a:ln>
            <a:solidFill>
              <a:schemeClr val="accent6">
                <a:lumMod val="75000"/>
              </a:schemeClr>
            </a:solidFill>
          </a:ln>
          <a:effectLst>
            <a:outerShdw blurRad="50800" dist="38100" dir="8100000" algn="tr" rotWithShape="0">
              <a:srgbClr val="FFFF00">
                <a:alpha val="40000"/>
              </a:srgbClr>
            </a:outerShdw>
          </a:effectLst>
        </p:spPr>
        <p:txBody>
          <a:bodyPr wrap="square">
            <a:spAutoFit/>
          </a:bodyPr>
          <a:lstStyle/>
          <a:p>
            <a:pPr algn="ctr">
              <a:defRPr/>
            </a:pPr>
            <a:r>
              <a:rPr lang="cs-CZ" sz="2000" dirty="0">
                <a:ln w="0">
                  <a:noFill/>
                </a:ln>
                <a:latin typeface="Century" pitchFamily="18" charset="0"/>
                <a:ea typeface="MS Mincho" pitchFamily="49" charset="-128"/>
              </a:rPr>
              <a:t>Sezóna   2013/2014  Divize skupina B Jaro</a:t>
            </a:r>
          </a:p>
        </p:txBody>
      </p:sp>
      <p:sp>
        <p:nvSpPr>
          <p:cNvPr id="11274" name="TextovéPole 13"/>
          <p:cNvSpPr txBox="1">
            <a:spLocks noChangeArrowheads="1"/>
          </p:cNvSpPr>
          <p:nvPr/>
        </p:nvSpPr>
        <p:spPr bwMode="auto">
          <a:xfrm>
            <a:off x="5287516" y="6869113"/>
            <a:ext cx="4606925" cy="369887"/>
          </a:xfrm>
          <a:prstGeom prst="rect">
            <a:avLst/>
          </a:prstGeom>
          <a:noFill/>
          <a:ln w="9525">
            <a:noFill/>
            <a:miter lim="800000"/>
            <a:headEnd/>
            <a:tailEnd/>
          </a:ln>
        </p:spPr>
        <p:txBody>
          <a:bodyPr>
            <a:spAutoFit/>
          </a:bodyPr>
          <a:lstStyle/>
          <a:p>
            <a:pPr algn="ctr"/>
            <a:r>
              <a:rPr lang="cs-CZ" sz="1800" dirty="0"/>
              <a:t>www.stetimondifotbal.cz</a:t>
            </a:r>
          </a:p>
        </p:txBody>
      </p:sp>
      <p:sp>
        <p:nvSpPr>
          <p:cNvPr id="16" name="TextovéPole 15"/>
          <p:cNvSpPr txBox="1"/>
          <p:nvPr/>
        </p:nvSpPr>
        <p:spPr>
          <a:xfrm>
            <a:off x="5359524" y="2251348"/>
            <a:ext cx="4752528" cy="1754326"/>
          </a:xfrm>
          <a:prstGeom prst="rect">
            <a:avLst/>
          </a:prstGeom>
          <a:blipFill dpi="0" rotWithShape="1">
            <a:blip r:embed="rId7" cstate="print">
              <a:alphaModFix amt="77000"/>
            </a:blip>
            <a:srcRect/>
            <a:stretch>
              <a:fillRect/>
            </a:stretch>
          </a:blipFill>
          <a:ln w="12700" cmpd="sng">
            <a:solidFill>
              <a:schemeClr val="tx1"/>
            </a:solidFill>
          </a:ln>
          <a:effectLst/>
          <a:scene3d>
            <a:camera prst="orthographicFront"/>
            <a:lightRig rig="threePt" dir="t"/>
          </a:scene3d>
          <a:sp3d extrusionH="76200" contourW="12700" prstMaterial="plastic">
            <a:extrusionClr>
              <a:schemeClr val="bg1"/>
            </a:extrusionClr>
            <a:contourClr>
              <a:schemeClr val="bg1"/>
            </a:contourClr>
          </a:sp3d>
        </p:spPr>
        <p:txBody>
          <a:bodyPr wrap="square">
            <a:spAutoFit/>
          </a:bodyPr>
          <a:lstStyle/>
          <a:p>
            <a:pPr algn="ctr">
              <a:defRPr/>
            </a:pPr>
            <a:r>
              <a:rPr lang="cs-CZ" sz="3600" dirty="0" smtClean="0">
                <a:ln w="6350">
                  <a:solidFill>
                    <a:srgbClr val="FFFF00"/>
                  </a:solidFill>
                </a:ln>
                <a:solidFill>
                  <a:srgbClr val="006600"/>
                </a:solidFill>
                <a:effectLst>
                  <a:outerShdw blurRad="38100" dist="38100" dir="2700000" algn="tl">
                    <a:srgbClr val="000000">
                      <a:alpha val="43137"/>
                    </a:srgbClr>
                  </a:outerShdw>
                </a:effectLst>
                <a:latin typeface="Ravie" pitchFamily="82" charset="0"/>
                <a:ea typeface="Segoe UI" pitchFamily="34" charset="0"/>
                <a:cs typeface="Segoe UI" pitchFamily="34" charset="0"/>
              </a:rPr>
              <a:t>3.5.2014</a:t>
            </a:r>
            <a:endParaRPr lang="cs-CZ" sz="3600" dirty="0">
              <a:ln w="6350">
                <a:solidFill>
                  <a:srgbClr val="FFFF00"/>
                </a:solidFill>
              </a:ln>
              <a:solidFill>
                <a:srgbClr val="006600"/>
              </a:solidFill>
              <a:effectLst>
                <a:outerShdw blurRad="38100" dist="38100" dir="2700000" algn="tl">
                  <a:srgbClr val="000000">
                    <a:alpha val="43137"/>
                  </a:srgbClr>
                </a:outerShdw>
              </a:effectLst>
              <a:latin typeface="Ravie" pitchFamily="82" charset="0"/>
              <a:ea typeface="Segoe UI" pitchFamily="34" charset="0"/>
              <a:cs typeface="Segoe UI" pitchFamily="34" charset="0"/>
            </a:endParaRPr>
          </a:p>
          <a:p>
            <a:pPr algn="ctr">
              <a:defRPr/>
            </a:pPr>
            <a:r>
              <a:rPr lang="cs-CZ" sz="3600" dirty="0">
                <a:ln w="6350">
                  <a:solidFill>
                    <a:srgbClr val="FFFF00"/>
                  </a:solidFill>
                </a:ln>
                <a:solidFill>
                  <a:srgbClr val="006600"/>
                </a:solidFill>
                <a:effectLst>
                  <a:outerShdw blurRad="38100" dist="38100" dir="2700000" algn="tl">
                    <a:srgbClr val="000000">
                      <a:alpha val="43137"/>
                    </a:srgbClr>
                  </a:outerShdw>
                </a:effectLst>
                <a:latin typeface="Ravie" pitchFamily="82" charset="0"/>
                <a:ea typeface="Segoe UI" pitchFamily="34" charset="0"/>
                <a:cs typeface="Segoe UI" pitchFamily="34" charset="0"/>
              </a:rPr>
              <a:t>Sobota</a:t>
            </a:r>
          </a:p>
          <a:p>
            <a:pPr algn="ctr">
              <a:defRPr/>
            </a:pPr>
            <a:r>
              <a:rPr lang="cs-CZ" sz="3600" dirty="0" smtClean="0">
                <a:ln w="6350">
                  <a:solidFill>
                    <a:srgbClr val="FFFF00"/>
                  </a:solidFill>
                </a:ln>
                <a:solidFill>
                  <a:srgbClr val="006600"/>
                </a:solidFill>
                <a:effectLst>
                  <a:outerShdw blurRad="38100" dist="38100" dir="2700000" algn="tl">
                    <a:srgbClr val="000000">
                      <a:alpha val="43137"/>
                    </a:srgbClr>
                  </a:outerShdw>
                </a:effectLst>
                <a:latin typeface="Ravie" pitchFamily="82" charset="0"/>
                <a:ea typeface="Segoe UI" pitchFamily="34" charset="0"/>
                <a:cs typeface="Segoe UI" pitchFamily="34" charset="0"/>
              </a:rPr>
              <a:t>24.kolo </a:t>
            </a:r>
            <a:r>
              <a:rPr lang="cs-CZ" sz="3600" dirty="0">
                <a:ln w="6350">
                  <a:solidFill>
                    <a:srgbClr val="FFFF00"/>
                  </a:solidFill>
                </a:ln>
                <a:solidFill>
                  <a:srgbClr val="006600"/>
                </a:solidFill>
                <a:effectLst>
                  <a:outerShdw blurRad="38100" dist="38100" dir="2700000" algn="tl">
                    <a:srgbClr val="000000">
                      <a:alpha val="43137"/>
                    </a:srgbClr>
                  </a:outerShdw>
                </a:effectLst>
                <a:latin typeface="Ravie" pitchFamily="82" charset="0"/>
                <a:ea typeface="Segoe UI" pitchFamily="34" charset="0"/>
                <a:cs typeface="Segoe UI" pitchFamily="34" charset="0"/>
              </a:rPr>
              <a:t>– 10:1</a:t>
            </a:r>
            <a:r>
              <a:rPr lang="cs-CZ" sz="3600" dirty="0">
                <a:ln w="6350">
                  <a:solidFill>
                    <a:srgbClr val="FFFF00"/>
                  </a:solidFill>
                </a:ln>
                <a:solidFill>
                  <a:srgbClr val="006600"/>
                </a:solidFill>
                <a:latin typeface="Ravie" pitchFamily="82" charset="0"/>
                <a:cs typeface="Arial" pitchFamily="34" charset="0"/>
              </a:rPr>
              <a:t>5</a:t>
            </a:r>
          </a:p>
        </p:txBody>
      </p:sp>
      <p:pic>
        <p:nvPicPr>
          <p:cNvPr id="14" name="Picture 3"/>
          <p:cNvPicPr>
            <a:picLocks noChangeAspect="1" noChangeArrowheads="1"/>
          </p:cNvPicPr>
          <p:nvPr/>
        </p:nvPicPr>
        <p:blipFill>
          <a:blip r:embed="rId8" cstate="print"/>
          <a:srcRect/>
          <a:stretch>
            <a:fillRect/>
          </a:stretch>
        </p:blipFill>
        <p:spPr bwMode="auto">
          <a:xfrm>
            <a:off x="10904140" y="4339580"/>
            <a:ext cx="1224136" cy="1152128"/>
          </a:xfrm>
          <a:prstGeom prst="rect">
            <a:avLst/>
          </a:prstGeom>
          <a:noFill/>
          <a:ln w="9525">
            <a:noFill/>
            <a:miter lim="800000"/>
            <a:headEnd/>
            <a:tailEnd/>
          </a:ln>
        </p:spPr>
      </p:pic>
      <p:sp>
        <p:nvSpPr>
          <p:cNvPr id="15" name="TextovéPole 12"/>
          <p:cNvSpPr txBox="1">
            <a:spLocks noChangeArrowheads="1"/>
          </p:cNvSpPr>
          <p:nvPr/>
        </p:nvSpPr>
        <p:spPr bwMode="auto">
          <a:xfrm>
            <a:off x="8576719" y="4753025"/>
            <a:ext cx="15843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cs-CZ"/>
            </a:defPPr>
            <a:lvl1pPr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1pPr>
            <a:lvl2pPr marL="4556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2pPr>
            <a:lvl3pPr marL="9128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3pPr>
            <a:lvl4pPr marL="13700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4pPr>
            <a:lvl5pPr marL="18272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5pPr>
            <a:lvl6pPr marL="2286000" algn="l" defTabSz="914400" rtl="0" eaLnBrk="1" latinLnBrk="0" hangingPunct="1">
              <a:defRPr sz="1200" b="1" kern="1200">
                <a:solidFill>
                  <a:schemeClr val="tx1"/>
                </a:solidFill>
                <a:latin typeface="Arial Rounded MT Bold" panose="020F0704030504030204" pitchFamily="34" charset="0"/>
                <a:ea typeface="+mn-ea"/>
                <a:cs typeface="+mn-cs"/>
              </a:defRPr>
            </a:lvl6pPr>
            <a:lvl7pPr marL="2743200" algn="l" defTabSz="914400" rtl="0" eaLnBrk="1" latinLnBrk="0" hangingPunct="1">
              <a:defRPr sz="1200" b="1" kern="1200">
                <a:solidFill>
                  <a:schemeClr val="tx1"/>
                </a:solidFill>
                <a:latin typeface="Arial Rounded MT Bold" panose="020F0704030504030204" pitchFamily="34" charset="0"/>
                <a:ea typeface="+mn-ea"/>
                <a:cs typeface="+mn-cs"/>
              </a:defRPr>
            </a:lvl7pPr>
            <a:lvl8pPr marL="3200400" algn="l" defTabSz="914400" rtl="0" eaLnBrk="1" latinLnBrk="0" hangingPunct="1">
              <a:defRPr sz="1200" b="1" kern="1200">
                <a:solidFill>
                  <a:schemeClr val="tx1"/>
                </a:solidFill>
                <a:latin typeface="Arial Rounded MT Bold" panose="020F0704030504030204" pitchFamily="34" charset="0"/>
                <a:ea typeface="+mn-ea"/>
                <a:cs typeface="+mn-cs"/>
              </a:defRPr>
            </a:lvl8pPr>
            <a:lvl9pPr marL="3657600" algn="l" defTabSz="914400" rtl="0" eaLnBrk="1" latinLnBrk="0" hangingPunct="1">
              <a:defRPr sz="1200" b="1" kern="1200">
                <a:solidFill>
                  <a:schemeClr val="tx1"/>
                </a:solidFill>
                <a:latin typeface="Arial Rounded MT Bold" panose="020F0704030504030204" pitchFamily="34" charset="0"/>
                <a:ea typeface="+mn-ea"/>
                <a:cs typeface="+mn-cs"/>
              </a:defRPr>
            </a:lvl9pPr>
          </a:lstStyle>
          <a:p>
            <a:pPr algn="ctr"/>
            <a:r>
              <a:rPr lang="cs-CZ" altLang="cs-CZ" sz="5400" u="none" dirty="0">
                <a:latin typeface="Arial Black" panose="020B0A04020102020204" pitchFamily="34" charset="0"/>
              </a:rPr>
              <a:t> </a:t>
            </a:r>
            <a:r>
              <a:rPr lang="cs-CZ" altLang="cs-CZ" sz="5400" u="none" dirty="0" smtClean="0">
                <a:latin typeface="Arial Black" panose="020B0A04020102020204" pitchFamily="34" charset="0"/>
              </a:rPr>
              <a:t>3:3</a:t>
            </a:r>
            <a:endParaRPr lang="cs-CZ" altLang="cs-CZ" sz="5400" u="none" dirty="0">
              <a:latin typeface="Arial Black" panose="020B0A04020102020204"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0" name="Text Box 18191"/>
          <p:cNvSpPr txBox="1">
            <a:spLocks noChangeArrowheads="1"/>
          </p:cNvSpPr>
          <p:nvPr/>
        </p:nvSpPr>
        <p:spPr bwMode="auto">
          <a:xfrm>
            <a:off x="6367463" y="666750"/>
            <a:ext cx="184150" cy="615950"/>
          </a:xfrm>
          <a:prstGeom prst="rect">
            <a:avLst/>
          </a:prstGeom>
          <a:noFill/>
          <a:ln w="9525">
            <a:noFill/>
            <a:miter lim="800000"/>
            <a:headEnd/>
            <a:tailEnd/>
          </a:ln>
        </p:spPr>
        <p:txBody>
          <a:bodyPr wrap="none" lIns="91425" tIns="45713" rIns="91425" bIns="45713">
            <a:spAutoFit/>
          </a:bodyPr>
          <a:lstStyle/>
          <a:p>
            <a:endParaRPr lang="cs-CZ" sz="1800">
              <a:solidFill>
                <a:srgbClr val="000000"/>
              </a:solidFill>
              <a:latin typeface="Arial Black" pitchFamily="34" charset="0"/>
            </a:endParaRPr>
          </a:p>
          <a:p>
            <a:endParaRPr lang="cs-CZ" sz="1600">
              <a:solidFill>
                <a:srgbClr val="000000"/>
              </a:solidFill>
              <a:latin typeface="Gill Sans Ultra Bold" pitchFamily="34" charset="-18"/>
            </a:endParaRPr>
          </a:p>
        </p:txBody>
      </p:sp>
      <p:sp>
        <p:nvSpPr>
          <p:cNvPr id="7" name="TextovéPole 6"/>
          <p:cNvSpPr txBox="1"/>
          <p:nvPr/>
        </p:nvSpPr>
        <p:spPr>
          <a:xfrm>
            <a:off x="174948" y="163116"/>
            <a:ext cx="4680520" cy="1015663"/>
          </a:xfrm>
          <a:prstGeom prst="rect">
            <a:avLst/>
          </a:prstGeom>
          <a:blipFill dpi="0" rotWithShape="1">
            <a:blip r:embed="rId3" cstate="print">
              <a:alphaModFix amt="54000"/>
            </a:blip>
            <a:srcRect/>
            <a:stretch>
              <a:fillRect/>
            </a:stretch>
          </a:blipFill>
        </p:spPr>
        <p:txBody>
          <a:bodyPr wrap="square" rtlCol="0">
            <a:spAutoFit/>
          </a:bodyPr>
          <a:lstStyle/>
          <a:p>
            <a:pPr algn="ctr"/>
            <a:r>
              <a:rPr lang="cs-CZ" sz="2000" dirty="0" smtClean="0">
                <a:ln w="3175">
                  <a:gradFill>
                    <a:gsLst>
                      <a:gs pos="0">
                        <a:srgbClr val="FFF200"/>
                      </a:gs>
                      <a:gs pos="45000">
                        <a:srgbClr val="FF7A00"/>
                      </a:gs>
                      <a:gs pos="70000">
                        <a:srgbClr val="FF0300"/>
                      </a:gs>
                      <a:gs pos="100000">
                        <a:srgbClr val="4D0808"/>
                      </a:gs>
                    </a:gsLst>
                    <a:lin ang="5400000" scaled="0"/>
                  </a:gradFill>
                </a:ln>
                <a:solidFill>
                  <a:schemeClr val="tx2"/>
                </a:solidFill>
                <a:latin typeface="Calisto MT" pitchFamily="18" charset="0"/>
              </a:rPr>
              <a:t>Hlavním mluvčím za naší stranu byl po zápase s Neratovicemi brankář </a:t>
            </a:r>
          </a:p>
          <a:p>
            <a:pPr algn="ctr"/>
            <a:r>
              <a:rPr lang="cs-CZ" sz="2000" dirty="0" smtClean="0">
                <a:ln w="3175">
                  <a:gradFill>
                    <a:gsLst>
                      <a:gs pos="0">
                        <a:srgbClr val="FFF200"/>
                      </a:gs>
                      <a:gs pos="45000">
                        <a:srgbClr val="FF7A00"/>
                      </a:gs>
                      <a:gs pos="70000">
                        <a:srgbClr val="FF0300"/>
                      </a:gs>
                      <a:gs pos="100000">
                        <a:srgbClr val="4D0808"/>
                      </a:gs>
                    </a:gsLst>
                    <a:lin ang="5400000" scaled="0"/>
                  </a:gradFill>
                </a:ln>
                <a:solidFill>
                  <a:schemeClr val="tx2"/>
                </a:solidFill>
                <a:latin typeface="Calisto MT" pitchFamily="18" charset="0"/>
              </a:rPr>
              <a:t>¨Václav </a:t>
            </a:r>
            <a:r>
              <a:rPr lang="cs-CZ" sz="2000" dirty="0" err="1" smtClean="0">
                <a:ln w="3175">
                  <a:gradFill>
                    <a:gsLst>
                      <a:gs pos="0">
                        <a:srgbClr val="FFF200"/>
                      </a:gs>
                      <a:gs pos="45000">
                        <a:srgbClr val="FF7A00"/>
                      </a:gs>
                      <a:gs pos="70000">
                        <a:srgbClr val="FF0300"/>
                      </a:gs>
                      <a:gs pos="100000">
                        <a:srgbClr val="4D0808"/>
                      </a:gs>
                    </a:gsLst>
                    <a:lin ang="5400000" scaled="0"/>
                  </a:gradFill>
                </a:ln>
                <a:solidFill>
                  <a:schemeClr val="tx2"/>
                </a:solidFill>
                <a:latin typeface="Calisto MT" pitchFamily="18" charset="0"/>
              </a:rPr>
              <a:t>Michovský</a:t>
            </a:r>
            <a:endParaRPr lang="cs-CZ" sz="2400" dirty="0">
              <a:ln w="3175">
                <a:gradFill>
                  <a:gsLst>
                    <a:gs pos="0">
                      <a:srgbClr val="FFF200"/>
                    </a:gs>
                    <a:gs pos="45000">
                      <a:srgbClr val="FF7A00"/>
                    </a:gs>
                    <a:gs pos="70000">
                      <a:srgbClr val="FF0300"/>
                    </a:gs>
                    <a:gs pos="100000">
                      <a:srgbClr val="4D0808"/>
                    </a:gs>
                  </a:gsLst>
                  <a:lin ang="5400000" scaled="0"/>
                </a:gradFill>
              </a:ln>
              <a:solidFill>
                <a:schemeClr val="tx2"/>
              </a:solidFill>
              <a:latin typeface="Calisto MT" pitchFamily="18" charset="0"/>
            </a:endParaRPr>
          </a:p>
        </p:txBody>
      </p:sp>
      <p:sp>
        <p:nvSpPr>
          <p:cNvPr id="10" name="TextovéPole 9"/>
          <p:cNvSpPr txBox="1"/>
          <p:nvPr/>
        </p:nvSpPr>
        <p:spPr>
          <a:xfrm>
            <a:off x="174948" y="1243236"/>
            <a:ext cx="4680520" cy="2908489"/>
          </a:xfrm>
          <a:prstGeom prst="rect">
            <a:avLst/>
          </a:prstGeom>
          <a:noFill/>
        </p:spPr>
        <p:txBody>
          <a:bodyPr wrap="square" rtlCol="0">
            <a:spAutoFit/>
          </a:bodyPr>
          <a:lstStyle/>
          <a:p>
            <a:r>
              <a:rPr lang="cs-CZ" sz="1400" dirty="0" smtClean="0">
                <a:latin typeface="Bookman Old Style" pitchFamily="18" charset="0"/>
              </a:rPr>
              <a:t>„</a:t>
            </a:r>
            <a:r>
              <a:rPr lang="cs-CZ" sz="1300" dirty="0" smtClean="0">
                <a:latin typeface="Bookman Old Style" pitchFamily="18" charset="0"/>
              </a:rPr>
              <a:t>Do Neratovic jsme jeli s respektem, ale i silnou touhou ze sebe konečně skopat deku, která na nás po předchozích nepovedených zápasech ležela. Věděli jsme, že nemáme moc co ztratit," zaznívalo z tábora hostů</a:t>
            </a:r>
          </a:p>
          <a:p>
            <a:r>
              <a:rPr lang="cs-CZ" sz="1300" dirty="0" smtClean="0">
                <a:latin typeface="Bookman Old Style" pitchFamily="18" charset="0"/>
              </a:rPr>
              <a:t>Hodně nám pomohl první gól, kterým jsme si zvedli sebevědomí," mnul si ruce brankář hostí Václav </a:t>
            </a:r>
            <a:r>
              <a:rPr lang="cs-CZ" sz="1300" dirty="0" err="1" smtClean="0">
                <a:latin typeface="Bookman Old Style" pitchFamily="18" charset="0"/>
              </a:rPr>
              <a:t>Michovský</a:t>
            </a:r>
            <a:r>
              <a:rPr lang="cs-CZ" sz="1300" dirty="0" smtClean="0">
                <a:latin typeface="Bookman Old Style" pitchFamily="18" charset="0"/>
              </a:rPr>
              <a:t>, který si na hřiště svého dorosteneckého působiště přijel pro nečekané čisté konto. „Myslím, že na našem týmu bylo znát, že se ještě chceme o divizi porvat, za bojovnost jsme si body zasloužili," dodal </a:t>
            </a:r>
            <a:r>
              <a:rPr lang="cs-CZ" sz="1300" dirty="0" err="1" smtClean="0">
                <a:latin typeface="Bookman Old Style" pitchFamily="18" charset="0"/>
              </a:rPr>
              <a:t>Michovský</a:t>
            </a:r>
            <a:r>
              <a:rPr lang="cs-CZ" sz="1300" dirty="0" smtClean="0">
                <a:latin typeface="Bookman Old Style" pitchFamily="18" charset="0"/>
              </a:rPr>
              <a:t>, který se na vychytanou nulu ani příliš nenadřel. „Moc práce jsem neměl. Kluci přede mnou to zvládli skvěle."</a:t>
            </a:r>
            <a:endParaRPr lang="cs-CZ" sz="1300" dirty="0">
              <a:latin typeface="Bookman Old Style" pitchFamily="18" charset="0"/>
            </a:endParaRPr>
          </a:p>
        </p:txBody>
      </p:sp>
      <p:sp>
        <p:nvSpPr>
          <p:cNvPr id="12" name="TextovéPole 11"/>
          <p:cNvSpPr txBox="1"/>
          <p:nvPr/>
        </p:nvSpPr>
        <p:spPr>
          <a:xfrm>
            <a:off x="246956" y="4195564"/>
            <a:ext cx="4248472" cy="2831544"/>
          </a:xfrm>
          <a:prstGeom prst="rect">
            <a:avLst/>
          </a:prstGeom>
          <a:noFill/>
        </p:spPr>
        <p:txBody>
          <a:bodyPr wrap="square" rtlCol="0">
            <a:spAutoFit/>
          </a:bodyPr>
          <a:lstStyle/>
          <a:p>
            <a:pPr algn="ctr"/>
            <a:r>
              <a:rPr lang="cs-CZ" sz="1600" u="sng" dirty="0" smtClean="0">
                <a:solidFill>
                  <a:srgbClr val="660033"/>
                </a:solidFill>
                <a:latin typeface="Comic Sans MS" pitchFamily="66" charset="0"/>
              </a:rPr>
              <a:t>Trenér domácích Josef Kafka se po zápase slušně napsáno hodně zlobil.</a:t>
            </a:r>
          </a:p>
          <a:p>
            <a:r>
              <a:rPr lang="cs-CZ" dirty="0" smtClean="0">
                <a:latin typeface="Bookman Old Style" pitchFamily="18" charset="0"/>
              </a:rPr>
              <a:t>Výsměch hráčů divákům a všem okolo," dokumentoval trenér Neratovic Jiří Kafka po zápase své totální rozčarování z výsledku 0:3, který předčil i veškerá očekávání samotných hostů. „Utkání blbec," shrnul představení svého týmu </a:t>
            </a:r>
            <a:r>
              <a:rPr lang="cs-CZ" dirty="0" err="1" smtClean="0">
                <a:latin typeface="Bookman Old Style" pitchFamily="18" charset="0"/>
              </a:rPr>
              <a:t>neratovický</a:t>
            </a:r>
            <a:r>
              <a:rPr lang="cs-CZ" dirty="0" smtClean="0">
                <a:latin typeface="Bookman Old Style" pitchFamily="18" charset="0"/>
              </a:rPr>
              <a:t> kapitán Jan Drahorád. „Místo abychom do utkání vlétli, tak jsme neměli nic, prohrávali po půli dva nula a ve druhé se marně snažili o zvrat. </a:t>
            </a:r>
            <a:r>
              <a:rPr lang="cs-CZ" dirty="0" err="1" smtClean="0">
                <a:latin typeface="Bookman Old Style" pitchFamily="18" charset="0"/>
              </a:rPr>
              <a:t>Štětí</a:t>
            </a:r>
            <a:r>
              <a:rPr lang="cs-CZ" dirty="0" smtClean="0">
                <a:latin typeface="Bookman Old Style" pitchFamily="18" charset="0"/>
              </a:rPr>
              <a:t> bojovalo, dřelo, my hráli do plných, což nám nejde, ale to není výmluva a měli jsme bodovat. Je to obrovské zklamání, ale musíme se z toho pro příště poučit.</a:t>
            </a:r>
            <a:r>
              <a:rPr lang="cs-CZ" sz="1400" dirty="0" smtClean="0">
                <a:latin typeface="Bookman Old Style" pitchFamily="18" charset="0"/>
              </a:rPr>
              <a:t>"</a:t>
            </a:r>
            <a:endParaRPr lang="cs-CZ" sz="1400" b="0" u="sng" dirty="0">
              <a:latin typeface="Bookman Old Style" pitchFamily="18" charset="0"/>
            </a:endParaRPr>
          </a:p>
        </p:txBody>
      </p:sp>
      <p:sp>
        <p:nvSpPr>
          <p:cNvPr id="6" name="Rectangle 76"/>
          <p:cNvSpPr>
            <a:spLocks noChangeArrowheads="1"/>
          </p:cNvSpPr>
          <p:nvPr/>
        </p:nvSpPr>
        <p:spPr bwMode="auto">
          <a:xfrm>
            <a:off x="5719564" y="2487697"/>
            <a:ext cx="440263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cs-CZ" sz="1800" u="sng" dirty="0" smtClean="0">
                <a:latin typeface="Arial" pitchFamily="34" charset="0"/>
                <a:cs typeface="Arial" pitchFamily="34" charset="0"/>
              </a:rPr>
              <a:t>TJ VČSA </a:t>
            </a:r>
            <a:r>
              <a:rPr lang="cs-CZ" sz="1800" u="sng" dirty="0" err="1" smtClean="0">
                <a:latin typeface="Arial" pitchFamily="34" charset="0"/>
                <a:cs typeface="Arial" pitchFamily="34" charset="0"/>
              </a:rPr>
              <a:t>Ervěnice</a:t>
            </a:r>
            <a:r>
              <a:rPr lang="cs-CZ" sz="1800" u="sng" dirty="0" smtClean="0">
                <a:latin typeface="Arial" pitchFamily="34" charset="0"/>
                <a:cs typeface="Arial" pitchFamily="34" charset="0"/>
              </a:rPr>
              <a:t>  – SK </a:t>
            </a:r>
            <a:r>
              <a:rPr lang="cs-CZ" sz="1800" u="sng" dirty="0" err="1" smtClean="0">
                <a:latin typeface="Arial" pitchFamily="34" charset="0"/>
                <a:cs typeface="Arial" pitchFamily="34" charset="0"/>
              </a:rPr>
              <a:t>Štětí</a:t>
            </a:r>
            <a:endParaRPr lang="cs-CZ" sz="1800" dirty="0" smtClean="0">
              <a:latin typeface="Arial" pitchFamily="34" charset="0"/>
              <a:cs typeface="Arial" pitchFamily="34" charset="0"/>
            </a:endParaRPr>
          </a:p>
          <a:p>
            <a:pPr algn="ctr"/>
            <a:r>
              <a:rPr lang="cs-CZ" sz="1800" u="sng" dirty="0" smtClean="0">
                <a:latin typeface="Arial" pitchFamily="34" charset="0"/>
                <a:cs typeface="Arial" pitchFamily="34" charset="0"/>
              </a:rPr>
              <a:t>5:2(2:1)    26.4.2014    19.kolo</a:t>
            </a:r>
            <a:endParaRPr lang="cs-CZ" sz="1800" dirty="0" smtClean="0">
              <a:latin typeface="Arial" pitchFamily="34" charset="0"/>
              <a:cs typeface="Arial" pitchFamily="34" charset="0"/>
            </a:endParaRPr>
          </a:p>
          <a:p>
            <a:r>
              <a:rPr lang="cs-CZ" b="0" dirty="0" smtClean="0">
                <a:latin typeface="Arial" pitchFamily="34" charset="0"/>
                <a:cs typeface="Arial" pitchFamily="34" charset="0"/>
              </a:rPr>
              <a:t>Postavení v tabulce velelo našemu mužstvu v Jirkově proti </a:t>
            </a:r>
            <a:r>
              <a:rPr lang="cs-CZ" b="0" dirty="0" err="1" smtClean="0">
                <a:latin typeface="Arial" pitchFamily="34" charset="0"/>
                <a:cs typeface="Arial" pitchFamily="34" charset="0"/>
              </a:rPr>
              <a:t>Ervěnicím</a:t>
            </a:r>
            <a:r>
              <a:rPr lang="cs-CZ" b="0" dirty="0" smtClean="0">
                <a:latin typeface="Arial" pitchFamily="34" charset="0"/>
                <a:cs typeface="Arial" pitchFamily="34" charset="0"/>
              </a:rPr>
              <a:t> vyhrát. Ve 12. Minutě jsme se také zásluhou </a:t>
            </a:r>
            <a:r>
              <a:rPr lang="cs-CZ" b="0" dirty="0" err="1" smtClean="0">
                <a:latin typeface="Arial" pitchFamily="34" charset="0"/>
                <a:cs typeface="Arial" pitchFamily="34" charset="0"/>
              </a:rPr>
              <a:t>Feka</a:t>
            </a:r>
            <a:r>
              <a:rPr lang="cs-CZ" b="0" dirty="0" smtClean="0">
                <a:latin typeface="Arial" pitchFamily="34" charset="0"/>
                <a:cs typeface="Arial" pitchFamily="34" charset="0"/>
              </a:rPr>
              <a:t> dočkali branky. Za 6 minut byla po ruce </a:t>
            </a:r>
            <a:r>
              <a:rPr lang="cs-CZ" b="0" dirty="0" err="1" smtClean="0">
                <a:latin typeface="Arial" pitchFamily="34" charset="0"/>
                <a:cs typeface="Arial" pitchFamily="34" charset="0"/>
              </a:rPr>
              <a:t>Pabišky</a:t>
            </a:r>
            <a:r>
              <a:rPr lang="cs-CZ" b="0" dirty="0" smtClean="0">
                <a:latin typeface="Arial" pitchFamily="34" charset="0"/>
                <a:cs typeface="Arial" pitchFamily="34" charset="0"/>
              </a:rPr>
              <a:t> nařízena penalta, ze které domácí srovnali na 1:1. Ještě před odchodem do kabin na přestávku nám domácí přidali gól na 2:1. Po změně stran se </a:t>
            </a:r>
            <a:r>
              <a:rPr lang="cs-CZ" b="0" dirty="0" err="1" smtClean="0">
                <a:latin typeface="Arial" pitchFamily="34" charset="0"/>
                <a:cs typeface="Arial" pitchFamily="34" charset="0"/>
              </a:rPr>
              <a:t>Feko</a:t>
            </a:r>
            <a:r>
              <a:rPr lang="cs-CZ" b="0" dirty="0" smtClean="0">
                <a:latin typeface="Arial" pitchFamily="34" charset="0"/>
                <a:cs typeface="Arial" pitchFamily="34" charset="0"/>
              </a:rPr>
              <a:t> přesunul do útoku a snažili jsme se být aktivnější ve hře dopředu. Místo toho jsme, ale branku na 1:3 inkasovali.  Místo, abychom se pokusili ještě zapnout, tak jsme se složili jak psychicky, tak i fyzicky.  V 58. minutě jsme tahali míč ze sítě počtvrté a naděje na úspěch se přesunula do oblasti utopie. </a:t>
            </a:r>
            <a:r>
              <a:rPr lang="cs-CZ" b="0" dirty="0" err="1" smtClean="0">
                <a:latin typeface="Arial" pitchFamily="34" charset="0"/>
                <a:cs typeface="Arial" pitchFamily="34" charset="0"/>
              </a:rPr>
              <a:t>Feko</a:t>
            </a:r>
            <a:r>
              <a:rPr lang="cs-CZ" b="0" dirty="0" smtClean="0">
                <a:latin typeface="Arial" pitchFamily="34" charset="0"/>
                <a:cs typeface="Arial" pitchFamily="34" charset="0"/>
              </a:rPr>
              <a:t> sice ještě 10 minut před koncem snížil na 2:4, ale poslední slovo v tomto utkání měli </a:t>
            </a:r>
            <a:r>
              <a:rPr lang="cs-CZ" b="0" dirty="0" err="1" smtClean="0">
                <a:latin typeface="Arial" pitchFamily="34" charset="0"/>
                <a:cs typeface="Arial" pitchFamily="34" charset="0"/>
              </a:rPr>
              <a:t>Ervěnice</a:t>
            </a:r>
            <a:r>
              <a:rPr lang="cs-CZ" b="0" dirty="0" smtClean="0">
                <a:latin typeface="Arial" pitchFamily="34" charset="0"/>
                <a:cs typeface="Arial" pitchFamily="34" charset="0"/>
              </a:rPr>
              <a:t>, které nám na cestu přibalilo pátou branku. Velké zklamání z výsledku proti mužstvu, se kterým byla povinnost bodovat. Hráči by se měli chytit za nos a trenéry si udobřit v následujícím kole doma proti Krupce.</a:t>
            </a:r>
          </a:p>
          <a:p>
            <a:r>
              <a:rPr lang="cs-CZ" b="0" u="sng" dirty="0" smtClean="0">
                <a:latin typeface="Arial" pitchFamily="34" charset="0"/>
                <a:cs typeface="Arial" pitchFamily="34" charset="0"/>
              </a:rPr>
              <a:t>Branky:</a:t>
            </a:r>
            <a:r>
              <a:rPr lang="cs-CZ" b="0" dirty="0" smtClean="0">
                <a:latin typeface="Arial" pitchFamily="34" charset="0"/>
                <a:cs typeface="Arial" pitchFamily="34" charset="0"/>
              </a:rPr>
              <a:t> </a:t>
            </a:r>
            <a:r>
              <a:rPr lang="cs-CZ" b="0" dirty="0" err="1" smtClean="0">
                <a:latin typeface="Arial" pitchFamily="34" charset="0"/>
                <a:cs typeface="Arial" pitchFamily="34" charset="0"/>
              </a:rPr>
              <a:t>Feko</a:t>
            </a:r>
            <a:r>
              <a:rPr lang="cs-CZ" b="0" dirty="0" smtClean="0">
                <a:latin typeface="Arial" pitchFamily="34" charset="0"/>
                <a:cs typeface="Arial" pitchFamily="34" charset="0"/>
              </a:rPr>
              <a:t> 2</a:t>
            </a:r>
          </a:p>
          <a:p>
            <a:r>
              <a:rPr lang="cs-CZ" b="0" u="sng" dirty="0" smtClean="0">
                <a:latin typeface="Arial" pitchFamily="34" charset="0"/>
                <a:cs typeface="Arial" pitchFamily="34" charset="0"/>
              </a:rPr>
              <a:t>Sestava:</a:t>
            </a:r>
            <a:r>
              <a:rPr lang="cs-CZ" b="0" dirty="0" smtClean="0">
                <a:latin typeface="Arial" pitchFamily="34" charset="0"/>
                <a:cs typeface="Arial" pitchFamily="34" charset="0"/>
              </a:rPr>
              <a:t> </a:t>
            </a:r>
            <a:r>
              <a:rPr lang="cs-CZ" b="0" dirty="0" err="1" smtClean="0">
                <a:latin typeface="Arial" pitchFamily="34" charset="0"/>
                <a:cs typeface="Arial" pitchFamily="34" charset="0"/>
              </a:rPr>
              <a:t>M</a:t>
            </a:r>
            <a:r>
              <a:rPr lang="cs-CZ" b="0" dirty="0" smtClean="0">
                <a:latin typeface="Arial" pitchFamily="34" charset="0"/>
                <a:cs typeface="Arial" pitchFamily="34" charset="0"/>
              </a:rPr>
              <a:t>.Svoboda-</a:t>
            </a:r>
            <a:r>
              <a:rPr lang="cs-CZ" b="0" dirty="0" err="1" smtClean="0">
                <a:latin typeface="Arial" pitchFamily="34" charset="0"/>
                <a:cs typeface="Arial" pitchFamily="34" charset="0"/>
              </a:rPr>
              <a:t>Pabiška</a:t>
            </a:r>
            <a:r>
              <a:rPr lang="cs-CZ" b="0" dirty="0" smtClean="0">
                <a:latin typeface="Arial" pitchFamily="34" charset="0"/>
                <a:cs typeface="Arial" pitchFamily="34" charset="0"/>
              </a:rPr>
              <a:t>, </a:t>
            </a:r>
            <a:r>
              <a:rPr lang="cs-CZ" b="0" dirty="0" err="1" smtClean="0">
                <a:latin typeface="Arial" pitchFamily="34" charset="0"/>
                <a:cs typeface="Arial" pitchFamily="34" charset="0"/>
              </a:rPr>
              <a:t>Sviták</a:t>
            </a:r>
            <a:r>
              <a:rPr lang="cs-CZ" b="0" dirty="0" smtClean="0">
                <a:latin typeface="Arial" pitchFamily="34" charset="0"/>
                <a:cs typeface="Arial" pitchFamily="34" charset="0"/>
              </a:rPr>
              <a:t>, Jakl, Vála, Beruška, </a:t>
            </a:r>
          </a:p>
          <a:p>
            <a:r>
              <a:rPr lang="cs-CZ" b="0" dirty="0" smtClean="0">
                <a:latin typeface="Arial" pitchFamily="34" charset="0"/>
                <a:cs typeface="Arial" pitchFamily="34" charset="0"/>
              </a:rPr>
              <a:t>                </a:t>
            </a:r>
            <a:r>
              <a:rPr lang="cs-CZ" b="0" dirty="0" err="1" smtClean="0">
                <a:latin typeface="Arial" pitchFamily="34" charset="0"/>
                <a:cs typeface="Arial" pitchFamily="34" charset="0"/>
              </a:rPr>
              <a:t>Feko</a:t>
            </a:r>
            <a:r>
              <a:rPr lang="cs-CZ" b="0" dirty="0" smtClean="0">
                <a:latin typeface="Arial" pitchFamily="34" charset="0"/>
                <a:cs typeface="Arial" pitchFamily="34" charset="0"/>
              </a:rPr>
              <a:t>, Schneiderová, Podhorský, Ulrych, </a:t>
            </a:r>
          </a:p>
          <a:p>
            <a:r>
              <a:rPr lang="cs-CZ" b="0" dirty="0" smtClean="0">
                <a:latin typeface="Arial" pitchFamily="34" charset="0"/>
                <a:cs typeface="Arial" pitchFamily="34" charset="0"/>
              </a:rPr>
              <a:t>                 Ladič, </a:t>
            </a:r>
            <a:r>
              <a:rPr lang="cs-CZ" b="0" dirty="0" err="1" smtClean="0">
                <a:latin typeface="Arial" pitchFamily="34" charset="0"/>
                <a:cs typeface="Arial" pitchFamily="34" charset="0"/>
              </a:rPr>
              <a:t>Šrotýř</a:t>
            </a:r>
            <a:endParaRPr lang="cs-CZ" b="0" dirty="0" smtClean="0">
              <a:latin typeface="Arial" pitchFamily="34" charset="0"/>
              <a:cs typeface="Arial" pitchFamily="34" charset="0"/>
            </a:endParaRPr>
          </a:p>
          <a:p>
            <a:r>
              <a:rPr lang="cs-CZ" b="0" u="sng" dirty="0" smtClean="0">
                <a:latin typeface="Arial" pitchFamily="34" charset="0"/>
                <a:cs typeface="Arial" pitchFamily="34" charset="0"/>
              </a:rPr>
              <a:t>Trenér:</a:t>
            </a:r>
            <a:r>
              <a:rPr lang="cs-CZ" b="0" dirty="0" smtClean="0">
                <a:latin typeface="Arial" pitchFamily="34" charset="0"/>
                <a:cs typeface="Arial" pitchFamily="34" charset="0"/>
              </a:rPr>
              <a:t> </a:t>
            </a:r>
            <a:r>
              <a:rPr lang="cs-CZ" b="0" dirty="0" err="1" smtClean="0">
                <a:latin typeface="Arial" pitchFamily="34" charset="0"/>
                <a:cs typeface="Arial" pitchFamily="34" charset="0"/>
              </a:rPr>
              <a:t>V</a:t>
            </a:r>
            <a:r>
              <a:rPr lang="cs-CZ" b="0" dirty="0" smtClean="0">
                <a:latin typeface="Arial" pitchFamily="34" charset="0"/>
                <a:cs typeface="Arial" pitchFamily="34" charset="0"/>
              </a:rPr>
              <a:t>.Podhorský, </a:t>
            </a:r>
            <a:r>
              <a:rPr lang="cs-CZ" b="0" dirty="0" err="1" smtClean="0">
                <a:latin typeface="Arial" pitchFamily="34" charset="0"/>
                <a:cs typeface="Arial" pitchFamily="34" charset="0"/>
              </a:rPr>
              <a:t>R.Švejdar</a:t>
            </a:r>
            <a:r>
              <a:rPr lang="cs-CZ" b="0" dirty="0" smtClean="0">
                <a:latin typeface="Arial" pitchFamily="34" charset="0"/>
                <a:cs typeface="Arial" pitchFamily="34" charset="0"/>
              </a:rPr>
              <a:t>    </a:t>
            </a:r>
            <a:endParaRPr lang="cs-CZ" b="0" dirty="0">
              <a:latin typeface="Arial" pitchFamily="34" charset="0"/>
              <a:cs typeface="Arial" pitchFamily="34" charset="0"/>
            </a:endParaRPr>
          </a:p>
        </p:txBody>
      </p:sp>
      <p:sp>
        <p:nvSpPr>
          <p:cNvPr id="8" name="TextovéPole 7"/>
          <p:cNvSpPr txBox="1"/>
          <p:nvPr/>
        </p:nvSpPr>
        <p:spPr>
          <a:xfrm>
            <a:off x="5719564" y="235124"/>
            <a:ext cx="4392488" cy="1938992"/>
          </a:xfrm>
          <a:prstGeom prst="rect">
            <a:avLst/>
          </a:prstGeom>
          <a:blipFill>
            <a:blip r:embed="rId4" cstate="print"/>
            <a:tile tx="0" ty="0" sx="100000" sy="100000" flip="none" algn="tl"/>
          </a:blipFill>
        </p:spPr>
        <p:txBody>
          <a:bodyPr wrap="square" rtlCol="0">
            <a:spAutoFit/>
          </a:bodyPr>
          <a:lstStyle/>
          <a:p>
            <a:pPr algn="ctr"/>
            <a:r>
              <a:rPr lang="cs-CZ" sz="2400" dirty="0" smtClean="0">
                <a:latin typeface="Candara" pitchFamily="34" charset="0"/>
              </a:rPr>
              <a:t>Velké zklamání z výkonu starších žáků.  Podcenili soupeře a výsledkem byl nejslabší jarní výkon a zasloužená porážka    </a:t>
            </a:r>
            <a:endParaRPr lang="cs-CZ" sz="2400" dirty="0">
              <a:latin typeface="Candara" pitchFamily="34" charset="0"/>
            </a:endParaRPr>
          </a:p>
        </p:txBody>
      </p:sp>
      <p:pic>
        <p:nvPicPr>
          <p:cNvPr id="7170" name="Picture 95"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7171" name="Picture 94"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7172" name="Picture 93"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857250"/>
            <a:ext cx="904875" cy="228600"/>
          </a:xfrm>
          <a:prstGeom prst="rect">
            <a:avLst/>
          </a:prstGeom>
          <a:noFill/>
          <a:ln w="9525">
            <a:miter lim="800000"/>
            <a:headEnd/>
            <a:tailEnd/>
          </a:ln>
        </p:spPr>
      </p:pic>
      <p:pic>
        <p:nvPicPr>
          <p:cNvPr id="7173" name="Picture 92"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857250"/>
            <a:ext cx="904875" cy="228600"/>
          </a:xfrm>
          <a:prstGeom prst="rect">
            <a:avLst/>
          </a:prstGeom>
          <a:noFill/>
          <a:ln w="9525">
            <a:miter lim="800000"/>
            <a:headEnd/>
            <a:tailEnd/>
          </a:ln>
        </p:spPr>
      </p:pic>
      <p:pic>
        <p:nvPicPr>
          <p:cNvPr id="7174" name="Picture 91"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1047750"/>
            <a:ext cx="904875" cy="228600"/>
          </a:xfrm>
          <a:prstGeom prst="rect">
            <a:avLst/>
          </a:prstGeom>
          <a:noFill/>
          <a:ln w="9525">
            <a:miter lim="800000"/>
            <a:headEnd/>
            <a:tailEnd/>
          </a:ln>
        </p:spPr>
      </p:pic>
      <p:pic>
        <p:nvPicPr>
          <p:cNvPr id="7175" name="Picture 90"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1047750"/>
            <a:ext cx="904875" cy="228600"/>
          </a:xfrm>
          <a:prstGeom prst="rect">
            <a:avLst/>
          </a:prstGeom>
          <a:noFill/>
          <a:ln w="9525">
            <a:miter lim="800000"/>
            <a:headEnd/>
            <a:tailEnd/>
          </a:ln>
        </p:spPr>
      </p:pic>
      <p:pic>
        <p:nvPicPr>
          <p:cNvPr id="7176" name="Picture 89"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238250"/>
            <a:ext cx="904875" cy="228600"/>
          </a:xfrm>
          <a:prstGeom prst="rect">
            <a:avLst/>
          </a:prstGeom>
          <a:noFill/>
          <a:ln w="9525">
            <a:miter lim="800000"/>
            <a:headEnd/>
            <a:tailEnd/>
          </a:ln>
        </p:spPr>
      </p:pic>
      <p:pic>
        <p:nvPicPr>
          <p:cNvPr id="7177" name="Picture 88"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238250"/>
            <a:ext cx="904875" cy="228600"/>
          </a:xfrm>
          <a:prstGeom prst="rect">
            <a:avLst/>
          </a:prstGeom>
          <a:noFill/>
          <a:ln w="9525">
            <a:miter lim="800000"/>
            <a:headEnd/>
            <a:tailEnd/>
          </a:ln>
        </p:spPr>
      </p:pic>
      <p:pic>
        <p:nvPicPr>
          <p:cNvPr id="7178" name="Picture 87"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428750"/>
            <a:ext cx="904875" cy="228600"/>
          </a:xfrm>
          <a:prstGeom prst="rect">
            <a:avLst/>
          </a:prstGeom>
          <a:noFill/>
          <a:ln w="9525">
            <a:miter lim="800000"/>
            <a:headEnd/>
            <a:tailEnd/>
          </a:ln>
        </p:spPr>
      </p:pic>
      <p:pic>
        <p:nvPicPr>
          <p:cNvPr id="7179" name="Picture 86"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428750"/>
            <a:ext cx="904875" cy="228600"/>
          </a:xfrm>
          <a:prstGeom prst="rect">
            <a:avLst/>
          </a:prstGeom>
          <a:noFill/>
          <a:ln w="9525">
            <a:miter lim="800000"/>
            <a:headEnd/>
            <a:tailEnd/>
          </a:ln>
        </p:spPr>
      </p:pic>
      <p:pic>
        <p:nvPicPr>
          <p:cNvPr id="7180" name="Picture 85"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619250"/>
            <a:ext cx="904875" cy="228600"/>
          </a:xfrm>
          <a:prstGeom prst="rect">
            <a:avLst/>
          </a:prstGeom>
          <a:noFill/>
          <a:ln w="9525">
            <a:miter lim="800000"/>
            <a:headEnd/>
            <a:tailEnd/>
          </a:ln>
        </p:spPr>
      </p:pic>
      <p:pic>
        <p:nvPicPr>
          <p:cNvPr id="7181" name="Picture 84"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619250"/>
            <a:ext cx="904875" cy="228600"/>
          </a:xfrm>
          <a:prstGeom prst="rect">
            <a:avLst/>
          </a:prstGeom>
          <a:noFill/>
          <a:ln w="9525">
            <a:miter lim="800000"/>
            <a:headEnd/>
            <a:tailEnd/>
          </a:ln>
        </p:spPr>
      </p:pic>
      <p:pic>
        <p:nvPicPr>
          <p:cNvPr id="7182" name="Picture 83"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1809750"/>
            <a:ext cx="904875" cy="228600"/>
          </a:xfrm>
          <a:prstGeom prst="rect">
            <a:avLst/>
          </a:prstGeom>
          <a:noFill/>
          <a:ln w="9525">
            <a:miter lim="800000"/>
            <a:headEnd/>
            <a:tailEnd/>
          </a:ln>
        </p:spPr>
      </p:pic>
      <p:pic>
        <p:nvPicPr>
          <p:cNvPr id="7183" name="Picture 82"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1809750"/>
            <a:ext cx="904875" cy="228600"/>
          </a:xfrm>
          <a:prstGeom prst="rect">
            <a:avLst/>
          </a:prstGeom>
          <a:noFill/>
          <a:ln w="9525">
            <a:miter lim="800000"/>
            <a:headEnd/>
            <a:tailEnd/>
          </a:ln>
        </p:spPr>
      </p:pic>
      <p:pic>
        <p:nvPicPr>
          <p:cNvPr id="7184" name="Picture 81"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2000250"/>
            <a:ext cx="904875" cy="228600"/>
          </a:xfrm>
          <a:prstGeom prst="rect">
            <a:avLst/>
          </a:prstGeom>
          <a:noFill/>
          <a:ln w="9525">
            <a:miter lim="800000"/>
            <a:headEnd/>
            <a:tailEnd/>
          </a:ln>
        </p:spPr>
      </p:pic>
      <p:pic>
        <p:nvPicPr>
          <p:cNvPr id="7185" name="Picture 80"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2000250"/>
            <a:ext cx="904875" cy="228600"/>
          </a:xfrm>
          <a:prstGeom prst="rect">
            <a:avLst/>
          </a:prstGeom>
          <a:noFill/>
          <a:ln w="9525">
            <a:miter lim="800000"/>
            <a:headEnd/>
            <a:tailEnd/>
          </a:ln>
        </p:spPr>
      </p:pic>
      <p:pic>
        <p:nvPicPr>
          <p:cNvPr id="7186" name="Picture 79"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2190750"/>
            <a:ext cx="904875" cy="228600"/>
          </a:xfrm>
          <a:prstGeom prst="rect">
            <a:avLst/>
          </a:prstGeom>
          <a:noFill/>
          <a:ln w="9525">
            <a:miter lim="800000"/>
            <a:headEnd/>
            <a:tailEnd/>
          </a:ln>
        </p:spPr>
      </p:pic>
      <p:pic>
        <p:nvPicPr>
          <p:cNvPr id="7187" name="Picture 78"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2190750"/>
            <a:ext cx="904875" cy="228600"/>
          </a:xfrm>
          <a:prstGeom prst="rect">
            <a:avLst/>
          </a:prstGeom>
          <a:noFill/>
          <a:ln w="9525">
            <a:miter lim="800000"/>
            <a:headEnd/>
            <a:tailEnd/>
          </a:ln>
        </p:spPr>
      </p:pic>
      <p:pic>
        <p:nvPicPr>
          <p:cNvPr id="7188" name="Picture 77"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381250"/>
            <a:ext cx="904875" cy="228600"/>
          </a:xfrm>
          <a:prstGeom prst="rect">
            <a:avLst/>
          </a:prstGeom>
          <a:noFill/>
          <a:ln w="9525">
            <a:miter lim="800000"/>
            <a:headEnd/>
            <a:tailEnd/>
          </a:ln>
        </p:spPr>
      </p:pic>
      <p:pic>
        <p:nvPicPr>
          <p:cNvPr id="7189" name="Picture 76"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381250"/>
            <a:ext cx="904875" cy="228600"/>
          </a:xfrm>
          <a:prstGeom prst="rect">
            <a:avLst/>
          </a:prstGeom>
          <a:noFill/>
          <a:ln w="9525">
            <a:miter lim="800000"/>
            <a:headEnd/>
            <a:tailEnd/>
          </a:ln>
        </p:spPr>
      </p:pic>
      <p:pic>
        <p:nvPicPr>
          <p:cNvPr id="7190" name="Picture 75"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571750"/>
            <a:ext cx="904875" cy="228600"/>
          </a:xfrm>
          <a:prstGeom prst="rect">
            <a:avLst/>
          </a:prstGeom>
          <a:noFill/>
          <a:ln w="9525">
            <a:miter lim="800000"/>
            <a:headEnd/>
            <a:tailEnd/>
          </a:ln>
        </p:spPr>
      </p:pic>
      <p:pic>
        <p:nvPicPr>
          <p:cNvPr id="7191" name="Picture 74"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571750"/>
            <a:ext cx="904875" cy="228600"/>
          </a:xfrm>
          <a:prstGeom prst="rect">
            <a:avLst/>
          </a:prstGeom>
          <a:noFill/>
          <a:ln w="9525">
            <a:miter lim="800000"/>
            <a:headEnd/>
            <a:tailEnd/>
          </a:ln>
        </p:spPr>
      </p:pic>
      <p:pic>
        <p:nvPicPr>
          <p:cNvPr id="7192" name="Picture 73"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3" name="Picture 72"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4" name="Picture 71"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5" name="Picture 70"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6" name="Picture 69"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952750"/>
            <a:ext cx="904875" cy="230188"/>
          </a:xfrm>
          <a:prstGeom prst="rect">
            <a:avLst/>
          </a:prstGeom>
          <a:noFill/>
          <a:ln w="9525">
            <a:miter lim="800000"/>
            <a:headEnd/>
            <a:tailEnd/>
          </a:ln>
        </p:spPr>
      </p:pic>
      <p:pic>
        <p:nvPicPr>
          <p:cNvPr id="7197" name="Picture 68"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2952750"/>
            <a:ext cx="904875" cy="230188"/>
          </a:xfrm>
          <a:prstGeom prst="rect">
            <a:avLst/>
          </a:prstGeom>
          <a:noFill/>
          <a:ln w="9525">
            <a:miter lim="800000"/>
            <a:headEnd/>
            <a:tailEnd/>
          </a:ln>
        </p:spPr>
      </p:pic>
      <p:pic>
        <p:nvPicPr>
          <p:cNvPr id="7198" name="Picture 67"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3143250"/>
            <a:ext cx="904875" cy="228600"/>
          </a:xfrm>
          <a:prstGeom prst="rect">
            <a:avLst/>
          </a:prstGeom>
          <a:noFill/>
          <a:ln w="9525">
            <a:miter lim="800000"/>
            <a:headEnd/>
            <a:tailEnd/>
          </a:ln>
        </p:spPr>
      </p:pic>
      <p:pic>
        <p:nvPicPr>
          <p:cNvPr id="7199" name="Picture 66"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3143250"/>
            <a:ext cx="904875" cy="228600"/>
          </a:xfrm>
          <a:prstGeom prst="rect">
            <a:avLst/>
          </a:prstGeom>
          <a:noFill/>
          <a:ln w="9525">
            <a:miter lim="800000"/>
            <a:headEnd/>
            <a:tailEnd/>
          </a:ln>
        </p:spPr>
      </p:pic>
      <p:pic>
        <p:nvPicPr>
          <p:cNvPr id="7200" name="Picture 65"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3333750"/>
            <a:ext cx="904875" cy="228600"/>
          </a:xfrm>
          <a:prstGeom prst="rect">
            <a:avLst/>
          </a:prstGeom>
          <a:noFill/>
          <a:ln w="9525">
            <a:miter lim="800000"/>
            <a:headEnd/>
            <a:tailEnd/>
          </a:ln>
        </p:spPr>
      </p:pic>
      <p:pic>
        <p:nvPicPr>
          <p:cNvPr id="7201" name="Picture 64"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3333750"/>
            <a:ext cx="904875" cy="228600"/>
          </a:xfrm>
          <a:prstGeom prst="rect">
            <a:avLst/>
          </a:prstGeom>
          <a:noFill/>
          <a:ln w="9525">
            <a:miter lim="800000"/>
            <a:headEnd/>
            <a:tailEnd/>
          </a:ln>
        </p:spPr>
      </p:pic>
      <p:pic>
        <p:nvPicPr>
          <p:cNvPr id="7202" name="Picture 63"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3524250"/>
            <a:ext cx="904875" cy="228600"/>
          </a:xfrm>
          <a:prstGeom prst="rect">
            <a:avLst/>
          </a:prstGeom>
          <a:noFill/>
          <a:ln w="9525">
            <a:miter lim="800000"/>
            <a:headEnd/>
            <a:tailEnd/>
          </a:ln>
        </p:spPr>
      </p:pic>
      <p:pic>
        <p:nvPicPr>
          <p:cNvPr id="7203" name="Picture 62"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3524250"/>
            <a:ext cx="904875" cy="228600"/>
          </a:xfrm>
          <a:prstGeom prst="rect">
            <a:avLst/>
          </a:prstGeom>
          <a:noFill/>
          <a:ln w="9525">
            <a:miter lim="800000"/>
            <a:headEnd/>
            <a:tailEnd/>
          </a:ln>
        </p:spPr>
      </p:pic>
      <p:pic>
        <p:nvPicPr>
          <p:cNvPr id="7204" name="Picture 61"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3714750"/>
            <a:ext cx="904875" cy="228600"/>
          </a:xfrm>
          <a:prstGeom prst="rect">
            <a:avLst/>
          </a:prstGeom>
          <a:noFill/>
          <a:ln w="9525">
            <a:miter lim="800000"/>
            <a:headEnd/>
            <a:tailEnd/>
          </a:ln>
        </p:spPr>
      </p:pic>
      <p:pic>
        <p:nvPicPr>
          <p:cNvPr id="7205" name="Picture 60"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3714750"/>
            <a:ext cx="904875" cy="228600"/>
          </a:xfrm>
          <a:prstGeom prst="rect">
            <a:avLst/>
          </a:prstGeom>
          <a:noFill/>
          <a:ln w="9525">
            <a:miter lim="800000"/>
            <a:headEnd/>
            <a:tailEnd/>
          </a:ln>
        </p:spPr>
      </p:pic>
      <p:pic>
        <p:nvPicPr>
          <p:cNvPr id="7206" name="Picture 59"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3906838"/>
            <a:ext cx="904875" cy="227012"/>
          </a:xfrm>
          <a:prstGeom prst="rect">
            <a:avLst/>
          </a:prstGeom>
          <a:noFill/>
          <a:ln w="9525">
            <a:miter lim="800000"/>
            <a:headEnd/>
            <a:tailEnd/>
          </a:ln>
        </p:spPr>
      </p:pic>
      <p:pic>
        <p:nvPicPr>
          <p:cNvPr id="7207" name="Picture 58"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3906838"/>
            <a:ext cx="904875" cy="227012"/>
          </a:xfrm>
          <a:prstGeom prst="rect">
            <a:avLst/>
          </a:prstGeom>
          <a:noFill/>
          <a:ln w="9525">
            <a:miter lim="800000"/>
            <a:headEnd/>
            <a:tailEnd/>
          </a:ln>
        </p:spPr>
      </p:pic>
      <p:pic>
        <p:nvPicPr>
          <p:cNvPr id="7208" name="Picture 57"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4095750"/>
            <a:ext cx="904875" cy="228600"/>
          </a:xfrm>
          <a:prstGeom prst="rect">
            <a:avLst/>
          </a:prstGeom>
          <a:noFill/>
          <a:ln w="9525">
            <a:miter lim="800000"/>
            <a:headEnd/>
            <a:tailEnd/>
          </a:ln>
        </p:spPr>
      </p:pic>
      <p:pic>
        <p:nvPicPr>
          <p:cNvPr id="7209" name="Picture 56"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4095750"/>
            <a:ext cx="904875" cy="228600"/>
          </a:xfrm>
          <a:prstGeom prst="rect">
            <a:avLst/>
          </a:prstGeom>
          <a:noFill/>
          <a:ln w="9525">
            <a:miter lim="800000"/>
            <a:headEnd/>
            <a:tailEnd/>
          </a:ln>
        </p:spPr>
      </p:pic>
      <p:pic>
        <p:nvPicPr>
          <p:cNvPr id="7210" name="Picture 55"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4286250"/>
            <a:ext cx="904875" cy="228600"/>
          </a:xfrm>
          <a:prstGeom prst="rect">
            <a:avLst/>
          </a:prstGeom>
          <a:noFill/>
          <a:ln w="9525">
            <a:miter lim="800000"/>
            <a:headEnd/>
            <a:tailEnd/>
          </a:ln>
        </p:spPr>
      </p:pic>
      <p:pic>
        <p:nvPicPr>
          <p:cNvPr id="7211" name="Picture 54"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4286250"/>
            <a:ext cx="904875" cy="228600"/>
          </a:xfrm>
          <a:prstGeom prst="rect">
            <a:avLst/>
          </a:prstGeom>
          <a:noFill/>
          <a:ln w="9525">
            <a:miter lim="800000"/>
            <a:headEnd/>
            <a:tailEnd/>
          </a:ln>
        </p:spPr>
      </p:pic>
      <p:pic>
        <p:nvPicPr>
          <p:cNvPr id="7212" name="Picture 53"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4476750"/>
            <a:ext cx="904875" cy="228600"/>
          </a:xfrm>
          <a:prstGeom prst="rect">
            <a:avLst/>
          </a:prstGeom>
          <a:noFill/>
          <a:ln w="9525">
            <a:miter lim="800000"/>
            <a:headEnd/>
            <a:tailEnd/>
          </a:ln>
        </p:spPr>
      </p:pic>
      <p:pic>
        <p:nvPicPr>
          <p:cNvPr id="7213" name="Picture 52"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4476750"/>
            <a:ext cx="904875" cy="228600"/>
          </a:xfrm>
          <a:prstGeom prst="rect">
            <a:avLst/>
          </a:prstGeom>
          <a:noFill/>
          <a:ln w="9525">
            <a:miter lim="800000"/>
            <a:headEnd/>
            <a:tailEnd/>
          </a:ln>
        </p:spPr>
      </p:pic>
      <p:pic>
        <p:nvPicPr>
          <p:cNvPr id="7214" name="Picture 51"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4667250"/>
            <a:ext cx="904875" cy="228600"/>
          </a:xfrm>
          <a:prstGeom prst="rect">
            <a:avLst/>
          </a:prstGeom>
          <a:noFill/>
          <a:ln w="9525">
            <a:miter lim="800000"/>
            <a:headEnd/>
            <a:tailEnd/>
          </a:ln>
        </p:spPr>
      </p:pic>
      <p:pic>
        <p:nvPicPr>
          <p:cNvPr id="7215" name="Picture 50"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4667250"/>
            <a:ext cx="904875" cy="228600"/>
          </a:xfrm>
          <a:prstGeom prst="rect">
            <a:avLst/>
          </a:prstGeom>
          <a:noFill/>
          <a:ln w="9525">
            <a:miter lim="800000"/>
            <a:headEnd/>
            <a:tailEnd/>
          </a:ln>
        </p:spPr>
      </p:pic>
      <p:pic>
        <p:nvPicPr>
          <p:cNvPr id="7216" name="Picture 49"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4857750"/>
            <a:ext cx="904875" cy="228600"/>
          </a:xfrm>
          <a:prstGeom prst="rect">
            <a:avLst/>
          </a:prstGeom>
          <a:noFill/>
          <a:ln w="9525">
            <a:miter lim="800000"/>
            <a:headEnd/>
            <a:tailEnd/>
          </a:ln>
        </p:spPr>
      </p:pic>
      <p:pic>
        <p:nvPicPr>
          <p:cNvPr id="7217" name="Picture 48"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4857750"/>
            <a:ext cx="904875" cy="228600"/>
          </a:xfrm>
          <a:prstGeom prst="rect">
            <a:avLst/>
          </a:prstGeom>
          <a:noFill/>
          <a:ln w="9525">
            <a:miter lim="800000"/>
            <a:headEnd/>
            <a:tailEnd/>
          </a:ln>
        </p:spPr>
      </p:pic>
      <p:pic>
        <p:nvPicPr>
          <p:cNvPr id="7218" name="Picture 47"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5048250"/>
            <a:ext cx="904875" cy="228600"/>
          </a:xfrm>
          <a:prstGeom prst="rect">
            <a:avLst/>
          </a:prstGeom>
          <a:noFill/>
          <a:ln w="9525">
            <a:miter lim="800000"/>
            <a:headEnd/>
            <a:tailEnd/>
          </a:ln>
        </p:spPr>
      </p:pic>
      <p:pic>
        <p:nvPicPr>
          <p:cNvPr id="7219" name="Picture 46"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5048250"/>
            <a:ext cx="904875" cy="228600"/>
          </a:xfrm>
          <a:prstGeom prst="rect">
            <a:avLst/>
          </a:prstGeom>
          <a:noFill/>
          <a:ln w="9525">
            <a:miter lim="800000"/>
            <a:headEnd/>
            <a:tailEnd/>
          </a:ln>
        </p:spPr>
      </p:pic>
      <p:pic>
        <p:nvPicPr>
          <p:cNvPr id="7220" name="Picture 45"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5238750"/>
            <a:ext cx="904875" cy="228600"/>
          </a:xfrm>
          <a:prstGeom prst="rect">
            <a:avLst/>
          </a:prstGeom>
          <a:noFill/>
          <a:ln w="9525">
            <a:miter lim="800000"/>
            <a:headEnd/>
            <a:tailEnd/>
          </a:ln>
        </p:spPr>
      </p:pic>
      <p:pic>
        <p:nvPicPr>
          <p:cNvPr id="7221" name="Picture 44"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5238750"/>
            <a:ext cx="904875" cy="228600"/>
          </a:xfrm>
          <a:prstGeom prst="rect">
            <a:avLst/>
          </a:prstGeom>
          <a:noFill/>
          <a:ln w="9525">
            <a:miter lim="800000"/>
            <a:headEnd/>
            <a:tailEnd/>
          </a:ln>
        </p:spPr>
      </p:pic>
      <p:pic>
        <p:nvPicPr>
          <p:cNvPr id="7222" name="Picture 43"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5429250"/>
            <a:ext cx="904875" cy="228600"/>
          </a:xfrm>
          <a:prstGeom prst="rect">
            <a:avLst/>
          </a:prstGeom>
          <a:noFill/>
          <a:ln w="9525">
            <a:miter lim="800000"/>
            <a:headEnd/>
            <a:tailEnd/>
          </a:ln>
        </p:spPr>
      </p:pic>
      <p:pic>
        <p:nvPicPr>
          <p:cNvPr id="7223" name="Picture 42"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5429250"/>
            <a:ext cx="904875" cy="228600"/>
          </a:xfrm>
          <a:prstGeom prst="rect">
            <a:avLst/>
          </a:prstGeom>
          <a:noFill/>
          <a:ln w="9525">
            <a:miter lim="800000"/>
            <a:headEnd/>
            <a:tailEnd/>
          </a:ln>
        </p:spPr>
      </p:pic>
      <p:pic>
        <p:nvPicPr>
          <p:cNvPr id="7224" name="Picture 41"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5619750"/>
            <a:ext cx="904875" cy="228600"/>
          </a:xfrm>
          <a:prstGeom prst="rect">
            <a:avLst/>
          </a:prstGeom>
          <a:noFill/>
          <a:ln w="9525">
            <a:miter lim="800000"/>
            <a:headEnd/>
            <a:tailEnd/>
          </a:ln>
        </p:spPr>
      </p:pic>
      <p:pic>
        <p:nvPicPr>
          <p:cNvPr id="7225" name="Picture 40"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5619750"/>
            <a:ext cx="904875" cy="228600"/>
          </a:xfrm>
          <a:prstGeom prst="rect">
            <a:avLst/>
          </a:prstGeom>
          <a:noFill/>
          <a:ln w="9525">
            <a:miter lim="800000"/>
            <a:headEnd/>
            <a:tailEnd/>
          </a:ln>
        </p:spPr>
      </p:pic>
      <p:pic>
        <p:nvPicPr>
          <p:cNvPr id="7226" name="Picture 39"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5810250"/>
            <a:ext cx="904875" cy="228600"/>
          </a:xfrm>
          <a:prstGeom prst="rect">
            <a:avLst/>
          </a:prstGeom>
          <a:noFill/>
          <a:ln w="9525">
            <a:miter lim="800000"/>
            <a:headEnd/>
            <a:tailEnd/>
          </a:ln>
        </p:spPr>
      </p:pic>
      <p:pic>
        <p:nvPicPr>
          <p:cNvPr id="7227" name="Picture 38"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5810250"/>
            <a:ext cx="904875" cy="228600"/>
          </a:xfrm>
          <a:prstGeom prst="rect">
            <a:avLst/>
          </a:prstGeom>
          <a:noFill/>
          <a:ln w="9525">
            <a:miter lim="800000"/>
            <a:headEnd/>
            <a:tailEnd/>
          </a:ln>
        </p:spPr>
      </p:pic>
      <p:pic>
        <p:nvPicPr>
          <p:cNvPr id="7228" name="Picture 37"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6000750"/>
            <a:ext cx="904875" cy="228600"/>
          </a:xfrm>
          <a:prstGeom prst="rect">
            <a:avLst/>
          </a:prstGeom>
          <a:noFill/>
          <a:ln w="9525">
            <a:miter lim="800000"/>
            <a:headEnd/>
            <a:tailEnd/>
          </a:ln>
        </p:spPr>
      </p:pic>
      <p:pic>
        <p:nvPicPr>
          <p:cNvPr id="7229" name="Picture 36"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6000750"/>
            <a:ext cx="904875" cy="228600"/>
          </a:xfrm>
          <a:prstGeom prst="rect">
            <a:avLst/>
          </a:prstGeom>
          <a:noFill/>
          <a:ln w="9525">
            <a:miter lim="800000"/>
            <a:headEnd/>
            <a:tailEnd/>
          </a:ln>
        </p:spPr>
      </p:pic>
    </p:spTree>
  </p:cSld>
  <p:clrMapOvr>
    <a:masterClrMapping/>
  </p:clrMapOvr>
  <p:transition>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9" name="Rectangle 271"/>
          <p:cNvSpPr>
            <a:spLocks noChangeArrowheads="1"/>
          </p:cNvSpPr>
          <p:nvPr/>
        </p:nvSpPr>
        <p:spPr bwMode="auto">
          <a:xfrm>
            <a:off x="5051425" y="2143125"/>
            <a:ext cx="184150" cy="276225"/>
          </a:xfrm>
          <a:prstGeom prst="rect">
            <a:avLst/>
          </a:prstGeom>
          <a:noFill/>
          <a:ln w="9525">
            <a:noFill/>
            <a:miter lim="800000"/>
            <a:headEnd/>
            <a:tailEnd/>
          </a:ln>
          <a:effectLst/>
        </p:spPr>
        <p:txBody>
          <a:bodyPr wrap="none" lIns="91425" tIns="45713" rIns="91425" bIns="45713" anchor="ctr">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7441" name="Rectangle 273"/>
          <p:cNvSpPr>
            <a:spLocks noChangeArrowheads="1"/>
          </p:cNvSpPr>
          <p:nvPr/>
        </p:nvSpPr>
        <p:spPr bwMode="auto">
          <a:xfrm>
            <a:off x="4639444" y="1819300"/>
            <a:ext cx="184150" cy="276225"/>
          </a:xfrm>
          <a:prstGeom prst="rect">
            <a:avLst/>
          </a:prstGeom>
          <a:noFill/>
          <a:ln w="9525">
            <a:noFill/>
            <a:miter lim="800000"/>
            <a:headEnd/>
            <a:tailEnd/>
          </a:ln>
          <a:effectLst/>
        </p:spPr>
        <p:txBody>
          <a:bodyPr wrap="none" lIns="91425" tIns="45713" rIns="91425" bIns="45713" anchor="ctr">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618021" name="Text Box 5669"/>
          <p:cNvSpPr txBox="1">
            <a:spLocks noChangeArrowheads="1"/>
          </p:cNvSpPr>
          <p:nvPr/>
        </p:nvSpPr>
        <p:spPr bwMode="auto">
          <a:xfrm>
            <a:off x="7664450" y="595313"/>
            <a:ext cx="182563" cy="279400"/>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13" name="Obdélník 12"/>
          <p:cNvSpPr/>
          <p:nvPr/>
        </p:nvSpPr>
        <p:spPr>
          <a:xfrm>
            <a:off x="5647556" y="2107332"/>
            <a:ext cx="4464496" cy="4893647"/>
          </a:xfrm>
          <a:prstGeom prst="rect">
            <a:avLst/>
          </a:prstGeom>
        </p:spPr>
        <p:txBody>
          <a:bodyPr wrap="square">
            <a:spAutoFit/>
          </a:bodyPr>
          <a:lstStyle/>
          <a:p>
            <a:r>
              <a:rPr lang="cs-CZ" sz="1300" dirty="0" smtClean="0">
                <a:latin typeface="Bell MT" pitchFamily="18" charset="0"/>
              </a:rPr>
              <a:t>Pro mě osobně to bude speciální zápas. I ze současného kádru Neratovic pořád znám hodně kluků…," říká před zápasem gólman z </a:t>
            </a:r>
            <a:r>
              <a:rPr lang="cs-CZ" sz="1300" dirty="0" err="1" smtClean="0">
                <a:latin typeface="Bell MT" pitchFamily="18" charset="0"/>
              </a:rPr>
              <a:t>Nelahozevsi</a:t>
            </a:r>
            <a:r>
              <a:rPr lang="cs-CZ" sz="1300" dirty="0" smtClean="0">
                <a:latin typeface="Bell MT" pitchFamily="18" charset="0"/>
              </a:rPr>
              <a:t>. Ten navíc nebude na hostující straně sám s </a:t>
            </a:r>
            <a:r>
              <a:rPr lang="cs-CZ" sz="1300" dirty="0" err="1" smtClean="0">
                <a:latin typeface="Bell MT" pitchFamily="18" charset="0"/>
              </a:rPr>
              <a:t>neratovickou</a:t>
            </a:r>
            <a:r>
              <a:rPr lang="cs-CZ" sz="1300" dirty="0" smtClean="0">
                <a:latin typeface="Bell MT" pitchFamily="18" charset="0"/>
              </a:rPr>
              <a:t> minulostí. Stejným klubem prošli také synové dvou slavných fotbalových otců – Slavoj Tichý a Josef </a:t>
            </a:r>
            <a:r>
              <a:rPr lang="cs-CZ" sz="1300" dirty="0" err="1" smtClean="0">
                <a:latin typeface="Bell MT" pitchFamily="18" charset="0"/>
              </a:rPr>
              <a:t>Gabčo</a:t>
            </a:r>
            <a:r>
              <a:rPr lang="cs-CZ" sz="1300" dirty="0" smtClean="0">
                <a:latin typeface="Bell MT" pitchFamily="18" charset="0"/>
              </a:rPr>
              <a:t>. Ten nahlédl dokonce už i do prvního mužstva, ze kterého těsně před výkopem jarní části odešel hostovat právě do </a:t>
            </a:r>
            <a:r>
              <a:rPr lang="cs-CZ" sz="1300" dirty="0" err="1" smtClean="0">
                <a:latin typeface="Bell MT" pitchFamily="18" charset="0"/>
              </a:rPr>
              <a:t>Štětí</a:t>
            </a:r>
            <a:r>
              <a:rPr lang="cs-CZ" sz="1300" dirty="0" smtClean="0">
                <a:latin typeface="Bell MT" pitchFamily="18" charset="0"/>
              </a:rPr>
              <a:t>, kde ale zatím marně čeká na gólový zápis. V minulém kole si pak coby střídající hráč vysloužil v závěru okresního derby s </a:t>
            </a:r>
            <a:r>
              <a:rPr lang="cs-CZ" sz="1300" dirty="0" err="1" smtClean="0">
                <a:latin typeface="Bell MT" pitchFamily="18" charset="0"/>
              </a:rPr>
              <a:t>Brozany</a:t>
            </a:r>
            <a:r>
              <a:rPr lang="cs-CZ" sz="1300" dirty="0" smtClean="0">
                <a:latin typeface="Bell MT" pitchFamily="18" charset="0"/>
              </a:rPr>
              <a:t> (0:4) dokonce červenou kartu a v Neratovicích se coby soupeř zcela jistě nepředstaví, jak ostatně stálo i v údajné "džentlmenské" dohodě mezi oběma kluby.Pro </a:t>
            </a:r>
            <a:r>
              <a:rPr lang="cs-CZ" sz="1300" dirty="0" err="1" smtClean="0">
                <a:latin typeface="Bell MT" pitchFamily="18" charset="0"/>
              </a:rPr>
              <a:t>Michovského</a:t>
            </a:r>
            <a:r>
              <a:rPr lang="cs-CZ" sz="1300" dirty="0" smtClean="0">
                <a:latin typeface="Bell MT" pitchFamily="18" charset="0"/>
              </a:rPr>
              <a:t> s Tichým ovšem v neděli půjde o prestižní zápas. „Budeme muset vymyslet nějakou prémii do kabiny," usmívá se jednadvacetiletý student žurnalistiky </a:t>
            </a:r>
            <a:r>
              <a:rPr lang="cs-CZ" sz="1300" dirty="0" err="1" smtClean="0">
                <a:latin typeface="Bell MT" pitchFamily="18" charset="0"/>
              </a:rPr>
              <a:t>Michovský</a:t>
            </a:r>
            <a:r>
              <a:rPr lang="cs-CZ" sz="1300" dirty="0" smtClean="0">
                <a:latin typeface="Bell MT" pitchFamily="18" charset="0"/>
              </a:rPr>
              <a:t>, jedním dechem ovšem dodává, že v situaci, v jaké se jeho tým aktuálně nachází je o motivaci postaráno i tak. „Každý zápas je pro nás moc důležitý. Na jaře se nám zatím vůbec nedaří, takže Neratovice jsou určitě favorit, ale rozhodně tam nejedeme předem poražení. Už několikrát se ukázalo, že v naší divizní skupině může každý porazit každého, tak proč bychom si teď nějaký plusový bod nemohli přivézt my," slibuje překvapení na úkor favorita</a:t>
            </a:r>
            <a:endParaRPr lang="cs-CZ" sz="1300" dirty="0">
              <a:latin typeface="Bell MT" pitchFamily="18" charset="0"/>
            </a:endParaRPr>
          </a:p>
        </p:txBody>
      </p:sp>
      <p:sp>
        <p:nvSpPr>
          <p:cNvPr id="14" name="TextovéPole 13"/>
          <p:cNvSpPr txBox="1"/>
          <p:nvPr/>
        </p:nvSpPr>
        <p:spPr>
          <a:xfrm>
            <a:off x="5503540" y="163116"/>
            <a:ext cx="4464496" cy="1446550"/>
          </a:xfrm>
          <a:prstGeom prst="rect">
            <a:avLst/>
          </a:prstGeom>
          <a:solidFill>
            <a:schemeClr val="accent6">
              <a:lumMod val="40000"/>
              <a:lumOff val="60000"/>
            </a:schemeClr>
          </a:solidFill>
        </p:spPr>
        <p:txBody>
          <a:bodyPr wrap="square" rtlCol="0">
            <a:spAutoFit/>
          </a:bodyPr>
          <a:lstStyle/>
          <a:p>
            <a:pPr algn="ctr"/>
            <a:r>
              <a:rPr lang="cs-CZ" sz="2000" dirty="0" smtClean="0">
                <a:latin typeface="FrankRuehl" pitchFamily="34" charset="-79"/>
                <a:cs typeface="FrankRuehl" pitchFamily="34" charset="-79"/>
              </a:rPr>
              <a:t>Prognózy </a:t>
            </a:r>
            <a:endParaRPr lang="cs-CZ" sz="3200" dirty="0" smtClean="0">
              <a:latin typeface="FrankRuehl" pitchFamily="34" charset="-79"/>
              <a:cs typeface="FrankRuehl" pitchFamily="34" charset="-79"/>
            </a:endParaRPr>
          </a:p>
          <a:p>
            <a:pPr algn="ctr"/>
            <a:r>
              <a:rPr lang="cs-CZ" sz="2800" dirty="0" smtClean="0">
                <a:latin typeface="FrankRuehl" pitchFamily="34" charset="-79"/>
                <a:cs typeface="FrankRuehl" pitchFamily="34" charset="-79"/>
              </a:rPr>
              <a:t>Václava </a:t>
            </a:r>
            <a:r>
              <a:rPr lang="cs-CZ" sz="2800" dirty="0" err="1" smtClean="0">
                <a:latin typeface="FrankRuehl" pitchFamily="34" charset="-79"/>
                <a:cs typeface="FrankRuehl" pitchFamily="34" charset="-79"/>
              </a:rPr>
              <a:t>Michovského</a:t>
            </a:r>
            <a:r>
              <a:rPr lang="cs-CZ" sz="2800" dirty="0" smtClean="0">
                <a:latin typeface="FrankRuehl" pitchFamily="34" charset="-79"/>
                <a:cs typeface="FrankRuehl" pitchFamily="34" charset="-79"/>
              </a:rPr>
              <a:t> </a:t>
            </a:r>
          </a:p>
          <a:p>
            <a:pPr algn="ctr"/>
            <a:r>
              <a:rPr lang="cs-CZ" sz="2000" dirty="0" smtClean="0">
                <a:latin typeface="FrankRuehl" pitchFamily="34" charset="-79"/>
                <a:cs typeface="FrankRuehl" pitchFamily="34" charset="-79"/>
              </a:rPr>
              <a:t>v naší brance se v utkání s Neratovicemi  naplnily</a:t>
            </a:r>
            <a:endParaRPr lang="cs-CZ" sz="2000" dirty="0">
              <a:latin typeface="FrankRuehl" pitchFamily="34" charset="-79"/>
              <a:cs typeface="FrankRuehl" pitchFamily="34" charset="-79"/>
            </a:endParaRPr>
          </a:p>
        </p:txBody>
      </p:sp>
      <p:pic>
        <p:nvPicPr>
          <p:cNvPr id="16" name="Picture 62"/>
          <p:cNvPicPr>
            <a:picLocks noChangeAspect="1" noChangeArrowheads="1"/>
          </p:cNvPicPr>
          <p:nvPr/>
        </p:nvPicPr>
        <p:blipFill>
          <a:blip r:embed="rId3" cstate="print"/>
          <a:srcRect/>
          <a:stretch>
            <a:fillRect/>
          </a:stretch>
        </p:blipFill>
        <p:spPr bwMode="auto">
          <a:xfrm>
            <a:off x="5863580" y="1243236"/>
            <a:ext cx="792088" cy="792088"/>
          </a:xfrm>
          <a:prstGeom prst="rect">
            <a:avLst/>
          </a:prstGeom>
          <a:noFill/>
          <a:ln w="9525">
            <a:noFill/>
            <a:miter lim="800000"/>
            <a:headEnd/>
            <a:tailEnd/>
          </a:ln>
        </p:spPr>
      </p:pic>
      <p:pic>
        <p:nvPicPr>
          <p:cNvPr id="17" name="Picture 63"/>
          <p:cNvPicPr>
            <a:picLocks noChangeAspect="1" noChangeArrowheads="1"/>
          </p:cNvPicPr>
          <p:nvPr/>
        </p:nvPicPr>
        <p:blipFill>
          <a:blip r:embed="rId4" cstate="print"/>
          <a:srcRect/>
          <a:stretch>
            <a:fillRect/>
          </a:stretch>
        </p:blipFill>
        <p:spPr bwMode="auto">
          <a:xfrm>
            <a:off x="8743900" y="1243236"/>
            <a:ext cx="864096" cy="792088"/>
          </a:xfrm>
          <a:prstGeom prst="rect">
            <a:avLst/>
          </a:prstGeom>
          <a:noFill/>
          <a:ln w="9525">
            <a:noFill/>
            <a:miter lim="800000"/>
            <a:headEnd/>
            <a:tailEnd/>
          </a:ln>
        </p:spPr>
      </p:pic>
      <p:sp>
        <p:nvSpPr>
          <p:cNvPr id="12" name="TextovéPole 11"/>
          <p:cNvSpPr txBox="1"/>
          <p:nvPr/>
        </p:nvSpPr>
        <p:spPr>
          <a:xfrm>
            <a:off x="174948" y="163116"/>
            <a:ext cx="4752528" cy="6894195"/>
          </a:xfrm>
          <a:prstGeom prst="rect">
            <a:avLst/>
          </a:prstGeom>
          <a:blipFill dpi="0" rotWithShape="1">
            <a:blip r:embed="rId5" cstate="print">
              <a:alphaModFix amt="21000"/>
            </a:blip>
            <a:srcRect/>
            <a:stretch>
              <a:fillRect/>
            </a:stretch>
          </a:blipFill>
        </p:spPr>
        <p:txBody>
          <a:bodyPr wrap="square" rtlCol="0">
            <a:spAutoFit/>
          </a:bodyPr>
          <a:lstStyle/>
          <a:p>
            <a:pPr algn="ctr"/>
            <a:r>
              <a:rPr lang="cs-CZ" sz="2600" b="0" dirty="0" smtClean="0">
                <a:solidFill>
                  <a:srgbClr val="3333FF"/>
                </a:solidFill>
                <a:effectLst>
                  <a:outerShdw blurRad="38100" dist="38100" dir="2700000" algn="tl">
                    <a:srgbClr val="000000">
                      <a:alpha val="43137"/>
                    </a:srgbClr>
                  </a:outerShdw>
                </a:effectLst>
                <a:latin typeface="Aharoni" pitchFamily="2" charset="-79"/>
                <a:cs typeface="Aharoni" pitchFamily="2" charset="-79"/>
              </a:rPr>
              <a:t>Od posledního zpravodaje sehráli starší žáci 3 zápasy. Doma s Litoměřicemi podle očekávání prohráli. Při troše štěstí mohli i bodovat. V týdnu si v Severočeském poháru v zápase s </a:t>
            </a:r>
            <a:r>
              <a:rPr lang="cs-CZ" sz="2600" b="0" dirty="0" err="1" smtClean="0">
                <a:solidFill>
                  <a:srgbClr val="3333FF"/>
                </a:solidFill>
                <a:effectLst>
                  <a:outerShdw blurRad="38100" dist="38100" dir="2700000" algn="tl">
                    <a:srgbClr val="000000">
                      <a:alpha val="43137"/>
                    </a:srgbClr>
                  </a:outerShdw>
                </a:effectLst>
                <a:latin typeface="Aharoni" pitchFamily="2" charset="-79"/>
                <a:cs typeface="Aharoni" pitchFamily="2" charset="-79"/>
              </a:rPr>
              <a:t>Brozany</a:t>
            </a:r>
            <a:r>
              <a:rPr lang="cs-CZ" sz="2600" b="0" dirty="0" smtClean="0">
                <a:solidFill>
                  <a:srgbClr val="3333FF"/>
                </a:solidFill>
                <a:effectLst>
                  <a:outerShdw blurRad="38100" dist="38100" dir="2700000" algn="tl">
                    <a:srgbClr val="000000">
                      <a:alpha val="43137"/>
                    </a:srgbClr>
                  </a:outerShdw>
                </a:effectLst>
                <a:latin typeface="Aharoni" pitchFamily="2" charset="-79"/>
                <a:cs typeface="Aharoni" pitchFamily="2" charset="-79"/>
              </a:rPr>
              <a:t> před domácím publikem po penaltách zajistili postup do 2. kola.  Nečekaný propadák ale nastal přesně před týdnem v Jirkově v zápase s </a:t>
            </a:r>
            <a:r>
              <a:rPr lang="cs-CZ" sz="2600" b="0" dirty="0" err="1" smtClean="0">
                <a:solidFill>
                  <a:srgbClr val="3333FF"/>
                </a:solidFill>
                <a:effectLst>
                  <a:outerShdw blurRad="38100" dist="38100" dir="2700000" algn="tl">
                    <a:srgbClr val="000000">
                      <a:alpha val="43137"/>
                    </a:srgbClr>
                  </a:outerShdw>
                </a:effectLst>
                <a:latin typeface="Aharoni" pitchFamily="2" charset="-79"/>
                <a:cs typeface="Aharoni" pitchFamily="2" charset="-79"/>
              </a:rPr>
              <a:t>Ervěnicemi</a:t>
            </a:r>
            <a:r>
              <a:rPr lang="cs-CZ" sz="2600" b="0" dirty="0" smtClean="0">
                <a:solidFill>
                  <a:srgbClr val="3333FF"/>
                </a:solidFill>
                <a:effectLst>
                  <a:outerShdw blurRad="38100" dist="38100" dir="2700000" algn="tl">
                    <a:srgbClr val="000000">
                      <a:alpha val="43137"/>
                    </a:srgbClr>
                  </a:outerShdw>
                </a:effectLst>
                <a:latin typeface="Aharoni" pitchFamily="2" charset="-79"/>
                <a:cs typeface="Aharoni" pitchFamily="2" charset="-79"/>
              </a:rPr>
              <a:t>, které v dosavadním průběhu Ústeckého přeboru vyhráli 2x. Teď se jim to podařilo potřetí, když porazili </a:t>
            </a:r>
            <a:r>
              <a:rPr lang="cs-CZ" sz="2600" b="0" dirty="0" err="1" smtClean="0">
                <a:solidFill>
                  <a:srgbClr val="3333FF"/>
                </a:solidFill>
                <a:effectLst>
                  <a:outerShdw blurRad="38100" dist="38100" dir="2700000" algn="tl">
                    <a:srgbClr val="000000">
                      <a:alpha val="43137"/>
                    </a:srgbClr>
                  </a:outerShdw>
                </a:effectLst>
                <a:latin typeface="Aharoni" pitchFamily="2" charset="-79"/>
                <a:cs typeface="Aharoni" pitchFamily="2" charset="-79"/>
              </a:rPr>
              <a:t>Štětí</a:t>
            </a:r>
            <a:r>
              <a:rPr lang="cs-CZ" sz="2600" b="0" dirty="0" smtClean="0">
                <a:solidFill>
                  <a:srgbClr val="3333FF"/>
                </a:solidFill>
                <a:effectLst>
                  <a:outerShdw blurRad="38100" dist="38100" dir="2700000" algn="tl">
                    <a:srgbClr val="000000">
                      <a:alpha val="43137"/>
                    </a:srgbClr>
                  </a:outerShdw>
                </a:effectLst>
                <a:latin typeface="Aharoni" pitchFamily="2" charset="-79"/>
                <a:cs typeface="Aharoni" pitchFamily="2" charset="-79"/>
              </a:rPr>
              <a:t> 3:2.</a:t>
            </a:r>
            <a:endParaRPr lang="cs-CZ" sz="2600" b="0" dirty="0">
              <a:solidFill>
                <a:srgbClr val="3333FF"/>
              </a:solidFill>
              <a:effectLst>
                <a:outerShdw blurRad="38100" dist="38100" dir="2700000" algn="tl">
                  <a:srgbClr val="000000">
                    <a:alpha val="43137"/>
                  </a:srgbClr>
                </a:outerShdw>
              </a:effectLst>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1"/>
          <p:cNvSpPr txBox="1"/>
          <p:nvPr/>
        </p:nvSpPr>
        <p:spPr>
          <a:xfrm>
            <a:off x="12131675" y="0"/>
            <a:ext cx="185738" cy="265113"/>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sp>
        <p:nvSpPr>
          <p:cNvPr id="9" name="TextovéPole 2"/>
          <p:cNvSpPr txBox="1"/>
          <p:nvPr/>
        </p:nvSpPr>
        <p:spPr>
          <a:xfrm>
            <a:off x="12131675" y="0"/>
            <a:ext cx="185738" cy="265113"/>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sp>
        <p:nvSpPr>
          <p:cNvPr id="12" name="TextovéPole 11"/>
          <p:cNvSpPr txBox="1">
            <a:spLocks noChangeArrowheads="1"/>
          </p:cNvSpPr>
          <p:nvPr/>
        </p:nvSpPr>
        <p:spPr bwMode="auto">
          <a:xfrm>
            <a:off x="174948" y="163116"/>
            <a:ext cx="4465960" cy="400110"/>
          </a:xfrm>
          <a:prstGeom prst="rect">
            <a:avLst/>
          </a:prstGeom>
          <a:blipFill dpi="0" rotWithShape="1">
            <a:blip r:embed="rId3" cstate="print">
              <a:alphaModFix amt="25000"/>
            </a:blip>
            <a:srcRect/>
            <a:stretch>
              <a:fillRect t="-1000"/>
            </a:stretch>
          </a:blipFill>
          <a:ln w="9525">
            <a:noFill/>
            <a:miter lim="800000"/>
            <a:headEnd/>
            <a:tailEnd/>
          </a:ln>
        </p:spPr>
        <p:txBody>
          <a:bodyPr>
            <a:spAutoFit/>
          </a:bodyPr>
          <a:lstStyle/>
          <a:p>
            <a:pPr algn="ctr">
              <a:defRPr/>
            </a:pPr>
            <a:r>
              <a:rPr lang="cs-CZ" sz="2000" dirty="0" smtClean="0">
                <a:latin typeface="Arial Black" pitchFamily="34" charset="0"/>
              </a:rPr>
              <a:t>23. kolo divize 26.-27.4.2014</a:t>
            </a:r>
            <a:endParaRPr lang="cs-CZ" sz="2000" dirty="0">
              <a:latin typeface="Arial Black" pitchFamily="34" charset="0"/>
            </a:endParaRPr>
          </a:p>
        </p:txBody>
      </p:sp>
      <p:sp>
        <p:nvSpPr>
          <p:cNvPr id="13" name="TextovéPole 12"/>
          <p:cNvSpPr txBox="1">
            <a:spLocks noChangeArrowheads="1"/>
          </p:cNvSpPr>
          <p:nvPr/>
        </p:nvSpPr>
        <p:spPr bwMode="auto">
          <a:xfrm>
            <a:off x="72008" y="714137"/>
            <a:ext cx="4639444" cy="5647700"/>
          </a:xfrm>
          <a:prstGeom prst="rect">
            <a:avLst/>
          </a:prstGeom>
          <a:noFill/>
          <a:ln w="9525">
            <a:noFill/>
            <a:miter lim="800000"/>
            <a:headEnd/>
            <a:tailEnd/>
          </a:ln>
        </p:spPr>
        <p:txBody>
          <a:bodyPr wrap="square">
            <a:spAutoFit/>
          </a:bodyPr>
          <a:lstStyle/>
          <a:p>
            <a:pPr>
              <a:defRPr/>
            </a:pPr>
            <a:r>
              <a:rPr lang="cs-CZ" sz="1600" dirty="0" smtClean="0">
                <a:solidFill>
                  <a:srgbClr val="FF3300"/>
                </a:solidFill>
                <a:effectLst>
                  <a:outerShdw blurRad="38100" dist="38100" dir="2700000" algn="tl">
                    <a:srgbClr val="000000">
                      <a:alpha val="43137"/>
                    </a:srgbClr>
                  </a:outerShdw>
                </a:effectLst>
                <a:latin typeface="Cambria" pitchFamily="18" charset="0"/>
              </a:rPr>
              <a:t>Motorlet - </a:t>
            </a:r>
            <a:r>
              <a:rPr lang="cs-CZ" sz="1600" dirty="0" err="1" smtClean="0">
                <a:solidFill>
                  <a:srgbClr val="FF3300"/>
                </a:solidFill>
                <a:effectLst>
                  <a:outerShdw blurRad="38100" dist="38100" dir="2700000" algn="tl">
                    <a:srgbClr val="000000">
                      <a:alpha val="43137"/>
                    </a:srgbClr>
                  </a:outerShdw>
                </a:effectLst>
                <a:latin typeface="Cambria" pitchFamily="18" charset="0"/>
              </a:rPr>
              <a:t>Aritma</a:t>
            </a:r>
            <a:r>
              <a:rPr lang="cs-CZ" sz="1600" dirty="0" smtClean="0">
                <a:solidFill>
                  <a:srgbClr val="FF3300"/>
                </a:solidFill>
                <a:effectLst>
                  <a:outerShdw blurRad="38100" dist="38100" dir="2700000" algn="tl">
                    <a:srgbClr val="000000">
                      <a:alpha val="43137"/>
                    </a:srgbClr>
                  </a:outerShdw>
                </a:effectLst>
                <a:latin typeface="Cambria" pitchFamily="18" charset="0"/>
              </a:rPr>
              <a:t> </a:t>
            </a:r>
            <a:r>
              <a:rPr lang="cs-CZ" sz="1600" dirty="0">
                <a:solidFill>
                  <a:srgbClr val="FF3300"/>
                </a:solidFill>
                <a:effectLst>
                  <a:outerShdw blurRad="38100" dist="38100" dir="2700000" algn="tl">
                    <a:srgbClr val="000000">
                      <a:alpha val="43137"/>
                    </a:srgbClr>
                  </a:outerShdw>
                </a:effectLst>
                <a:latin typeface="Cambria" pitchFamily="18" charset="0"/>
              </a:rPr>
              <a:t>Praha </a:t>
            </a:r>
            <a:r>
              <a:rPr lang="cs-CZ" sz="1600" dirty="0" smtClean="0">
                <a:solidFill>
                  <a:srgbClr val="FF3300"/>
                </a:solidFill>
                <a:effectLst>
                  <a:outerShdw blurRad="38100" dist="38100" dir="2700000" algn="tl">
                    <a:srgbClr val="000000">
                      <a:alpha val="43137"/>
                    </a:srgbClr>
                  </a:outerShdw>
                </a:effectLst>
                <a:latin typeface="Cambria" pitchFamily="18" charset="0"/>
              </a:rPr>
              <a:t>     1:0(1:0)</a:t>
            </a:r>
            <a:endParaRPr lang="cs-CZ" sz="1600" dirty="0">
              <a:solidFill>
                <a:srgbClr val="FF3300"/>
              </a:solidFill>
              <a:effectLst>
                <a:outerShdw blurRad="38100" dist="38100" dir="2700000" algn="tl">
                  <a:srgbClr val="000000">
                    <a:alpha val="43137"/>
                  </a:srgbClr>
                </a:outerShdw>
              </a:effectLst>
              <a:latin typeface="Cambria" pitchFamily="18" charset="0"/>
            </a:endParaRPr>
          </a:p>
          <a:p>
            <a:pPr>
              <a:defRPr/>
            </a:pPr>
            <a:r>
              <a:rPr lang="cs-CZ" sz="1100" dirty="0" smtClean="0">
                <a:solidFill>
                  <a:srgbClr val="0000FF"/>
                </a:solidFill>
                <a:latin typeface="Arial" charset="0"/>
                <a:cs typeface="Arial" charset="0"/>
              </a:rPr>
              <a:t>hosté po zápase smutnili, zahodili několik vyložených šancí a naopak domácí z jedné, kterou využil </a:t>
            </a:r>
            <a:r>
              <a:rPr lang="cs-CZ" sz="1100" dirty="0" err="1" smtClean="0">
                <a:solidFill>
                  <a:srgbClr val="0000FF"/>
                </a:solidFill>
                <a:latin typeface="Arial" charset="0"/>
                <a:cs typeface="Arial" charset="0"/>
              </a:rPr>
              <a:t>Karbulka</a:t>
            </a:r>
            <a:r>
              <a:rPr lang="cs-CZ" sz="1100" dirty="0" smtClean="0">
                <a:solidFill>
                  <a:srgbClr val="0000FF"/>
                </a:solidFill>
                <a:latin typeface="Arial" charset="0"/>
                <a:cs typeface="Arial" charset="0"/>
              </a:rPr>
              <a:t> získali 3 body  </a:t>
            </a:r>
          </a:p>
          <a:p>
            <a:pPr>
              <a:defRPr/>
            </a:pPr>
            <a:r>
              <a:rPr lang="cs-CZ" sz="1600" dirty="0" smtClean="0">
                <a:solidFill>
                  <a:srgbClr val="FF3300"/>
                </a:solidFill>
                <a:effectLst>
                  <a:outerShdw blurRad="38100" dist="38100" dir="2700000" algn="tl">
                    <a:srgbClr val="000000">
                      <a:alpha val="43137"/>
                    </a:srgbClr>
                  </a:outerShdw>
                </a:effectLst>
                <a:latin typeface="Cambria" pitchFamily="18" charset="0"/>
              </a:rPr>
              <a:t>Úvaly </a:t>
            </a:r>
            <a:r>
              <a:rPr lang="cs-CZ" sz="1600" dirty="0">
                <a:solidFill>
                  <a:srgbClr val="FF3300"/>
                </a:solidFill>
                <a:effectLst>
                  <a:outerShdw blurRad="38100" dist="38100" dir="2700000" algn="tl">
                    <a:srgbClr val="000000">
                      <a:alpha val="43137"/>
                    </a:srgbClr>
                  </a:outerShdw>
                </a:effectLst>
                <a:latin typeface="Cambria" pitchFamily="18" charset="0"/>
              </a:rPr>
              <a:t>– </a:t>
            </a:r>
            <a:r>
              <a:rPr lang="cs-CZ" sz="1600" dirty="0" err="1" smtClean="0">
                <a:solidFill>
                  <a:srgbClr val="FF3300"/>
                </a:solidFill>
                <a:effectLst>
                  <a:outerShdw blurRad="38100" dist="38100" dir="2700000" algn="tl">
                    <a:srgbClr val="000000">
                      <a:alpha val="43137"/>
                    </a:srgbClr>
                  </a:outerShdw>
                </a:effectLst>
                <a:latin typeface="Cambria" pitchFamily="18" charset="0"/>
              </a:rPr>
              <a:t>Louňovice</a:t>
            </a:r>
            <a:r>
              <a:rPr lang="cs-CZ" sz="1600" dirty="0" smtClean="0">
                <a:solidFill>
                  <a:srgbClr val="FF3300"/>
                </a:solidFill>
                <a:effectLst>
                  <a:outerShdw blurRad="38100" dist="38100" dir="2700000" algn="tl">
                    <a:srgbClr val="000000">
                      <a:alpha val="43137"/>
                    </a:srgbClr>
                  </a:outerShdw>
                </a:effectLst>
                <a:latin typeface="Cambria" pitchFamily="18" charset="0"/>
              </a:rPr>
              <a:t>     0:2(0:0</a:t>
            </a:r>
            <a:r>
              <a:rPr lang="cs-CZ" sz="1600" dirty="0" smtClean="0">
                <a:solidFill>
                  <a:schemeClr val="accent6">
                    <a:lumMod val="75000"/>
                  </a:schemeClr>
                </a:solidFill>
                <a:effectLst>
                  <a:outerShdw blurRad="38100" dist="38100" dir="2700000" algn="tl">
                    <a:srgbClr val="000000">
                      <a:alpha val="43137"/>
                    </a:srgbClr>
                  </a:outerShdw>
                </a:effectLst>
                <a:latin typeface="Cambria" pitchFamily="18" charset="0"/>
              </a:rPr>
              <a:t>)</a:t>
            </a:r>
            <a:endParaRPr lang="cs-CZ" sz="1600" dirty="0">
              <a:solidFill>
                <a:schemeClr val="accent6">
                  <a:lumMod val="75000"/>
                </a:schemeClr>
              </a:solidFill>
              <a:effectLst>
                <a:outerShdw blurRad="38100" dist="38100" dir="2700000" algn="tl">
                  <a:srgbClr val="000000">
                    <a:alpha val="43137"/>
                  </a:srgbClr>
                </a:outerShdw>
              </a:effectLst>
              <a:latin typeface="Cambria" pitchFamily="18" charset="0"/>
            </a:endParaRPr>
          </a:p>
          <a:p>
            <a:pPr>
              <a:defRPr/>
            </a:pPr>
            <a:r>
              <a:rPr lang="cs-CZ" sz="1100" dirty="0" smtClean="0">
                <a:solidFill>
                  <a:srgbClr val="0000FF"/>
                </a:solidFill>
                <a:latin typeface="Arial" charset="0"/>
                <a:cs typeface="Arial" charset="0"/>
              </a:rPr>
              <a:t>hosté si i po tomto utkání udrželi 3 bodový náskok na čele tabulky, poločasový výsledek byl sice  vyrovnaný, ale ve druhé části už se projevila kvalita domácích</a:t>
            </a:r>
          </a:p>
          <a:p>
            <a:pPr>
              <a:defRPr/>
            </a:pPr>
            <a:r>
              <a:rPr lang="cs-CZ" sz="1600" dirty="0" smtClean="0">
                <a:solidFill>
                  <a:srgbClr val="FF3300"/>
                </a:solidFill>
                <a:effectLst>
                  <a:outerShdw blurRad="38100" dist="38100" dir="2700000" algn="tl">
                    <a:srgbClr val="000000">
                      <a:alpha val="43137"/>
                    </a:srgbClr>
                  </a:outerShdw>
                </a:effectLst>
                <a:latin typeface="Cambria" pitchFamily="18" charset="0"/>
              </a:rPr>
              <a:t>Český Brod  </a:t>
            </a:r>
            <a:r>
              <a:rPr lang="cs-CZ" sz="1600" dirty="0">
                <a:solidFill>
                  <a:srgbClr val="FF3300"/>
                </a:solidFill>
                <a:effectLst>
                  <a:outerShdw blurRad="38100" dist="38100" dir="2700000" algn="tl">
                    <a:srgbClr val="000000">
                      <a:alpha val="43137"/>
                    </a:srgbClr>
                  </a:outerShdw>
                </a:effectLst>
                <a:latin typeface="Cambria" pitchFamily="18" charset="0"/>
              </a:rPr>
              <a:t>- </a:t>
            </a:r>
            <a:r>
              <a:rPr lang="cs-CZ" sz="1600" dirty="0" smtClean="0">
                <a:solidFill>
                  <a:srgbClr val="FF3300"/>
                </a:solidFill>
                <a:effectLst>
                  <a:outerShdw blurRad="38100" dist="38100" dir="2700000" algn="tl">
                    <a:srgbClr val="000000">
                      <a:alpha val="43137"/>
                    </a:srgbClr>
                  </a:outerShdw>
                </a:effectLst>
                <a:latin typeface="Cambria" pitchFamily="18" charset="0"/>
              </a:rPr>
              <a:t>Vyšehrad</a:t>
            </a:r>
            <a:r>
              <a:rPr lang="cs-CZ" sz="1600" dirty="0" smtClean="0">
                <a:solidFill>
                  <a:srgbClr val="FF3300"/>
                </a:solidFill>
                <a:effectLst>
                  <a:outerShdw blurRad="38100" dist="38100" dir="2700000" algn="tl">
                    <a:srgbClr val="000000">
                      <a:alpha val="43137"/>
                    </a:srgbClr>
                  </a:outerShdw>
                </a:effectLst>
                <a:latin typeface="Cambria" pitchFamily="18" charset="0"/>
                <a:cs typeface="Arial" charset="0"/>
              </a:rPr>
              <a:t> 1:</a:t>
            </a:r>
            <a:r>
              <a:rPr lang="cs-CZ" sz="1600" dirty="0" smtClean="0">
                <a:solidFill>
                  <a:srgbClr val="FF3300"/>
                </a:solidFill>
                <a:effectLst>
                  <a:outerShdw blurRad="38100" dist="38100" dir="2700000" algn="tl">
                    <a:srgbClr val="000000">
                      <a:alpha val="43137"/>
                    </a:srgbClr>
                  </a:outerShdw>
                </a:effectLst>
                <a:latin typeface="Cambria" pitchFamily="18" charset="0"/>
              </a:rPr>
              <a:t>3(0:1)</a:t>
            </a:r>
            <a:endParaRPr lang="cs-CZ" sz="1600" dirty="0">
              <a:solidFill>
                <a:srgbClr val="FF3300"/>
              </a:solidFill>
              <a:effectLst>
                <a:outerShdw blurRad="38100" dist="38100" dir="2700000" algn="tl">
                  <a:srgbClr val="000000">
                    <a:alpha val="43137"/>
                  </a:srgbClr>
                </a:outerShdw>
              </a:effectLst>
              <a:latin typeface="Cambria" pitchFamily="18" charset="0"/>
              <a:cs typeface="Arial" charset="0"/>
            </a:endParaRPr>
          </a:p>
          <a:p>
            <a:pPr>
              <a:defRPr/>
            </a:pPr>
            <a:r>
              <a:rPr lang="cs-CZ" sz="1100" dirty="0" smtClean="0">
                <a:solidFill>
                  <a:srgbClr val="0000FF"/>
                </a:solidFill>
                <a:latin typeface="Arial" charset="0"/>
                <a:cs typeface="Arial" charset="0"/>
              </a:rPr>
              <a:t>domácí hráli velmi dobře a svému soupeři byli více než vyrovnaným partnerem , v závěru se ještě snažili o vyrovnán</a:t>
            </a:r>
            <a:r>
              <a:rPr lang="cs-CZ" sz="1100" dirty="0" smtClean="0">
                <a:latin typeface="Arial" charset="0"/>
                <a:cs typeface="Arial" charset="0"/>
              </a:rPr>
              <a:t>í, </a:t>
            </a:r>
            <a:r>
              <a:rPr lang="cs-CZ" sz="1100" dirty="0" smtClean="0">
                <a:solidFill>
                  <a:srgbClr val="0000FF"/>
                </a:solidFill>
                <a:latin typeface="Arial" charset="0"/>
                <a:cs typeface="Arial" charset="0"/>
              </a:rPr>
              <a:t>ale v 90. minutě </a:t>
            </a:r>
            <a:r>
              <a:rPr lang="cs-CZ" sz="1100" dirty="0" err="1" smtClean="0">
                <a:solidFill>
                  <a:srgbClr val="0000FF"/>
                </a:solidFill>
                <a:latin typeface="Arial" charset="0"/>
                <a:cs typeface="Arial" charset="0"/>
              </a:rPr>
              <a:t>Musa</a:t>
            </a:r>
            <a:r>
              <a:rPr lang="cs-CZ" sz="1100" dirty="0" smtClean="0">
                <a:solidFill>
                  <a:srgbClr val="0000FF"/>
                </a:solidFill>
                <a:latin typeface="Arial" charset="0"/>
                <a:cs typeface="Arial" charset="0"/>
              </a:rPr>
              <a:t> </a:t>
            </a:r>
            <a:r>
              <a:rPr lang="cs-CZ" sz="1100" dirty="0" err="1" smtClean="0">
                <a:solidFill>
                  <a:srgbClr val="0000FF"/>
                </a:solidFill>
                <a:latin typeface="Arial" charset="0"/>
                <a:cs typeface="Arial" charset="0"/>
              </a:rPr>
              <a:t>Ansuma</a:t>
            </a:r>
            <a:r>
              <a:rPr lang="cs-CZ" sz="1100" dirty="0" smtClean="0">
                <a:solidFill>
                  <a:srgbClr val="0000FF"/>
                </a:solidFill>
                <a:latin typeface="Arial" charset="0"/>
                <a:cs typeface="Arial" charset="0"/>
              </a:rPr>
              <a:t> skóroval na 3:1 pro Vyšehrad</a:t>
            </a:r>
          </a:p>
          <a:p>
            <a:pPr>
              <a:defRPr/>
            </a:pPr>
            <a:r>
              <a:rPr lang="cs-CZ" sz="1600" dirty="0" err="1" smtClean="0">
                <a:solidFill>
                  <a:srgbClr val="FF3300"/>
                </a:solidFill>
                <a:effectLst>
                  <a:outerShdw blurRad="38100" dist="38100" dir="2700000" algn="tl">
                    <a:srgbClr val="000000">
                      <a:alpha val="43137"/>
                    </a:srgbClr>
                  </a:outerShdw>
                </a:effectLst>
                <a:latin typeface="Cambria" pitchFamily="18" charset="0"/>
              </a:rPr>
              <a:t>Loko</a:t>
            </a:r>
            <a:r>
              <a:rPr lang="cs-CZ" sz="1600" dirty="0" smtClean="0">
                <a:solidFill>
                  <a:srgbClr val="FF3300"/>
                </a:solidFill>
                <a:effectLst>
                  <a:outerShdw blurRad="38100" dist="38100" dir="2700000" algn="tl">
                    <a:srgbClr val="000000">
                      <a:alpha val="43137"/>
                    </a:srgbClr>
                  </a:outerShdw>
                </a:effectLst>
                <a:latin typeface="Cambria" pitchFamily="18" charset="0"/>
              </a:rPr>
              <a:t> Chomutov  </a:t>
            </a:r>
            <a:r>
              <a:rPr lang="cs-CZ" sz="1600" dirty="0">
                <a:solidFill>
                  <a:srgbClr val="FF3300"/>
                </a:solidFill>
                <a:effectLst>
                  <a:outerShdw blurRad="38100" dist="38100" dir="2700000" algn="tl">
                    <a:srgbClr val="000000">
                      <a:alpha val="43137"/>
                    </a:srgbClr>
                  </a:outerShdw>
                </a:effectLst>
                <a:latin typeface="Cambria" pitchFamily="18" charset="0"/>
              </a:rPr>
              <a:t>- </a:t>
            </a:r>
            <a:r>
              <a:rPr lang="cs-CZ" sz="1600" dirty="0" err="1" smtClean="0">
                <a:solidFill>
                  <a:srgbClr val="FF3300"/>
                </a:solidFill>
                <a:effectLst>
                  <a:outerShdw blurRad="38100" dist="38100" dir="2700000" algn="tl">
                    <a:srgbClr val="000000">
                      <a:alpha val="43137"/>
                    </a:srgbClr>
                  </a:outerShdw>
                </a:effectLst>
                <a:latin typeface="Cambria" pitchFamily="18" charset="0"/>
              </a:rPr>
              <a:t>Litol</a:t>
            </a:r>
            <a:r>
              <a:rPr lang="cs-CZ" sz="1600" dirty="0" smtClean="0">
                <a:solidFill>
                  <a:srgbClr val="FF3300"/>
                </a:solidFill>
                <a:effectLst>
                  <a:outerShdw blurRad="38100" dist="38100" dir="2700000" algn="tl">
                    <a:srgbClr val="000000">
                      <a:alpha val="43137"/>
                    </a:srgbClr>
                  </a:outerShdw>
                </a:effectLst>
                <a:latin typeface="Cambria" pitchFamily="18" charset="0"/>
              </a:rPr>
              <a:t>    4:1(2:0)</a:t>
            </a:r>
          </a:p>
          <a:p>
            <a:pPr>
              <a:defRPr/>
            </a:pPr>
            <a:r>
              <a:rPr lang="cs-CZ" sz="1100" dirty="0" smtClean="0">
                <a:solidFill>
                  <a:srgbClr val="0000FF"/>
                </a:solidFill>
                <a:latin typeface="Arial" pitchFamily="34" charset="0"/>
                <a:cs typeface="Arial" pitchFamily="34" charset="0"/>
              </a:rPr>
              <a:t>domácí nedali trápícímu se soupeři sebemenší šanci , hosté sice ještě v úvodu druhé půle snížili na 1:2,ale rychle opět inkasovali a bylo hotovo, Přemysl </a:t>
            </a:r>
            <a:r>
              <a:rPr lang="cs-CZ" sz="1100" dirty="0" err="1" smtClean="0">
                <a:solidFill>
                  <a:srgbClr val="0000FF"/>
                </a:solidFill>
                <a:latin typeface="Arial" pitchFamily="34" charset="0"/>
                <a:cs typeface="Arial" pitchFamily="34" charset="0"/>
              </a:rPr>
              <a:t>Bičovský</a:t>
            </a:r>
            <a:r>
              <a:rPr lang="cs-CZ" sz="1100" dirty="0" smtClean="0">
                <a:solidFill>
                  <a:srgbClr val="0000FF"/>
                </a:solidFill>
                <a:latin typeface="Arial" pitchFamily="34" charset="0"/>
                <a:cs typeface="Arial" pitchFamily="34" charset="0"/>
              </a:rPr>
              <a:t> své hráče chválil a věří si i do </a:t>
            </a:r>
            <a:r>
              <a:rPr lang="cs-CZ" sz="1100" dirty="0" err="1" smtClean="0">
                <a:solidFill>
                  <a:srgbClr val="0000FF"/>
                </a:solidFill>
                <a:latin typeface="Arial" pitchFamily="34" charset="0"/>
                <a:cs typeface="Arial" pitchFamily="34" charset="0"/>
              </a:rPr>
              <a:t>Štětí</a:t>
            </a:r>
            <a:endParaRPr lang="cs-CZ" sz="1100" dirty="0" smtClean="0">
              <a:solidFill>
                <a:srgbClr val="0000FF"/>
              </a:solidFill>
              <a:latin typeface="Arial" pitchFamily="34" charset="0"/>
              <a:cs typeface="Arial" pitchFamily="34" charset="0"/>
            </a:endParaRPr>
          </a:p>
          <a:p>
            <a:pPr>
              <a:defRPr/>
            </a:pPr>
            <a:r>
              <a:rPr lang="cs-CZ" sz="1600" dirty="0" smtClean="0">
                <a:solidFill>
                  <a:srgbClr val="FF3300"/>
                </a:solidFill>
                <a:effectLst>
                  <a:outerShdw blurRad="38100" dist="38100" dir="2700000" algn="tl">
                    <a:srgbClr val="000000">
                      <a:alpha val="43137"/>
                    </a:srgbClr>
                  </a:outerShdw>
                </a:effectLst>
                <a:latin typeface="Cambria" pitchFamily="18" charset="0"/>
              </a:rPr>
              <a:t>Lovosice  </a:t>
            </a:r>
            <a:r>
              <a:rPr lang="cs-CZ" sz="1600" dirty="0">
                <a:solidFill>
                  <a:srgbClr val="FF3300"/>
                </a:solidFill>
                <a:effectLst>
                  <a:outerShdw blurRad="38100" dist="38100" dir="2700000" algn="tl">
                    <a:srgbClr val="000000">
                      <a:alpha val="43137"/>
                    </a:srgbClr>
                  </a:outerShdw>
                </a:effectLst>
                <a:latin typeface="Cambria" pitchFamily="18" charset="0"/>
              </a:rPr>
              <a:t>- </a:t>
            </a:r>
            <a:r>
              <a:rPr lang="cs-CZ" sz="1600" dirty="0" smtClean="0">
                <a:solidFill>
                  <a:srgbClr val="FF3300"/>
                </a:solidFill>
                <a:effectLst>
                  <a:outerShdw blurRad="38100" dist="38100" dir="2700000" algn="tl">
                    <a:srgbClr val="000000">
                      <a:alpha val="43137"/>
                    </a:srgbClr>
                  </a:outerShdw>
                </a:effectLst>
                <a:latin typeface="Cambria" pitchFamily="18" charset="0"/>
              </a:rPr>
              <a:t>Nový Bor 4:1(1:0)</a:t>
            </a:r>
            <a:endParaRPr lang="cs-CZ" sz="1600" dirty="0">
              <a:solidFill>
                <a:srgbClr val="FF3300"/>
              </a:solidFill>
              <a:effectLst>
                <a:outerShdw blurRad="38100" dist="38100" dir="2700000" algn="tl">
                  <a:srgbClr val="000000">
                    <a:alpha val="43137"/>
                  </a:srgbClr>
                </a:outerShdw>
              </a:effectLst>
              <a:latin typeface="Cambria" pitchFamily="18" charset="0"/>
            </a:endParaRPr>
          </a:p>
          <a:p>
            <a:pPr>
              <a:defRPr/>
            </a:pPr>
            <a:r>
              <a:rPr lang="cs-CZ" sz="1100" dirty="0" smtClean="0">
                <a:solidFill>
                  <a:srgbClr val="0000FF"/>
                </a:solidFill>
                <a:latin typeface="Arial" charset="0"/>
                <a:cs typeface="Arial" charset="0"/>
              </a:rPr>
              <a:t>trenér domácích </a:t>
            </a:r>
            <a:r>
              <a:rPr lang="cs-CZ" sz="1100" dirty="0" err="1" smtClean="0">
                <a:solidFill>
                  <a:srgbClr val="0000FF"/>
                </a:solidFill>
                <a:latin typeface="Arial" charset="0"/>
                <a:cs typeface="Arial" charset="0"/>
              </a:rPr>
              <a:t>Marčaník</a:t>
            </a:r>
            <a:r>
              <a:rPr lang="cs-CZ" sz="1100" dirty="0" smtClean="0">
                <a:solidFill>
                  <a:srgbClr val="0000FF"/>
                </a:solidFill>
                <a:latin typeface="Arial" charset="0"/>
                <a:cs typeface="Arial" charset="0"/>
              </a:rPr>
              <a:t> po zápase zářil a kvitoval pomoc ústeckých hráčů </a:t>
            </a:r>
            <a:r>
              <a:rPr lang="cs-CZ" sz="1100" dirty="0" err="1" smtClean="0">
                <a:solidFill>
                  <a:srgbClr val="0000FF"/>
                </a:solidFill>
                <a:latin typeface="Arial" charset="0"/>
                <a:cs typeface="Arial" charset="0"/>
              </a:rPr>
              <a:t>Martykána</a:t>
            </a:r>
            <a:r>
              <a:rPr lang="cs-CZ" sz="1100" dirty="0" smtClean="0">
                <a:solidFill>
                  <a:srgbClr val="0000FF"/>
                </a:solidFill>
                <a:latin typeface="Arial" charset="0"/>
                <a:cs typeface="Arial" charset="0"/>
              </a:rPr>
              <a:t> a </a:t>
            </a:r>
            <a:r>
              <a:rPr lang="cs-CZ" sz="1100" dirty="0" err="1" smtClean="0">
                <a:solidFill>
                  <a:srgbClr val="0000FF"/>
                </a:solidFill>
                <a:latin typeface="Arial" charset="0"/>
                <a:cs typeface="Arial" charset="0"/>
              </a:rPr>
              <a:t>Leibla</a:t>
            </a:r>
            <a:r>
              <a:rPr lang="cs-CZ" sz="1100" dirty="0" smtClean="0">
                <a:solidFill>
                  <a:srgbClr val="0000FF"/>
                </a:solidFill>
                <a:latin typeface="Arial" charset="0"/>
                <a:cs typeface="Arial" charset="0"/>
              </a:rPr>
              <a:t>,  Nový Bor zklamal a trenér Kubáň litoval nepřítomnost varnsdorfských posil</a:t>
            </a:r>
          </a:p>
          <a:p>
            <a:pPr>
              <a:defRPr/>
            </a:pPr>
            <a:r>
              <a:rPr lang="cs-CZ" sz="1600" dirty="0" err="1" smtClean="0">
                <a:solidFill>
                  <a:srgbClr val="FF3300"/>
                </a:solidFill>
                <a:effectLst>
                  <a:outerShdw blurRad="38100" dist="38100" dir="2700000" algn="tl">
                    <a:srgbClr val="000000">
                      <a:alpha val="43137"/>
                    </a:srgbClr>
                  </a:outerShdw>
                </a:effectLst>
                <a:latin typeface="Cambria" pitchFamily="18" charset="0"/>
              </a:rPr>
              <a:t>Brozany</a:t>
            </a:r>
            <a:r>
              <a:rPr lang="cs-CZ" sz="1600" dirty="0" smtClean="0">
                <a:solidFill>
                  <a:srgbClr val="FF3300"/>
                </a:solidFill>
                <a:effectLst>
                  <a:outerShdw blurRad="38100" dist="38100" dir="2700000" algn="tl">
                    <a:srgbClr val="000000">
                      <a:alpha val="43137"/>
                    </a:srgbClr>
                  </a:outerShdw>
                </a:effectLst>
                <a:latin typeface="Cambria" pitchFamily="18" charset="0"/>
              </a:rPr>
              <a:t> </a:t>
            </a:r>
            <a:r>
              <a:rPr lang="cs-CZ" sz="1600" dirty="0">
                <a:solidFill>
                  <a:srgbClr val="FF3300"/>
                </a:solidFill>
                <a:effectLst>
                  <a:outerShdw blurRad="38100" dist="38100" dir="2700000" algn="tl">
                    <a:srgbClr val="000000">
                      <a:alpha val="43137"/>
                    </a:srgbClr>
                  </a:outerShdw>
                </a:effectLst>
                <a:latin typeface="Cambria" pitchFamily="18" charset="0"/>
              </a:rPr>
              <a:t>- </a:t>
            </a:r>
            <a:r>
              <a:rPr lang="cs-CZ" sz="1600" dirty="0" smtClean="0">
                <a:solidFill>
                  <a:srgbClr val="FF3300"/>
                </a:solidFill>
                <a:effectLst>
                  <a:outerShdw blurRad="38100" dist="38100" dir="2700000" algn="tl">
                    <a:srgbClr val="000000">
                      <a:alpha val="43137"/>
                    </a:srgbClr>
                  </a:outerShdw>
                </a:effectLst>
                <a:latin typeface="Cambria" pitchFamily="18" charset="0"/>
              </a:rPr>
              <a:t>Kladno 3:0(2:0)</a:t>
            </a:r>
            <a:endParaRPr lang="cs-CZ" sz="1600" dirty="0">
              <a:solidFill>
                <a:srgbClr val="FF3300"/>
              </a:solidFill>
              <a:effectLst>
                <a:outerShdw blurRad="38100" dist="38100" dir="2700000" algn="tl">
                  <a:srgbClr val="000000">
                    <a:alpha val="43137"/>
                  </a:srgbClr>
                </a:outerShdw>
              </a:effectLst>
              <a:latin typeface="Cambria" pitchFamily="18" charset="0"/>
              <a:cs typeface="Arial" charset="0"/>
            </a:endParaRPr>
          </a:p>
          <a:p>
            <a:pPr>
              <a:defRPr/>
            </a:pPr>
            <a:r>
              <a:rPr lang="cs-CZ" dirty="0" smtClean="0">
                <a:solidFill>
                  <a:srgbClr val="0000FF"/>
                </a:solidFill>
                <a:latin typeface="Arial" charset="0"/>
                <a:cs typeface="Arial" charset="0"/>
              </a:rPr>
              <a:t>za domácí se ve 3. zápase v řadě prosadil Benda, i tentokrát stejně jako proti </a:t>
            </a:r>
            <a:r>
              <a:rPr lang="cs-CZ" dirty="0" err="1" smtClean="0">
                <a:solidFill>
                  <a:srgbClr val="0000FF"/>
                </a:solidFill>
                <a:latin typeface="Arial" charset="0"/>
                <a:cs typeface="Arial" charset="0"/>
              </a:rPr>
              <a:t>Štětí</a:t>
            </a:r>
            <a:r>
              <a:rPr lang="cs-CZ" dirty="0" smtClean="0">
                <a:solidFill>
                  <a:srgbClr val="0000FF"/>
                </a:solidFill>
                <a:latin typeface="Arial" charset="0"/>
                <a:cs typeface="Arial" charset="0"/>
              </a:rPr>
              <a:t> vstřelil 2 branky</a:t>
            </a:r>
          </a:p>
          <a:p>
            <a:pPr>
              <a:defRPr/>
            </a:pPr>
            <a:r>
              <a:rPr lang="cs-CZ" sz="1600" dirty="0" smtClean="0">
                <a:solidFill>
                  <a:srgbClr val="FF3300"/>
                </a:solidFill>
                <a:effectLst>
                  <a:outerShdw blurRad="38100" dist="38100" dir="2700000" algn="tl">
                    <a:srgbClr val="000000">
                      <a:alpha val="43137"/>
                    </a:srgbClr>
                  </a:outerShdw>
                </a:effectLst>
                <a:latin typeface="Cambria" pitchFamily="18" charset="0"/>
              </a:rPr>
              <a:t>Souš– Žatec    1:0(0:0)</a:t>
            </a:r>
            <a:endParaRPr lang="cs-CZ" sz="1600" dirty="0">
              <a:solidFill>
                <a:srgbClr val="FF3300"/>
              </a:solidFill>
              <a:effectLst>
                <a:outerShdw blurRad="38100" dist="38100" dir="2700000" algn="tl">
                  <a:srgbClr val="000000">
                    <a:alpha val="43137"/>
                  </a:srgbClr>
                </a:outerShdw>
              </a:effectLst>
              <a:latin typeface="Cambria" pitchFamily="18" charset="0"/>
            </a:endParaRPr>
          </a:p>
          <a:p>
            <a:pPr>
              <a:defRPr/>
            </a:pPr>
            <a:r>
              <a:rPr lang="cs-CZ" sz="1100" dirty="0" smtClean="0">
                <a:solidFill>
                  <a:srgbClr val="0000FF"/>
                </a:solidFill>
                <a:latin typeface="Arial" charset="0"/>
                <a:cs typeface="Arial" charset="0"/>
              </a:rPr>
              <a:t>ne moc pohledné sousední derby, ve které rozhodlo malé zaváhaní </a:t>
            </a:r>
            <a:r>
              <a:rPr lang="cs-CZ" sz="1100" dirty="0" err="1" smtClean="0">
                <a:solidFill>
                  <a:srgbClr val="0000FF"/>
                </a:solidFill>
                <a:latin typeface="Arial" charset="0"/>
                <a:cs typeface="Arial" charset="0"/>
              </a:rPr>
              <a:t>Baštýře</a:t>
            </a:r>
            <a:r>
              <a:rPr lang="cs-CZ" sz="1100" dirty="0" smtClean="0">
                <a:solidFill>
                  <a:srgbClr val="0000FF"/>
                </a:solidFill>
                <a:latin typeface="Arial" charset="0"/>
                <a:cs typeface="Arial" charset="0"/>
              </a:rPr>
              <a:t> a domácím zajistil vítězství v 71. minutě Hlaváček</a:t>
            </a:r>
          </a:p>
          <a:p>
            <a:pPr>
              <a:defRPr/>
            </a:pPr>
            <a:r>
              <a:rPr lang="cs-CZ" sz="1600" dirty="0" smtClean="0">
                <a:solidFill>
                  <a:srgbClr val="FF3300"/>
                </a:solidFill>
                <a:effectLst>
                  <a:outerShdw blurRad="38100" dist="38100" dir="2700000" algn="tl">
                    <a:srgbClr val="000000">
                      <a:alpha val="43137"/>
                    </a:srgbClr>
                  </a:outerShdw>
                </a:effectLst>
                <a:latin typeface="Cambria" pitchFamily="18" charset="0"/>
              </a:rPr>
              <a:t>Neratovice -</a:t>
            </a:r>
            <a:r>
              <a:rPr lang="cs-CZ" sz="1600" dirty="0" err="1" smtClean="0">
                <a:solidFill>
                  <a:srgbClr val="FF3300"/>
                </a:solidFill>
                <a:effectLst>
                  <a:outerShdw blurRad="38100" dist="38100" dir="2700000" algn="tl">
                    <a:srgbClr val="000000">
                      <a:alpha val="43137"/>
                    </a:srgbClr>
                  </a:outerShdw>
                </a:effectLst>
                <a:latin typeface="Cambria" pitchFamily="18" charset="0"/>
              </a:rPr>
              <a:t>Štětí</a:t>
            </a:r>
            <a:r>
              <a:rPr lang="cs-CZ" sz="1600" dirty="0" smtClean="0">
                <a:solidFill>
                  <a:srgbClr val="FF3300"/>
                </a:solidFill>
                <a:effectLst>
                  <a:outerShdw blurRad="38100" dist="38100" dir="2700000" algn="tl">
                    <a:srgbClr val="000000">
                      <a:alpha val="43137"/>
                    </a:srgbClr>
                  </a:outerShdw>
                </a:effectLst>
                <a:latin typeface="Cambria" pitchFamily="18" charset="0"/>
              </a:rPr>
              <a:t>   0:3(0:2)</a:t>
            </a:r>
          </a:p>
          <a:p>
            <a:pPr>
              <a:defRPr/>
            </a:pPr>
            <a:r>
              <a:rPr lang="cs-CZ" sz="1100" dirty="0" smtClean="0">
                <a:solidFill>
                  <a:srgbClr val="0000FF"/>
                </a:solidFill>
                <a:latin typeface="Arial" charset="0"/>
                <a:cs typeface="Arial" charset="0"/>
              </a:rPr>
              <a:t>překvapení kola. Kdo ale zápas viděl, tak musel uznat, že hosté zvítězili zcela zaslouženě. Všechny 3 branky byly velmi hezké a fanoušci, hlavně ti hostující jim s chutí zatleskali  </a:t>
            </a:r>
            <a:endParaRPr lang="cs-CZ" sz="1100" dirty="0" smtClean="0">
              <a:latin typeface="Arial" charset="0"/>
              <a:cs typeface="Arial" charset="0"/>
            </a:endParaRPr>
          </a:p>
        </p:txBody>
      </p:sp>
      <p:pic>
        <p:nvPicPr>
          <p:cNvPr id="37889" name="Picture 1"/>
          <p:cNvPicPr>
            <a:picLocks noChangeAspect="1" noChangeArrowheads="1"/>
          </p:cNvPicPr>
          <p:nvPr/>
        </p:nvPicPr>
        <p:blipFill>
          <a:blip r:embed="rId4" cstate="print"/>
          <a:srcRect/>
          <a:stretch>
            <a:fillRect/>
          </a:stretch>
        </p:blipFill>
        <p:spPr bwMode="auto">
          <a:xfrm>
            <a:off x="895028" y="6283796"/>
            <a:ext cx="1296144" cy="739180"/>
          </a:xfrm>
          <a:prstGeom prst="rect">
            <a:avLst/>
          </a:prstGeom>
          <a:noFill/>
          <a:ln w="9525">
            <a:noFill/>
            <a:miter lim="800000"/>
            <a:headEnd/>
            <a:tailEnd/>
          </a:ln>
        </p:spPr>
      </p:pic>
      <p:sp>
        <p:nvSpPr>
          <p:cNvPr id="11" name="Rectangle 76"/>
          <p:cNvSpPr>
            <a:spLocks noChangeArrowheads="1"/>
          </p:cNvSpPr>
          <p:nvPr/>
        </p:nvSpPr>
        <p:spPr bwMode="auto">
          <a:xfrm>
            <a:off x="5431532" y="160139"/>
            <a:ext cx="4680520" cy="70788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cs-CZ" sz="1800" u="sng" dirty="0" smtClean="0">
                <a:latin typeface="Arial" pitchFamily="34" charset="0"/>
                <a:cs typeface="Arial" pitchFamily="34" charset="0"/>
              </a:rPr>
              <a:t>ASK Lovosice – SK </a:t>
            </a:r>
            <a:r>
              <a:rPr lang="cs-CZ" sz="1800" u="sng" dirty="0" err="1" smtClean="0">
                <a:latin typeface="Arial" pitchFamily="34" charset="0"/>
                <a:cs typeface="Arial" pitchFamily="34" charset="0"/>
              </a:rPr>
              <a:t>Štětí</a:t>
            </a:r>
            <a:endParaRPr lang="cs-CZ" sz="1800" dirty="0" smtClean="0">
              <a:latin typeface="Arial" pitchFamily="34" charset="0"/>
              <a:cs typeface="Arial" pitchFamily="34" charset="0"/>
            </a:endParaRPr>
          </a:p>
          <a:p>
            <a:pPr algn="ctr"/>
            <a:r>
              <a:rPr lang="cs-CZ" sz="1800" u="sng" dirty="0" smtClean="0">
                <a:latin typeface="Arial" pitchFamily="34" charset="0"/>
                <a:cs typeface="Arial" pitchFamily="34" charset="0"/>
              </a:rPr>
              <a:t>0:2(0:1)    19.4.2014    16.kolo dorost</a:t>
            </a:r>
            <a:endParaRPr lang="cs-CZ" sz="1800" dirty="0" smtClean="0">
              <a:latin typeface="Arial" pitchFamily="34" charset="0"/>
              <a:cs typeface="Arial" pitchFamily="34" charset="0"/>
            </a:endParaRPr>
          </a:p>
          <a:p>
            <a:r>
              <a:rPr lang="cs-CZ" sz="1100" b="0" dirty="0" smtClean="0">
                <a:latin typeface="Arial" pitchFamily="34" charset="0"/>
                <a:cs typeface="Arial" pitchFamily="34" charset="0"/>
              </a:rPr>
              <a:t>K dalšímu mistrovskému zápasu I. A třídy zajížděli </a:t>
            </a:r>
            <a:r>
              <a:rPr lang="cs-CZ" sz="1100" b="0" dirty="0" err="1" smtClean="0">
                <a:latin typeface="Arial" pitchFamily="34" charset="0"/>
                <a:cs typeface="Arial" pitchFamily="34" charset="0"/>
              </a:rPr>
              <a:t>štětští</a:t>
            </a:r>
            <a:r>
              <a:rPr lang="cs-CZ" sz="1100" b="0" dirty="0" smtClean="0">
                <a:latin typeface="Arial" pitchFamily="34" charset="0"/>
                <a:cs typeface="Arial" pitchFamily="34" charset="0"/>
              </a:rPr>
              <a:t> dorostenci do Lovosic. Zápas se hrál na zbrusu nové umělé trávě. A rozměrově menší hřiště dávalo již dopředu tušit, že utkání bude o spoustě osobních soubojů. Hosté ukázali, že v této herní disciplíně budou silnější. Po přidání </a:t>
            </a:r>
            <a:r>
              <a:rPr lang="cs-CZ" sz="1100" b="0" dirty="0" err="1" smtClean="0">
                <a:latin typeface="Arial" pitchFamily="34" charset="0"/>
                <a:cs typeface="Arial" pitchFamily="34" charset="0"/>
              </a:rPr>
              <a:t>fotbalovosti</a:t>
            </a:r>
            <a:r>
              <a:rPr lang="cs-CZ" sz="1100" b="0" dirty="0" smtClean="0">
                <a:latin typeface="Arial" pitchFamily="34" charset="0"/>
                <a:cs typeface="Arial" pitchFamily="34" charset="0"/>
              </a:rPr>
              <a:t> se začaly tvořit i šance. První měl již v 5. minutě František Šplíchal, ale z malého vápna v jasné šanci nedokázal skórovat. Poté přišly na řadu zastřelovací pokusy Jakuba Marka a Jana </a:t>
            </a:r>
            <a:r>
              <a:rPr lang="cs-CZ" sz="1100" b="0" dirty="0" err="1" smtClean="0">
                <a:latin typeface="Arial" pitchFamily="34" charset="0"/>
                <a:cs typeface="Arial" pitchFamily="34" charset="0"/>
              </a:rPr>
              <a:t>Grepla</a:t>
            </a:r>
            <a:r>
              <a:rPr lang="cs-CZ" sz="1100" b="0" dirty="0" smtClean="0">
                <a:latin typeface="Arial" pitchFamily="34" charset="0"/>
                <a:cs typeface="Arial" pitchFamily="34" charset="0"/>
              </a:rPr>
              <a:t>, které buď končily dobrými zákroky lovosického gólmana, nebo mimo branku. První trefa přišla po dvaceti minutách. Důraz prokázal Tomáš Kober, když poctivě dohrál souboj s domácím brankářem a skákající míč poslal do odkryté branky. Domácí se v první půli do šancí nedostávali. Hostující brankář Matěj Svoboda musel řešit pouze jeden nebezpečný centr, který však z přehledem "vyhnal" z vlastního pokutového území. Druhý poločas byl již vyrovnanější. Nicméně do brankových příležitostí se dostávalo spíše </a:t>
            </a:r>
            <a:r>
              <a:rPr lang="cs-CZ" sz="1100" b="0" dirty="0" err="1" smtClean="0">
                <a:latin typeface="Arial" pitchFamily="34" charset="0"/>
                <a:cs typeface="Arial" pitchFamily="34" charset="0"/>
              </a:rPr>
              <a:t>Štětí</a:t>
            </a:r>
            <a:r>
              <a:rPr lang="cs-CZ" sz="1100" b="0" dirty="0" smtClean="0">
                <a:latin typeface="Arial" pitchFamily="34" charset="0"/>
                <a:cs typeface="Arial" pitchFamily="34" charset="0"/>
              </a:rPr>
              <a:t>. Po nebezpečných standardních situací nedokázali </a:t>
            </a:r>
            <a:r>
              <a:rPr lang="cs-CZ" sz="1100" b="0" dirty="0" err="1" smtClean="0">
                <a:latin typeface="Arial" pitchFamily="34" charset="0"/>
                <a:cs typeface="Arial" pitchFamily="34" charset="0"/>
              </a:rPr>
              <a:t>štětští</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hlavičkáři</a:t>
            </a:r>
            <a:r>
              <a:rPr lang="cs-CZ" sz="1100" b="0" dirty="0" smtClean="0">
                <a:latin typeface="Arial" pitchFamily="34" charset="0"/>
                <a:cs typeface="Arial" pitchFamily="34" charset="0"/>
              </a:rPr>
              <a:t> ještě mířit přesně. V 60. minutě už však přišel druhý uklidňující zásah. Střelu Jana </a:t>
            </a:r>
            <a:r>
              <a:rPr lang="cs-CZ" sz="1100" b="0" dirty="0" err="1" smtClean="0">
                <a:latin typeface="Arial" pitchFamily="34" charset="0"/>
                <a:cs typeface="Arial" pitchFamily="34" charset="0"/>
              </a:rPr>
              <a:t>Balaštíka</a:t>
            </a:r>
            <a:r>
              <a:rPr lang="cs-CZ" sz="1100" b="0" dirty="0" smtClean="0">
                <a:latin typeface="Arial" pitchFamily="34" charset="0"/>
                <a:cs typeface="Arial" pitchFamily="34" charset="0"/>
              </a:rPr>
              <a:t> domácí brankář jen vyrazil a dobíhající Jakub Marek byl včas na pravém místě a s přehledem uklidil míč do sítě. Druhá branka probudila domácí a ti začali být víc a víc nebezpečnější. Sólový nájezd jednoho z útočníků skončil jen těsně vedle pravé tyče Svobodovi branky, další z nebezpečných centrů který se kroutil do branky </a:t>
            </a:r>
            <a:r>
              <a:rPr lang="cs-CZ" sz="1100" b="0" dirty="0" err="1" smtClean="0">
                <a:latin typeface="Arial" pitchFamily="34" charset="0"/>
                <a:cs typeface="Arial" pitchFamily="34" charset="0"/>
              </a:rPr>
              <a:t>štětský</a:t>
            </a:r>
            <a:r>
              <a:rPr lang="cs-CZ" sz="1100" b="0" dirty="0" smtClean="0">
                <a:latin typeface="Arial" pitchFamily="34" charset="0"/>
                <a:cs typeface="Arial" pitchFamily="34" charset="0"/>
              </a:rPr>
              <a:t> gólman vyrazil na roh. Ani hosté však nepřestali myslet na útok. Lukáš Horáček několikrát nebezpečně pálil, jedna z jeho střel skončila na tyči domácí branky. Jakub Marek dokonce deset minut před koncem vsítil i třetí branku, tu však rozhodčí kvůli spornému ofsajdu neuznal. Do konce  zápasu se ale </a:t>
            </a:r>
            <a:r>
              <a:rPr lang="cs-CZ" sz="1100" b="0" dirty="0" err="1" smtClean="0">
                <a:latin typeface="Arial" pitchFamily="34" charset="0"/>
                <a:cs typeface="Arial" pitchFamily="34" charset="0"/>
              </a:rPr>
              <a:t>brankově</a:t>
            </a:r>
            <a:r>
              <a:rPr lang="cs-CZ" sz="1100" b="0" dirty="0" smtClean="0">
                <a:latin typeface="Arial" pitchFamily="34" charset="0"/>
                <a:cs typeface="Arial" pitchFamily="34" charset="0"/>
              </a:rPr>
              <a:t> nikdo z hráčů neprosadil a tak se z prvního jarního venkovního zápasu vraceli se třemi body dorostenci </a:t>
            </a:r>
            <a:r>
              <a:rPr lang="cs-CZ" sz="1100" b="0" dirty="0" err="1" smtClean="0">
                <a:latin typeface="Arial" pitchFamily="34" charset="0"/>
                <a:cs typeface="Arial" pitchFamily="34" charset="0"/>
              </a:rPr>
              <a:t>Štětí</a:t>
            </a:r>
            <a:r>
              <a:rPr lang="cs-CZ" sz="1100" b="0" dirty="0" smtClean="0">
                <a:latin typeface="Arial" pitchFamily="34" charset="0"/>
                <a:cs typeface="Arial" pitchFamily="34" charset="0"/>
              </a:rPr>
              <a:t>. Hráči zaslouží pochvalu za bojovný výkon. Speciální dík pak patří trojici hráčů ze starších žáků - Matějovi Svobodovi, Aleši </a:t>
            </a:r>
            <a:r>
              <a:rPr lang="cs-CZ" sz="1100" b="0" dirty="0" err="1" smtClean="0">
                <a:latin typeface="Arial" pitchFamily="34" charset="0"/>
                <a:cs typeface="Arial" pitchFamily="34" charset="0"/>
              </a:rPr>
              <a:t>Svitákovi</a:t>
            </a:r>
            <a:r>
              <a:rPr lang="cs-CZ" sz="1100" b="0" dirty="0" smtClean="0">
                <a:latin typeface="Arial" pitchFamily="34" charset="0"/>
                <a:cs typeface="Arial" pitchFamily="34" charset="0"/>
              </a:rPr>
              <a:t> a Dominiku </a:t>
            </a:r>
            <a:r>
              <a:rPr lang="cs-CZ" sz="1100" b="0" dirty="0" err="1" smtClean="0">
                <a:latin typeface="Arial" pitchFamily="34" charset="0"/>
                <a:cs typeface="Arial" pitchFamily="34" charset="0"/>
              </a:rPr>
              <a:t>Beruškovi</a:t>
            </a:r>
            <a:r>
              <a:rPr lang="cs-CZ" sz="1100" b="0" dirty="0" smtClean="0">
                <a:latin typeface="Arial" pitchFamily="34" charset="0"/>
                <a:cs typeface="Arial" pitchFamily="34" charset="0"/>
              </a:rPr>
              <a:t> za pomoc při dorostenecké marodce i za předvedený spolehlivý výkon.  </a:t>
            </a:r>
          </a:p>
          <a:p>
            <a:r>
              <a:rPr lang="cs-CZ" sz="1100" b="0" u="sng" dirty="0" smtClean="0">
                <a:latin typeface="Arial" pitchFamily="34" charset="0"/>
                <a:cs typeface="Arial" pitchFamily="34" charset="0"/>
              </a:rPr>
              <a:t>Branky: </a:t>
            </a:r>
            <a:r>
              <a:rPr lang="cs-CZ" sz="1100" b="0" dirty="0" smtClean="0">
                <a:latin typeface="Arial" pitchFamily="34" charset="0"/>
                <a:cs typeface="Arial" pitchFamily="34" charset="0"/>
              </a:rPr>
              <a:t>Kober 1, Marek 1</a:t>
            </a:r>
          </a:p>
          <a:p>
            <a:r>
              <a:rPr lang="cs-CZ" sz="1100" b="0" u="sng" dirty="0" smtClean="0">
                <a:latin typeface="Arial" pitchFamily="34" charset="0"/>
                <a:cs typeface="Arial" pitchFamily="34" charset="0"/>
              </a:rPr>
              <a:t>Sestava:</a:t>
            </a:r>
            <a:r>
              <a:rPr lang="cs-CZ" sz="1100" b="0" dirty="0" smtClean="0">
                <a:latin typeface="Arial" pitchFamily="34" charset="0"/>
                <a:cs typeface="Arial" pitchFamily="34" charset="0"/>
              </a:rPr>
              <a:t> Svoboda – Kober, </a:t>
            </a:r>
            <a:r>
              <a:rPr lang="cs-CZ" sz="1100" b="0" dirty="0" err="1" smtClean="0">
                <a:latin typeface="Arial" pitchFamily="34" charset="0"/>
                <a:cs typeface="Arial" pitchFamily="34" charset="0"/>
              </a:rPr>
              <a:t>Koráň</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Balaštík</a:t>
            </a:r>
            <a:r>
              <a:rPr lang="cs-CZ" sz="1100" b="0" dirty="0" smtClean="0">
                <a:latin typeface="Arial" pitchFamily="34" charset="0"/>
                <a:cs typeface="Arial" pitchFamily="34" charset="0"/>
              </a:rPr>
              <a:t> – Vaněk, Bidlo – </a:t>
            </a:r>
            <a:r>
              <a:rPr lang="cs-CZ" sz="1100" b="0" dirty="0" err="1" smtClean="0">
                <a:latin typeface="Arial" pitchFamily="34" charset="0"/>
                <a:cs typeface="Arial" pitchFamily="34" charset="0"/>
              </a:rPr>
              <a:t>Danč</a:t>
            </a:r>
            <a:r>
              <a:rPr lang="cs-CZ" sz="1100" b="0" dirty="0" smtClean="0">
                <a:latin typeface="Arial" pitchFamily="34" charset="0"/>
                <a:cs typeface="Arial" pitchFamily="34" charset="0"/>
              </a:rPr>
              <a:t>, Horáček, </a:t>
            </a:r>
            <a:r>
              <a:rPr lang="cs-CZ" sz="1100" b="0" dirty="0" err="1" smtClean="0">
                <a:latin typeface="Arial" pitchFamily="34" charset="0"/>
                <a:cs typeface="Arial" pitchFamily="34" charset="0"/>
              </a:rPr>
              <a:t>Grepl</a:t>
            </a:r>
            <a:r>
              <a:rPr lang="cs-CZ" sz="1100" b="0" dirty="0" smtClean="0">
                <a:latin typeface="Arial" pitchFamily="34" charset="0"/>
                <a:cs typeface="Arial" pitchFamily="34" charset="0"/>
              </a:rPr>
              <a:t> Jan – Šplíchal, Marek</a:t>
            </a:r>
          </a:p>
          <a:p>
            <a:r>
              <a:rPr lang="cs-CZ" sz="1100" b="0" u="sng" dirty="0" smtClean="0">
                <a:latin typeface="Arial" pitchFamily="34" charset="0"/>
                <a:cs typeface="Arial" pitchFamily="34" charset="0"/>
              </a:rPr>
              <a:t>Střídající</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Sviták</a:t>
            </a:r>
            <a:r>
              <a:rPr lang="cs-CZ" sz="1100" b="0" dirty="0" smtClean="0">
                <a:latin typeface="Arial" pitchFamily="34" charset="0"/>
                <a:cs typeface="Arial" pitchFamily="34" charset="0"/>
              </a:rPr>
              <a:t>, Beruška</a:t>
            </a:r>
          </a:p>
          <a:p>
            <a:r>
              <a:rPr lang="cs-CZ" sz="1100" b="0" dirty="0" smtClean="0">
                <a:latin typeface="Arial" pitchFamily="34" charset="0"/>
                <a:cs typeface="Arial" pitchFamily="34" charset="0"/>
              </a:rPr>
              <a:t>Trenér: </a:t>
            </a:r>
            <a:r>
              <a:rPr lang="cs-CZ" sz="1100" b="0" dirty="0" err="1" smtClean="0">
                <a:latin typeface="Arial" pitchFamily="34" charset="0"/>
                <a:cs typeface="Arial" pitchFamily="34" charset="0"/>
              </a:rPr>
              <a:t>P.Hoznédl</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L</a:t>
            </a:r>
            <a:r>
              <a:rPr lang="cs-CZ" sz="1100" b="0" dirty="0" smtClean="0">
                <a:latin typeface="Arial" pitchFamily="34" charset="0"/>
                <a:cs typeface="Arial" pitchFamily="34" charset="0"/>
              </a:rPr>
              <a:t>.Smrček, </a:t>
            </a:r>
            <a:r>
              <a:rPr lang="cs-CZ" sz="1100" b="0" dirty="0" err="1" smtClean="0">
                <a:latin typeface="Arial" pitchFamily="34" charset="0"/>
                <a:cs typeface="Arial" pitchFamily="34" charset="0"/>
              </a:rPr>
              <a:t>M</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Pengl</a:t>
            </a:r>
            <a:endParaRPr lang="cs-CZ" sz="1100" b="0" dirty="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8"/>
          <p:cNvSpPr txBox="1">
            <a:spLocks noChangeArrowheads="1"/>
          </p:cNvSpPr>
          <p:nvPr/>
        </p:nvSpPr>
        <p:spPr bwMode="auto">
          <a:xfrm>
            <a:off x="5575548" y="163116"/>
            <a:ext cx="4536504" cy="646113"/>
          </a:xfrm>
          <a:prstGeom prst="rect">
            <a:avLst/>
          </a:prstGeom>
          <a:blipFill dpi="0" rotWithShape="1">
            <a:blip r:embed="rId3" cstate="print">
              <a:alphaModFix amt="72000"/>
            </a:blip>
            <a:srcRect/>
            <a:tile tx="0" ty="0" sx="100000" sy="100000" flip="none" algn="tl"/>
          </a:blipFill>
          <a:ln w="9525">
            <a:noFill/>
            <a:miter lim="800000"/>
            <a:headEnd/>
            <a:tailEnd/>
          </a:ln>
        </p:spPr>
        <p:txBody>
          <a:bodyPr wrap="square">
            <a:spAutoFit/>
          </a:bodyPr>
          <a:lstStyle/>
          <a:p>
            <a:pPr algn="ctr"/>
            <a:r>
              <a:rPr lang="cs-CZ" sz="1800" dirty="0">
                <a:latin typeface="Arial" pitchFamily="34" charset="0"/>
                <a:cs typeface="Arial" pitchFamily="34" charset="0"/>
              </a:rPr>
              <a:t>Program fotbalové divize o tomto  a příštím víkendu</a:t>
            </a:r>
          </a:p>
        </p:txBody>
      </p:sp>
      <p:graphicFrame>
        <p:nvGraphicFramePr>
          <p:cNvPr id="10" name="Tabulka 9"/>
          <p:cNvGraphicFramePr>
            <a:graphicFrameLocks noGrp="1"/>
          </p:cNvGraphicFramePr>
          <p:nvPr/>
        </p:nvGraphicFramePr>
        <p:xfrm>
          <a:off x="5503541" y="1027212"/>
          <a:ext cx="4608512" cy="4867242"/>
        </p:xfrm>
        <a:graphic>
          <a:graphicData uri="http://schemas.openxmlformats.org/drawingml/2006/table">
            <a:tbl>
              <a:tblPr/>
              <a:tblGrid>
                <a:gridCol w="1566696">
                  <a:extLst>
                    <a:ext uri="{9D8B030D-6E8A-4147-A177-3AD203B41FA5}">
                      <a16:colId xmlns:a16="http://schemas.microsoft.com/office/drawing/2014/main" val="20000"/>
                    </a:ext>
                  </a:extLst>
                </a:gridCol>
                <a:gridCol w="1418195">
                  <a:extLst>
                    <a:ext uri="{9D8B030D-6E8A-4147-A177-3AD203B41FA5}">
                      <a16:colId xmlns:a16="http://schemas.microsoft.com/office/drawing/2014/main" val="20001"/>
                    </a:ext>
                  </a:extLst>
                </a:gridCol>
                <a:gridCol w="1089014">
                  <a:extLst>
                    <a:ext uri="{9D8B030D-6E8A-4147-A177-3AD203B41FA5}">
                      <a16:colId xmlns:a16="http://schemas.microsoft.com/office/drawing/2014/main" val="20002"/>
                    </a:ext>
                  </a:extLst>
                </a:gridCol>
                <a:gridCol w="534607">
                  <a:extLst>
                    <a:ext uri="{9D8B030D-6E8A-4147-A177-3AD203B41FA5}">
                      <a16:colId xmlns:a16="http://schemas.microsoft.com/office/drawing/2014/main" val="20003"/>
                    </a:ext>
                  </a:extLst>
                </a:gridCol>
              </a:tblGrid>
              <a:tr h="253743">
                <a:tc gridSpan="4">
                  <a:txBody>
                    <a:bodyPr/>
                    <a:lstStyle/>
                    <a:p>
                      <a:pPr algn="ctr" rtl="0" fontAlgn="ctr"/>
                      <a:r>
                        <a:rPr lang="cs-CZ" sz="1800" b="1" i="0" u="none" strike="noStrike" dirty="0">
                          <a:solidFill>
                            <a:srgbClr val="660066"/>
                          </a:solidFill>
                          <a:latin typeface="Arial"/>
                        </a:rPr>
                        <a:t>24. kolo divize hrané o tomto víkendu</a:t>
                      </a:r>
                    </a:p>
                  </a:txBody>
                  <a:tcPr marL="8670" marR="8670" marT="8670" marB="0" anchor="ctr">
                    <a:lnL>
                      <a:noFill/>
                    </a:lnL>
                    <a:lnR>
                      <a:noFill/>
                    </a:lnR>
                    <a:lnT>
                      <a:noFill/>
                    </a:lnT>
                    <a:lnB>
                      <a:noFill/>
                    </a:lnB>
                    <a:solidFill>
                      <a:srgbClr val="FFCCFF"/>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53743">
                <a:tc>
                  <a:txBody>
                    <a:bodyPr/>
                    <a:lstStyle/>
                    <a:p>
                      <a:pPr algn="ctr" rtl="0" fontAlgn="ctr"/>
                      <a:r>
                        <a:rPr lang="cs-CZ" sz="1200" b="1" i="0" u="none" strike="noStrike" dirty="0" err="1">
                          <a:solidFill>
                            <a:srgbClr val="000000"/>
                          </a:solidFill>
                          <a:latin typeface="Century Gothic"/>
                        </a:rPr>
                        <a:t>Aritma</a:t>
                      </a:r>
                      <a:r>
                        <a:rPr lang="cs-CZ" sz="1200" b="1" i="0" u="none" strike="noStrike" dirty="0">
                          <a:solidFill>
                            <a:srgbClr val="000000"/>
                          </a:solidFill>
                          <a:latin typeface="Century Gothic"/>
                        </a:rPr>
                        <a:t> Praha</a:t>
                      </a:r>
                    </a:p>
                  </a:txBody>
                  <a:tcPr marL="8670" marR="8670" marT="8670"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Century Gothic"/>
                        </a:rPr>
                        <a:t>Souš</a:t>
                      </a:r>
                    </a:p>
                  </a:txBody>
                  <a:tcPr marL="8670" marR="8670" marT="8670"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Century Gothic"/>
                        </a:rPr>
                        <a:t>03.05. 10:15</a:t>
                      </a:r>
                    </a:p>
                  </a:txBody>
                  <a:tcPr marL="8670" marR="8670" marT="8670"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Century Gothic"/>
                        </a:rPr>
                        <a:t>SO</a:t>
                      </a:r>
                    </a:p>
                  </a:txBody>
                  <a:tcPr marL="8670" marR="8670" marT="8670" marB="0" anchor="ctr">
                    <a:lnL>
                      <a:noFill/>
                    </a:lnL>
                    <a:lnR>
                      <a:noFill/>
                    </a:lnR>
                    <a:lnT>
                      <a:noFill/>
                    </a:lnT>
                    <a:lnB>
                      <a:noFill/>
                    </a:lnB>
                    <a:solidFill>
                      <a:srgbClr val="FFFF00"/>
                    </a:solidFill>
                  </a:tcPr>
                </a:tc>
                <a:extLst>
                  <a:ext uri="{0D108BD9-81ED-4DB2-BD59-A6C34878D82A}">
                    <a16:rowId xmlns:a16="http://schemas.microsoft.com/office/drawing/2014/main" val="10001"/>
                  </a:ext>
                </a:extLst>
              </a:tr>
              <a:tr h="253743">
                <a:tc>
                  <a:txBody>
                    <a:bodyPr/>
                    <a:lstStyle/>
                    <a:p>
                      <a:pPr algn="ctr" rtl="0" fontAlgn="ctr"/>
                      <a:r>
                        <a:rPr lang="cs-CZ" sz="1200" b="1" i="0" u="none" strike="noStrike" dirty="0">
                          <a:solidFill>
                            <a:srgbClr val="000000"/>
                          </a:solidFill>
                          <a:latin typeface="Century Gothic"/>
                        </a:rPr>
                        <a:t>Žatec</a:t>
                      </a:r>
                    </a:p>
                  </a:txBody>
                  <a:tcPr marL="8670" marR="8670" marT="8670" marB="0" anchor="ctr">
                    <a:lnL>
                      <a:noFill/>
                    </a:lnL>
                    <a:lnR>
                      <a:noFill/>
                    </a:lnR>
                    <a:lnT>
                      <a:noFill/>
                    </a:lnT>
                    <a:lnB>
                      <a:noFill/>
                    </a:lnB>
                    <a:solidFill>
                      <a:srgbClr val="99FF66"/>
                    </a:solidFill>
                  </a:tcPr>
                </a:tc>
                <a:tc>
                  <a:txBody>
                    <a:bodyPr/>
                    <a:lstStyle/>
                    <a:p>
                      <a:pPr algn="ctr" rtl="0" fontAlgn="ctr"/>
                      <a:r>
                        <a:rPr lang="cs-CZ" sz="1200" b="1" i="0" u="none" strike="noStrike" dirty="0" err="1">
                          <a:solidFill>
                            <a:srgbClr val="000000"/>
                          </a:solidFill>
                          <a:latin typeface="Century Gothic"/>
                        </a:rPr>
                        <a:t>Brozany</a:t>
                      </a:r>
                      <a:endParaRPr lang="cs-CZ" sz="1200" b="1" i="0" u="none" strike="noStrike" dirty="0">
                        <a:solidFill>
                          <a:srgbClr val="000000"/>
                        </a:solidFill>
                        <a:latin typeface="Century Gothic"/>
                      </a:endParaRPr>
                    </a:p>
                  </a:txBody>
                  <a:tcPr marL="8670" marR="8670" marT="8670" marB="0" anchor="ctr">
                    <a:lnL>
                      <a:noFill/>
                    </a:lnL>
                    <a:lnR>
                      <a:noFill/>
                    </a:lnR>
                    <a:lnT>
                      <a:noFill/>
                    </a:lnT>
                    <a:lnB>
                      <a:noFill/>
                    </a:lnB>
                    <a:solidFill>
                      <a:srgbClr val="99FF66"/>
                    </a:solidFill>
                  </a:tcPr>
                </a:tc>
                <a:tc>
                  <a:txBody>
                    <a:bodyPr/>
                    <a:lstStyle/>
                    <a:p>
                      <a:pPr algn="ctr" rtl="0" fontAlgn="ctr"/>
                      <a:r>
                        <a:rPr lang="cs-CZ" sz="1200" b="1" i="0" u="none" strike="noStrike">
                          <a:solidFill>
                            <a:srgbClr val="000000"/>
                          </a:solidFill>
                          <a:latin typeface="Century Gothic"/>
                        </a:rPr>
                        <a:t>03.05. 17:00</a:t>
                      </a:r>
                    </a:p>
                  </a:txBody>
                  <a:tcPr marL="8670" marR="8670" marT="8670" marB="0" anchor="ctr">
                    <a:lnL>
                      <a:noFill/>
                    </a:lnL>
                    <a:lnR>
                      <a:noFill/>
                    </a:lnR>
                    <a:lnT>
                      <a:noFill/>
                    </a:lnT>
                    <a:lnB>
                      <a:noFill/>
                    </a:lnB>
                    <a:solidFill>
                      <a:srgbClr val="99FF66"/>
                    </a:solidFill>
                  </a:tcPr>
                </a:tc>
                <a:tc>
                  <a:txBody>
                    <a:bodyPr/>
                    <a:lstStyle/>
                    <a:p>
                      <a:pPr algn="ctr" rtl="0" fontAlgn="ctr"/>
                      <a:r>
                        <a:rPr lang="cs-CZ" sz="1200" b="1" i="0" u="none" strike="noStrike">
                          <a:solidFill>
                            <a:srgbClr val="000000"/>
                          </a:solidFill>
                          <a:latin typeface="Century Gothic"/>
                        </a:rPr>
                        <a:t>SO</a:t>
                      </a:r>
                    </a:p>
                  </a:txBody>
                  <a:tcPr marL="8670" marR="8670" marT="8670" marB="0" anchor="ctr">
                    <a:lnL>
                      <a:noFill/>
                    </a:lnL>
                    <a:lnR>
                      <a:noFill/>
                    </a:lnR>
                    <a:lnT>
                      <a:noFill/>
                    </a:lnT>
                    <a:lnB>
                      <a:noFill/>
                    </a:lnB>
                    <a:solidFill>
                      <a:srgbClr val="99FF66"/>
                    </a:solidFill>
                  </a:tcPr>
                </a:tc>
                <a:extLst>
                  <a:ext uri="{0D108BD9-81ED-4DB2-BD59-A6C34878D82A}">
                    <a16:rowId xmlns:a16="http://schemas.microsoft.com/office/drawing/2014/main" val="10002"/>
                  </a:ext>
                </a:extLst>
              </a:tr>
              <a:tr h="253743">
                <a:tc>
                  <a:txBody>
                    <a:bodyPr/>
                    <a:lstStyle/>
                    <a:p>
                      <a:pPr algn="ctr" rtl="0" fontAlgn="ctr"/>
                      <a:r>
                        <a:rPr lang="cs-CZ" sz="1200" b="1" i="0" u="none" strike="noStrike">
                          <a:solidFill>
                            <a:srgbClr val="000000"/>
                          </a:solidFill>
                          <a:latin typeface="Century Gothic"/>
                        </a:rPr>
                        <a:t>Kladno</a:t>
                      </a:r>
                    </a:p>
                  </a:txBody>
                  <a:tcPr marL="8670" marR="8670" marT="8670" marB="0" anchor="ctr">
                    <a:lnL>
                      <a:noFill/>
                    </a:lnL>
                    <a:lnR>
                      <a:noFill/>
                    </a:lnR>
                    <a:lnT>
                      <a:noFill/>
                    </a:lnT>
                    <a:lnB>
                      <a:noFill/>
                    </a:lnB>
                    <a:solidFill>
                      <a:srgbClr val="FFFF00"/>
                    </a:solidFill>
                  </a:tcPr>
                </a:tc>
                <a:tc>
                  <a:txBody>
                    <a:bodyPr/>
                    <a:lstStyle/>
                    <a:p>
                      <a:pPr algn="ctr" rtl="0" fontAlgn="ctr"/>
                      <a:r>
                        <a:rPr lang="cs-CZ" sz="1200" b="1" i="0" u="none" strike="noStrike" dirty="0" err="1">
                          <a:solidFill>
                            <a:srgbClr val="000000"/>
                          </a:solidFill>
                          <a:latin typeface="Century Gothic"/>
                        </a:rPr>
                        <a:t>Neratovice</a:t>
                      </a:r>
                      <a:r>
                        <a:rPr lang="cs-CZ" sz="1200" b="1" i="0" u="none" strike="noStrike" dirty="0">
                          <a:solidFill>
                            <a:srgbClr val="000000"/>
                          </a:solidFill>
                          <a:latin typeface="Century Gothic"/>
                        </a:rPr>
                        <a:t>-</a:t>
                      </a:r>
                      <a:r>
                        <a:rPr lang="cs-CZ" sz="1200" b="1" i="0" u="none" strike="noStrike" dirty="0" err="1">
                          <a:solidFill>
                            <a:srgbClr val="000000"/>
                          </a:solidFill>
                          <a:latin typeface="Century Gothic"/>
                        </a:rPr>
                        <a:t>Byškovice</a:t>
                      </a:r>
                      <a:endParaRPr lang="cs-CZ" sz="1200" b="1" i="0" u="none" strike="noStrike" dirty="0">
                        <a:solidFill>
                          <a:srgbClr val="000000"/>
                        </a:solidFill>
                        <a:latin typeface="Century Gothic"/>
                      </a:endParaRPr>
                    </a:p>
                  </a:txBody>
                  <a:tcPr marL="8670" marR="8670" marT="8670"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Century Gothic"/>
                        </a:rPr>
                        <a:t>03.05. 10:15</a:t>
                      </a:r>
                    </a:p>
                  </a:txBody>
                  <a:tcPr marL="8670" marR="8670" marT="8670"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Century Gothic"/>
                        </a:rPr>
                        <a:t>SO</a:t>
                      </a:r>
                    </a:p>
                  </a:txBody>
                  <a:tcPr marL="8670" marR="8670" marT="8670" marB="0" anchor="ctr">
                    <a:lnL>
                      <a:noFill/>
                    </a:lnL>
                    <a:lnR>
                      <a:noFill/>
                    </a:lnR>
                    <a:lnT>
                      <a:noFill/>
                    </a:lnT>
                    <a:lnB>
                      <a:noFill/>
                    </a:lnB>
                    <a:solidFill>
                      <a:srgbClr val="FFFF00"/>
                    </a:solidFill>
                  </a:tcPr>
                </a:tc>
                <a:extLst>
                  <a:ext uri="{0D108BD9-81ED-4DB2-BD59-A6C34878D82A}">
                    <a16:rowId xmlns:a16="http://schemas.microsoft.com/office/drawing/2014/main" val="10003"/>
                  </a:ext>
                </a:extLst>
              </a:tr>
              <a:tr h="253743">
                <a:tc>
                  <a:txBody>
                    <a:bodyPr/>
                    <a:lstStyle/>
                    <a:p>
                      <a:pPr algn="ctr" rtl="0" fontAlgn="ctr"/>
                      <a:r>
                        <a:rPr lang="cs-CZ" sz="1200" b="1" i="0" u="none" strike="noStrike">
                          <a:solidFill>
                            <a:srgbClr val="000000"/>
                          </a:solidFill>
                          <a:latin typeface="Century Gothic"/>
                        </a:rPr>
                        <a:t>Štětí</a:t>
                      </a:r>
                    </a:p>
                  </a:txBody>
                  <a:tcPr marL="8670" marR="8670" marT="8670" marB="0" anchor="ctr">
                    <a:lnL>
                      <a:noFill/>
                    </a:lnL>
                    <a:lnR>
                      <a:noFill/>
                    </a:lnR>
                    <a:lnT>
                      <a:noFill/>
                    </a:lnT>
                    <a:lnB>
                      <a:noFill/>
                    </a:lnB>
                    <a:solidFill>
                      <a:srgbClr val="99FF66"/>
                    </a:solidFill>
                  </a:tcPr>
                </a:tc>
                <a:tc>
                  <a:txBody>
                    <a:bodyPr/>
                    <a:lstStyle/>
                    <a:p>
                      <a:pPr algn="ctr" rtl="0" fontAlgn="ctr"/>
                      <a:r>
                        <a:rPr lang="cs-CZ" sz="1200" b="1" i="0" u="none" strike="noStrike" dirty="0" err="1">
                          <a:solidFill>
                            <a:srgbClr val="000000"/>
                          </a:solidFill>
                          <a:latin typeface="Century Gothic"/>
                        </a:rPr>
                        <a:t>LoKo</a:t>
                      </a:r>
                      <a:r>
                        <a:rPr lang="cs-CZ" sz="1200" b="1" i="0" u="none" strike="noStrike" dirty="0">
                          <a:solidFill>
                            <a:srgbClr val="000000"/>
                          </a:solidFill>
                          <a:latin typeface="Century Gothic"/>
                        </a:rPr>
                        <a:t> Chomutov</a:t>
                      </a:r>
                    </a:p>
                  </a:txBody>
                  <a:tcPr marL="8670" marR="8670" marT="8670" marB="0" anchor="ctr">
                    <a:lnL>
                      <a:noFill/>
                    </a:lnL>
                    <a:lnR>
                      <a:noFill/>
                    </a:lnR>
                    <a:lnT>
                      <a:noFill/>
                    </a:lnT>
                    <a:lnB>
                      <a:noFill/>
                    </a:lnB>
                    <a:solidFill>
                      <a:srgbClr val="99FF66"/>
                    </a:solidFill>
                  </a:tcPr>
                </a:tc>
                <a:tc>
                  <a:txBody>
                    <a:bodyPr/>
                    <a:lstStyle/>
                    <a:p>
                      <a:pPr algn="ctr" rtl="0" fontAlgn="ctr"/>
                      <a:r>
                        <a:rPr lang="cs-CZ" sz="1200" b="1" i="0" u="none" strike="noStrike" dirty="0">
                          <a:solidFill>
                            <a:srgbClr val="000000"/>
                          </a:solidFill>
                          <a:latin typeface="Century Gothic"/>
                        </a:rPr>
                        <a:t>03.05. 10:15</a:t>
                      </a:r>
                    </a:p>
                  </a:txBody>
                  <a:tcPr marL="8670" marR="8670" marT="8670" marB="0" anchor="ctr">
                    <a:lnL>
                      <a:noFill/>
                    </a:lnL>
                    <a:lnR>
                      <a:noFill/>
                    </a:lnR>
                    <a:lnT>
                      <a:noFill/>
                    </a:lnT>
                    <a:lnB>
                      <a:noFill/>
                    </a:lnB>
                    <a:solidFill>
                      <a:srgbClr val="99FF66"/>
                    </a:solidFill>
                  </a:tcPr>
                </a:tc>
                <a:tc>
                  <a:txBody>
                    <a:bodyPr/>
                    <a:lstStyle/>
                    <a:p>
                      <a:pPr algn="ctr" rtl="0" fontAlgn="ctr"/>
                      <a:r>
                        <a:rPr lang="cs-CZ" sz="1200" b="1" i="0" u="none" strike="noStrike">
                          <a:solidFill>
                            <a:srgbClr val="000000"/>
                          </a:solidFill>
                          <a:latin typeface="Century Gothic"/>
                        </a:rPr>
                        <a:t>SO</a:t>
                      </a:r>
                    </a:p>
                  </a:txBody>
                  <a:tcPr marL="8670" marR="8670" marT="8670" marB="0" anchor="ctr">
                    <a:lnL>
                      <a:noFill/>
                    </a:lnL>
                    <a:lnR>
                      <a:noFill/>
                    </a:lnR>
                    <a:lnT>
                      <a:noFill/>
                    </a:lnT>
                    <a:lnB>
                      <a:noFill/>
                    </a:lnB>
                    <a:solidFill>
                      <a:srgbClr val="99FF66"/>
                    </a:solidFill>
                  </a:tcPr>
                </a:tc>
                <a:extLst>
                  <a:ext uri="{0D108BD9-81ED-4DB2-BD59-A6C34878D82A}">
                    <a16:rowId xmlns:a16="http://schemas.microsoft.com/office/drawing/2014/main" val="10004"/>
                  </a:ext>
                </a:extLst>
              </a:tr>
              <a:tr h="253743">
                <a:tc>
                  <a:txBody>
                    <a:bodyPr/>
                    <a:lstStyle/>
                    <a:p>
                      <a:pPr algn="ctr" rtl="0" fontAlgn="ctr"/>
                      <a:r>
                        <a:rPr lang="cs-CZ" sz="1200" b="1" i="0" u="none" strike="noStrike">
                          <a:solidFill>
                            <a:srgbClr val="000000"/>
                          </a:solidFill>
                          <a:latin typeface="Century Gothic"/>
                        </a:rPr>
                        <a:t>Litol</a:t>
                      </a:r>
                    </a:p>
                  </a:txBody>
                  <a:tcPr marL="8670" marR="8670" marT="8670"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Century Gothic"/>
                        </a:rPr>
                        <a:t>Lovosice</a:t>
                      </a:r>
                    </a:p>
                  </a:txBody>
                  <a:tcPr marL="8670" marR="8670" marT="8670" marB="0" anchor="ctr">
                    <a:lnL>
                      <a:noFill/>
                    </a:lnL>
                    <a:lnR>
                      <a:noFill/>
                    </a:lnR>
                    <a:lnT>
                      <a:noFill/>
                    </a:lnT>
                    <a:lnB>
                      <a:noFill/>
                    </a:lnB>
                    <a:solidFill>
                      <a:srgbClr val="FFFF00"/>
                    </a:solidFill>
                  </a:tcPr>
                </a:tc>
                <a:tc>
                  <a:txBody>
                    <a:bodyPr/>
                    <a:lstStyle/>
                    <a:p>
                      <a:pPr algn="ctr" rtl="0" fontAlgn="ctr"/>
                      <a:r>
                        <a:rPr lang="cs-CZ" sz="1200" b="1" i="0" u="none" strike="noStrike" dirty="0">
                          <a:solidFill>
                            <a:srgbClr val="000000"/>
                          </a:solidFill>
                          <a:latin typeface="Century Gothic"/>
                        </a:rPr>
                        <a:t>03.05. 17:00</a:t>
                      </a:r>
                    </a:p>
                  </a:txBody>
                  <a:tcPr marL="8670" marR="8670" marT="8670"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Century Gothic"/>
                        </a:rPr>
                        <a:t>SO</a:t>
                      </a:r>
                    </a:p>
                  </a:txBody>
                  <a:tcPr marL="8670" marR="8670" marT="8670" marB="0" anchor="ctr">
                    <a:lnL>
                      <a:noFill/>
                    </a:lnL>
                    <a:lnR>
                      <a:noFill/>
                    </a:lnR>
                    <a:lnT>
                      <a:noFill/>
                    </a:lnT>
                    <a:lnB>
                      <a:noFill/>
                    </a:lnB>
                    <a:solidFill>
                      <a:srgbClr val="FFFF00"/>
                    </a:solidFill>
                  </a:tcPr>
                </a:tc>
                <a:extLst>
                  <a:ext uri="{0D108BD9-81ED-4DB2-BD59-A6C34878D82A}">
                    <a16:rowId xmlns:a16="http://schemas.microsoft.com/office/drawing/2014/main" val="10005"/>
                  </a:ext>
                </a:extLst>
              </a:tr>
              <a:tr h="253743">
                <a:tc>
                  <a:txBody>
                    <a:bodyPr/>
                    <a:lstStyle/>
                    <a:p>
                      <a:pPr algn="ctr" rtl="0" fontAlgn="ctr"/>
                      <a:r>
                        <a:rPr lang="cs-CZ" sz="1200" b="1" i="0" u="none" strike="noStrike">
                          <a:solidFill>
                            <a:srgbClr val="000000"/>
                          </a:solidFill>
                          <a:latin typeface="Century Gothic"/>
                        </a:rPr>
                        <a:t>Nový Bor</a:t>
                      </a:r>
                    </a:p>
                  </a:txBody>
                  <a:tcPr marL="8670" marR="8670" marT="8670" marB="0" anchor="ctr">
                    <a:lnL>
                      <a:noFill/>
                    </a:lnL>
                    <a:lnR>
                      <a:noFill/>
                    </a:lnR>
                    <a:lnT>
                      <a:noFill/>
                    </a:lnT>
                    <a:lnB>
                      <a:noFill/>
                    </a:lnB>
                    <a:solidFill>
                      <a:srgbClr val="99FF66"/>
                    </a:solidFill>
                  </a:tcPr>
                </a:tc>
                <a:tc>
                  <a:txBody>
                    <a:bodyPr/>
                    <a:lstStyle/>
                    <a:p>
                      <a:pPr algn="ctr" rtl="0" fontAlgn="ctr"/>
                      <a:r>
                        <a:rPr lang="cs-CZ" sz="1200" b="1" i="0" u="none" strike="noStrike">
                          <a:solidFill>
                            <a:srgbClr val="000000"/>
                          </a:solidFill>
                          <a:latin typeface="Century Gothic"/>
                        </a:rPr>
                        <a:t>Úvaly</a:t>
                      </a:r>
                    </a:p>
                  </a:txBody>
                  <a:tcPr marL="8670" marR="8670" marT="8670" marB="0" anchor="ctr">
                    <a:lnL>
                      <a:noFill/>
                    </a:lnL>
                    <a:lnR>
                      <a:noFill/>
                    </a:lnR>
                    <a:lnT>
                      <a:noFill/>
                    </a:lnT>
                    <a:lnB>
                      <a:noFill/>
                    </a:lnB>
                    <a:solidFill>
                      <a:srgbClr val="99FF66"/>
                    </a:solidFill>
                  </a:tcPr>
                </a:tc>
                <a:tc>
                  <a:txBody>
                    <a:bodyPr/>
                    <a:lstStyle/>
                    <a:p>
                      <a:pPr algn="ctr" rtl="0" fontAlgn="ctr"/>
                      <a:r>
                        <a:rPr lang="cs-CZ" sz="1200" b="1" i="0" u="none" strike="noStrike" dirty="0">
                          <a:solidFill>
                            <a:srgbClr val="000000"/>
                          </a:solidFill>
                          <a:latin typeface="Century Gothic"/>
                        </a:rPr>
                        <a:t>03.05. 17:00</a:t>
                      </a:r>
                    </a:p>
                  </a:txBody>
                  <a:tcPr marL="8670" marR="8670" marT="8670" marB="0" anchor="ctr">
                    <a:lnL>
                      <a:noFill/>
                    </a:lnL>
                    <a:lnR>
                      <a:noFill/>
                    </a:lnR>
                    <a:lnT>
                      <a:noFill/>
                    </a:lnT>
                    <a:lnB>
                      <a:noFill/>
                    </a:lnB>
                    <a:solidFill>
                      <a:srgbClr val="99FF66"/>
                    </a:solidFill>
                  </a:tcPr>
                </a:tc>
                <a:tc>
                  <a:txBody>
                    <a:bodyPr/>
                    <a:lstStyle/>
                    <a:p>
                      <a:pPr algn="ctr" rtl="0" fontAlgn="ctr"/>
                      <a:r>
                        <a:rPr lang="cs-CZ" sz="1200" b="1" i="0" u="none" strike="noStrike" dirty="0">
                          <a:solidFill>
                            <a:srgbClr val="000000"/>
                          </a:solidFill>
                          <a:latin typeface="Century Gothic"/>
                        </a:rPr>
                        <a:t>SO</a:t>
                      </a:r>
                    </a:p>
                  </a:txBody>
                  <a:tcPr marL="8670" marR="8670" marT="8670" marB="0" anchor="ctr">
                    <a:lnL>
                      <a:noFill/>
                    </a:lnL>
                    <a:lnR>
                      <a:noFill/>
                    </a:lnR>
                    <a:lnT>
                      <a:noFill/>
                    </a:lnT>
                    <a:lnB>
                      <a:noFill/>
                    </a:lnB>
                    <a:solidFill>
                      <a:srgbClr val="99FF66"/>
                    </a:solidFill>
                  </a:tcPr>
                </a:tc>
                <a:extLst>
                  <a:ext uri="{0D108BD9-81ED-4DB2-BD59-A6C34878D82A}">
                    <a16:rowId xmlns:a16="http://schemas.microsoft.com/office/drawing/2014/main" val="10006"/>
                  </a:ext>
                </a:extLst>
              </a:tr>
              <a:tr h="253743">
                <a:tc>
                  <a:txBody>
                    <a:bodyPr/>
                    <a:lstStyle/>
                    <a:p>
                      <a:pPr algn="ctr" rtl="0" fontAlgn="ctr"/>
                      <a:r>
                        <a:rPr lang="cs-CZ" sz="1200" b="1" i="0" u="none" strike="noStrike">
                          <a:solidFill>
                            <a:srgbClr val="000000"/>
                          </a:solidFill>
                          <a:latin typeface="Century Gothic"/>
                        </a:rPr>
                        <a:t>Louňovice</a:t>
                      </a:r>
                    </a:p>
                  </a:txBody>
                  <a:tcPr marL="8670" marR="8670" marT="8670" marB="0" anchor="ctr">
                    <a:lnL>
                      <a:noFill/>
                    </a:lnL>
                    <a:lnR>
                      <a:noFill/>
                    </a:lnR>
                    <a:lnT>
                      <a:noFill/>
                    </a:lnT>
                    <a:lnB>
                      <a:noFill/>
                    </a:lnB>
                    <a:solidFill>
                      <a:srgbClr val="FFFF00"/>
                    </a:solidFill>
                  </a:tcPr>
                </a:tc>
                <a:tc>
                  <a:txBody>
                    <a:bodyPr/>
                    <a:lstStyle/>
                    <a:p>
                      <a:pPr algn="ctr" rtl="0" fontAlgn="ctr"/>
                      <a:r>
                        <a:rPr lang="cs-CZ" sz="1200" b="1" i="0" u="none" strike="noStrike" dirty="0">
                          <a:solidFill>
                            <a:srgbClr val="000000"/>
                          </a:solidFill>
                          <a:latin typeface="Century Gothic"/>
                        </a:rPr>
                        <a:t>Český Brod</a:t>
                      </a:r>
                    </a:p>
                  </a:txBody>
                  <a:tcPr marL="8670" marR="8670" marT="8670"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Century Gothic"/>
                        </a:rPr>
                        <a:t>04.05. 17:00</a:t>
                      </a:r>
                    </a:p>
                  </a:txBody>
                  <a:tcPr marL="8670" marR="8670" marT="8670" marB="0" anchor="ctr">
                    <a:lnL>
                      <a:noFill/>
                    </a:lnL>
                    <a:lnR>
                      <a:noFill/>
                    </a:lnR>
                    <a:lnT>
                      <a:noFill/>
                    </a:lnT>
                    <a:lnB>
                      <a:noFill/>
                    </a:lnB>
                    <a:solidFill>
                      <a:srgbClr val="FFFF00"/>
                    </a:solidFill>
                  </a:tcPr>
                </a:tc>
                <a:tc>
                  <a:txBody>
                    <a:bodyPr/>
                    <a:lstStyle/>
                    <a:p>
                      <a:pPr algn="ctr" rtl="0" fontAlgn="ctr"/>
                      <a:r>
                        <a:rPr lang="cs-CZ" sz="1200" b="1" i="0" u="none" strike="noStrike" dirty="0">
                          <a:solidFill>
                            <a:srgbClr val="000000"/>
                          </a:solidFill>
                          <a:latin typeface="Century Gothic"/>
                        </a:rPr>
                        <a:t>NE</a:t>
                      </a:r>
                    </a:p>
                  </a:txBody>
                  <a:tcPr marL="8670" marR="8670" marT="8670" marB="0" anchor="ctr">
                    <a:lnL>
                      <a:noFill/>
                    </a:lnL>
                    <a:lnR>
                      <a:noFill/>
                    </a:lnR>
                    <a:lnT>
                      <a:noFill/>
                    </a:lnT>
                    <a:lnB>
                      <a:noFill/>
                    </a:lnB>
                    <a:solidFill>
                      <a:srgbClr val="FFFF00"/>
                    </a:solidFill>
                  </a:tcPr>
                </a:tc>
                <a:extLst>
                  <a:ext uri="{0D108BD9-81ED-4DB2-BD59-A6C34878D82A}">
                    <a16:rowId xmlns:a16="http://schemas.microsoft.com/office/drawing/2014/main" val="10007"/>
                  </a:ext>
                </a:extLst>
              </a:tr>
              <a:tr h="253743">
                <a:tc>
                  <a:txBody>
                    <a:bodyPr/>
                    <a:lstStyle/>
                    <a:p>
                      <a:pPr algn="ctr" rtl="0" fontAlgn="ctr"/>
                      <a:r>
                        <a:rPr lang="cs-CZ" sz="1200" b="1" i="0" u="none" strike="noStrike">
                          <a:solidFill>
                            <a:srgbClr val="000000"/>
                          </a:solidFill>
                          <a:latin typeface="Century Gothic"/>
                        </a:rPr>
                        <a:t>Vyšehrad</a:t>
                      </a:r>
                    </a:p>
                  </a:txBody>
                  <a:tcPr marL="8670" marR="8670" marT="8670" marB="0" anchor="ctr">
                    <a:lnL>
                      <a:noFill/>
                    </a:lnL>
                    <a:lnR>
                      <a:noFill/>
                    </a:lnR>
                    <a:lnT>
                      <a:noFill/>
                    </a:lnT>
                    <a:lnB>
                      <a:noFill/>
                    </a:lnB>
                    <a:solidFill>
                      <a:srgbClr val="99FF66"/>
                    </a:solidFill>
                  </a:tcPr>
                </a:tc>
                <a:tc>
                  <a:txBody>
                    <a:bodyPr/>
                    <a:lstStyle/>
                    <a:p>
                      <a:pPr algn="ctr" rtl="0" fontAlgn="ctr"/>
                      <a:r>
                        <a:rPr lang="cs-CZ" sz="1200" b="1" i="0" u="none" strike="noStrike">
                          <a:solidFill>
                            <a:srgbClr val="000000"/>
                          </a:solidFill>
                          <a:latin typeface="Century Gothic"/>
                        </a:rPr>
                        <a:t>Motorlet Praha</a:t>
                      </a:r>
                    </a:p>
                  </a:txBody>
                  <a:tcPr marL="8670" marR="8670" marT="8670" marB="0" anchor="ctr">
                    <a:lnL>
                      <a:noFill/>
                    </a:lnL>
                    <a:lnR>
                      <a:noFill/>
                    </a:lnR>
                    <a:lnT>
                      <a:noFill/>
                    </a:lnT>
                    <a:lnB>
                      <a:noFill/>
                    </a:lnB>
                    <a:solidFill>
                      <a:srgbClr val="99FF66"/>
                    </a:solidFill>
                  </a:tcPr>
                </a:tc>
                <a:tc>
                  <a:txBody>
                    <a:bodyPr/>
                    <a:lstStyle/>
                    <a:p>
                      <a:pPr algn="ctr" rtl="0" fontAlgn="ctr"/>
                      <a:r>
                        <a:rPr lang="cs-CZ" sz="1200" b="1" i="0" u="none" strike="noStrike">
                          <a:solidFill>
                            <a:srgbClr val="000000"/>
                          </a:solidFill>
                          <a:latin typeface="Century Gothic"/>
                        </a:rPr>
                        <a:t>04.05. 10:15</a:t>
                      </a:r>
                    </a:p>
                  </a:txBody>
                  <a:tcPr marL="8670" marR="8670" marT="8670" marB="0" anchor="ctr">
                    <a:lnL>
                      <a:noFill/>
                    </a:lnL>
                    <a:lnR>
                      <a:noFill/>
                    </a:lnR>
                    <a:lnT>
                      <a:noFill/>
                    </a:lnT>
                    <a:lnB>
                      <a:noFill/>
                    </a:lnB>
                    <a:solidFill>
                      <a:srgbClr val="99FF66"/>
                    </a:solidFill>
                  </a:tcPr>
                </a:tc>
                <a:tc>
                  <a:txBody>
                    <a:bodyPr/>
                    <a:lstStyle/>
                    <a:p>
                      <a:pPr algn="ctr" rtl="0" fontAlgn="ctr"/>
                      <a:r>
                        <a:rPr lang="cs-CZ" sz="1200" b="1" i="0" u="none" strike="noStrike" dirty="0">
                          <a:solidFill>
                            <a:srgbClr val="000000"/>
                          </a:solidFill>
                          <a:latin typeface="Century Gothic"/>
                        </a:rPr>
                        <a:t>NE</a:t>
                      </a:r>
                    </a:p>
                  </a:txBody>
                  <a:tcPr marL="8670" marR="8670" marT="8670" marB="0" anchor="ctr">
                    <a:lnL>
                      <a:noFill/>
                    </a:lnL>
                    <a:lnR>
                      <a:noFill/>
                    </a:lnR>
                    <a:lnT>
                      <a:noFill/>
                    </a:lnT>
                    <a:lnB>
                      <a:noFill/>
                    </a:lnB>
                    <a:solidFill>
                      <a:srgbClr val="99FF66"/>
                    </a:solidFill>
                  </a:tcPr>
                </a:tc>
                <a:extLst>
                  <a:ext uri="{0D108BD9-81ED-4DB2-BD59-A6C34878D82A}">
                    <a16:rowId xmlns:a16="http://schemas.microsoft.com/office/drawing/2014/main" val="10008"/>
                  </a:ext>
                </a:extLst>
              </a:tr>
              <a:tr h="258367">
                <a:tc gridSpan="4">
                  <a:txBody>
                    <a:bodyPr/>
                    <a:lstStyle/>
                    <a:p>
                      <a:pPr algn="ctr" rtl="0" fontAlgn="ctr"/>
                      <a:r>
                        <a:rPr lang="cs-CZ" sz="1600" b="1" i="0" u="sng" strike="noStrike" dirty="0">
                          <a:solidFill>
                            <a:srgbClr val="660066"/>
                          </a:solidFill>
                          <a:latin typeface="Arial"/>
                        </a:rPr>
                        <a:t>2</a:t>
                      </a:r>
                      <a:r>
                        <a:rPr lang="cs-CZ" sz="1800" b="1" i="0" u="sng" strike="noStrike" dirty="0">
                          <a:solidFill>
                            <a:srgbClr val="660066"/>
                          </a:solidFill>
                          <a:latin typeface="Arial"/>
                        </a:rPr>
                        <a:t>5. kolo 10.05.-11.5.2014</a:t>
                      </a:r>
                    </a:p>
                  </a:txBody>
                  <a:tcPr marL="8670" marR="8670" marT="8670" marB="0" anchor="ctr">
                    <a:lnL>
                      <a:noFill/>
                    </a:lnL>
                    <a:lnR>
                      <a:noFill/>
                    </a:lnR>
                    <a:lnT>
                      <a:noFill/>
                    </a:lnT>
                    <a:lnB>
                      <a:noFill/>
                    </a:lnB>
                    <a:solidFill>
                      <a:srgbClr val="FFCCFF"/>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9"/>
                  </a:ext>
                </a:extLst>
              </a:tr>
              <a:tr h="253743">
                <a:tc>
                  <a:txBody>
                    <a:bodyPr/>
                    <a:lstStyle/>
                    <a:p>
                      <a:pPr algn="ctr" rtl="0" fontAlgn="ctr"/>
                      <a:r>
                        <a:rPr lang="cs-CZ" sz="1200" b="1" i="0" u="none" strike="noStrike" dirty="0">
                          <a:solidFill>
                            <a:srgbClr val="000000"/>
                          </a:solidFill>
                          <a:latin typeface="Century Gothic"/>
                        </a:rPr>
                        <a:t>Vyšehrad</a:t>
                      </a:r>
                    </a:p>
                  </a:txBody>
                  <a:tcPr marL="8670" marR="8670" marT="8670" marB="0" anchor="ctr">
                    <a:lnL>
                      <a:noFill/>
                    </a:lnL>
                    <a:lnR>
                      <a:noFill/>
                    </a:lnR>
                    <a:lnT>
                      <a:noFill/>
                    </a:lnT>
                    <a:lnB>
                      <a:noFill/>
                    </a:lnB>
                    <a:solidFill>
                      <a:srgbClr val="99FF66"/>
                    </a:solidFill>
                  </a:tcPr>
                </a:tc>
                <a:tc>
                  <a:txBody>
                    <a:bodyPr/>
                    <a:lstStyle/>
                    <a:p>
                      <a:pPr algn="ctr" rtl="0" fontAlgn="ctr"/>
                      <a:r>
                        <a:rPr lang="cs-CZ" sz="1200" b="1" i="0" u="none" strike="noStrike">
                          <a:solidFill>
                            <a:srgbClr val="000000"/>
                          </a:solidFill>
                          <a:latin typeface="Century Gothic"/>
                        </a:rPr>
                        <a:t>Aritma Praha</a:t>
                      </a:r>
                    </a:p>
                  </a:txBody>
                  <a:tcPr marL="8670" marR="8670" marT="8670" marB="0" anchor="ctr">
                    <a:lnL>
                      <a:noFill/>
                    </a:lnL>
                    <a:lnR>
                      <a:noFill/>
                    </a:lnR>
                    <a:lnT>
                      <a:noFill/>
                    </a:lnT>
                    <a:lnB>
                      <a:noFill/>
                    </a:lnB>
                    <a:solidFill>
                      <a:srgbClr val="99FF66"/>
                    </a:solidFill>
                  </a:tcPr>
                </a:tc>
                <a:tc>
                  <a:txBody>
                    <a:bodyPr/>
                    <a:lstStyle/>
                    <a:p>
                      <a:pPr algn="ctr" rtl="0" fontAlgn="ctr"/>
                      <a:r>
                        <a:rPr lang="cs-CZ" sz="1200" b="1" i="0" u="none" strike="noStrike">
                          <a:solidFill>
                            <a:srgbClr val="000000"/>
                          </a:solidFill>
                          <a:latin typeface="Century Gothic"/>
                        </a:rPr>
                        <a:t>11.05. 10:15</a:t>
                      </a:r>
                    </a:p>
                  </a:txBody>
                  <a:tcPr marL="8670" marR="8670" marT="8670" marB="0" anchor="ctr">
                    <a:lnL>
                      <a:noFill/>
                    </a:lnL>
                    <a:lnR>
                      <a:noFill/>
                    </a:lnR>
                    <a:lnT>
                      <a:noFill/>
                    </a:lnT>
                    <a:lnB>
                      <a:noFill/>
                    </a:lnB>
                    <a:solidFill>
                      <a:srgbClr val="99FF66"/>
                    </a:solidFill>
                  </a:tcPr>
                </a:tc>
                <a:tc>
                  <a:txBody>
                    <a:bodyPr/>
                    <a:lstStyle/>
                    <a:p>
                      <a:pPr algn="ctr" rtl="0" fontAlgn="ctr"/>
                      <a:r>
                        <a:rPr lang="cs-CZ" sz="1200" b="1" i="0" u="none" strike="noStrike">
                          <a:solidFill>
                            <a:srgbClr val="000000"/>
                          </a:solidFill>
                          <a:latin typeface="Century Gothic"/>
                        </a:rPr>
                        <a:t>NE</a:t>
                      </a:r>
                    </a:p>
                  </a:txBody>
                  <a:tcPr marL="8670" marR="8670" marT="8670" marB="0" anchor="ctr">
                    <a:lnL>
                      <a:noFill/>
                    </a:lnL>
                    <a:lnR>
                      <a:noFill/>
                    </a:lnR>
                    <a:lnT>
                      <a:noFill/>
                    </a:lnT>
                    <a:lnB>
                      <a:noFill/>
                    </a:lnB>
                    <a:solidFill>
                      <a:srgbClr val="99FF66"/>
                    </a:solidFill>
                  </a:tcPr>
                </a:tc>
                <a:extLst>
                  <a:ext uri="{0D108BD9-81ED-4DB2-BD59-A6C34878D82A}">
                    <a16:rowId xmlns:a16="http://schemas.microsoft.com/office/drawing/2014/main" val="10010"/>
                  </a:ext>
                </a:extLst>
              </a:tr>
              <a:tr h="253743">
                <a:tc>
                  <a:txBody>
                    <a:bodyPr/>
                    <a:lstStyle/>
                    <a:p>
                      <a:pPr algn="ctr" rtl="0" fontAlgn="ctr"/>
                      <a:r>
                        <a:rPr lang="cs-CZ" sz="1200" b="1" i="0" u="none" strike="noStrike" dirty="0">
                          <a:solidFill>
                            <a:srgbClr val="000000"/>
                          </a:solidFill>
                          <a:latin typeface="Century Gothic"/>
                        </a:rPr>
                        <a:t>Motorlet Praha</a:t>
                      </a:r>
                    </a:p>
                  </a:txBody>
                  <a:tcPr marL="8670" marR="8670" marT="8670" marB="0" anchor="ctr">
                    <a:lnL>
                      <a:noFill/>
                    </a:lnL>
                    <a:lnR>
                      <a:noFill/>
                    </a:lnR>
                    <a:lnT>
                      <a:noFill/>
                    </a:lnT>
                    <a:lnB>
                      <a:noFill/>
                    </a:lnB>
                    <a:solidFill>
                      <a:srgbClr val="FFFF00"/>
                    </a:solidFill>
                  </a:tcPr>
                </a:tc>
                <a:tc>
                  <a:txBody>
                    <a:bodyPr/>
                    <a:lstStyle/>
                    <a:p>
                      <a:pPr algn="ctr" rtl="0" fontAlgn="ctr"/>
                      <a:r>
                        <a:rPr lang="cs-CZ" sz="1200" b="1" i="0" u="none" strike="noStrike" dirty="0" err="1">
                          <a:solidFill>
                            <a:srgbClr val="000000"/>
                          </a:solidFill>
                          <a:latin typeface="Century Gothic"/>
                        </a:rPr>
                        <a:t>Louňovice</a:t>
                      </a:r>
                      <a:endParaRPr lang="cs-CZ" sz="1200" b="1" i="0" u="none" strike="noStrike" dirty="0">
                        <a:solidFill>
                          <a:srgbClr val="000000"/>
                        </a:solidFill>
                        <a:latin typeface="Century Gothic"/>
                      </a:endParaRPr>
                    </a:p>
                  </a:txBody>
                  <a:tcPr marL="8670" marR="8670" marT="8670"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Century Gothic"/>
                        </a:rPr>
                        <a:t>10.05. 10:15</a:t>
                      </a:r>
                    </a:p>
                  </a:txBody>
                  <a:tcPr marL="8670" marR="8670" marT="8670"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Century Gothic"/>
                        </a:rPr>
                        <a:t>SO</a:t>
                      </a:r>
                    </a:p>
                  </a:txBody>
                  <a:tcPr marL="8670" marR="8670" marT="8670" marB="0" anchor="ctr">
                    <a:lnL>
                      <a:noFill/>
                    </a:lnL>
                    <a:lnR>
                      <a:noFill/>
                    </a:lnR>
                    <a:lnT>
                      <a:noFill/>
                    </a:lnT>
                    <a:lnB>
                      <a:noFill/>
                    </a:lnB>
                    <a:solidFill>
                      <a:srgbClr val="FFFF00"/>
                    </a:solidFill>
                  </a:tcPr>
                </a:tc>
                <a:extLst>
                  <a:ext uri="{0D108BD9-81ED-4DB2-BD59-A6C34878D82A}">
                    <a16:rowId xmlns:a16="http://schemas.microsoft.com/office/drawing/2014/main" val="10011"/>
                  </a:ext>
                </a:extLst>
              </a:tr>
              <a:tr h="253743">
                <a:tc>
                  <a:txBody>
                    <a:bodyPr/>
                    <a:lstStyle/>
                    <a:p>
                      <a:pPr algn="ctr" rtl="0" fontAlgn="ctr"/>
                      <a:r>
                        <a:rPr lang="cs-CZ" sz="1200" b="1" i="0" u="none" strike="noStrike">
                          <a:solidFill>
                            <a:srgbClr val="000000"/>
                          </a:solidFill>
                          <a:latin typeface="Century Gothic"/>
                        </a:rPr>
                        <a:t>Český Brod</a:t>
                      </a:r>
                    </a:p>
                  </a:txBody>
                  <a:tcPr marL="8670" marR="8670" marT="8670" marB="0" anchor="ctr">
                    <a:lnL>
                      <a:noFill/>
                    </a:lnL>
                    <a:lnR>
                      <a:noFill/>
                    </a:lnR>
                    <a:lnT>
                      <a:noFill/>
                    </a:lnT>
                    <a:lnB>
                      <a:noFill/>
                    </a:lnB>
                    <a:solidFill>
                      <a:srgbClr val="99FF66"/>
                    </a:solidFill>
                  </a:tcPr>
                </a:tc>
                <a:tc>
                  <a:txBody>
                    <a:bodyPr/>
                    <a:lstStyle/>
                    <a:p>
                      <a:pPr algn="ctr" rtl="0" fontAlgn="ctr"/>
                      <a:r>
                        <a:rPr lang="cs-CZ" sz="1200" b="1" i="0" u="none" strike="noStrike" dirty="0">
                          <a:solidFill>
                            <a:srgbClr val="000000"/>
                          </a:solidFill>
                          <a:latin typeface="Century Gothic"/>
                        </a:rPr>
                        <a:t>Nový Bor</a:t>
                      </a:r>
                    </a:p>
                  </a:txBody>
                  <a:tcPr marL="8670" marR="8670" marT="8670" marB="0" anchor="ctr">
                    <a:lnL>
                      <a:noFill/>
                    </a:lnL>
                    <a:lnR>
                      <a:noFill/>
                    </a:lnR>
                    <a:lnT>
                      <a:noFill/>
                    </a:lnT>
                    <a:lnB>
                      <a:noFill/>
                    </a:lnB>
                    <a:solidFill>
                      <a:srgbClr val="99FF66"/>
                    </a:solidFill>
                  </a:tcPr>
                </a:tc>
                <a:tc>
                  <a:txBody>
                    <a:bodyPr/>
                    <a:lstStyle/>
                    <a:p>
                      <a:pPr algn="ctr" rtl="0" fontAlgn="ctr"/>
                      <a:r>
                        <a:rPr lang="cs-CZ" sz="1200" b="1" i="0" u="none" strike="noStrike">
                          <a:solidFill>
                            <a:srgbClr val="000000"/>
                          </a:solidFill>
                          <a:latin typeface="Century Gothic"/>
                        </a:rPr>
                        <a:t>10.05. 17:00</a:t>
                      </a:r>
                    </a:p>
                  </a:txBody>
                  <a:tcPr marL="8670" marR="8670" marT="8670" marB="0" anchor="ctr">
                    <a:lnL>
                      <a:noFill/>
                    </a:lnL>
                    <a:lnR>
                      <a:noFill/>
                    </a:lnR>
                    <a:lnT>
                      <a:noFill/>
                    </a:lnT>
                    <a:lnB>
                      <a:noFill/>
                    </a:lnB>
                    <a:solidFill>
                      <a:srgbClr val="99FF66"/>
                    </a:solidFill>
                  </a:tcPr>
                </a:tc>
                <a:tc>
                  <a:txBody>
                    <a:bodyPr/>
                    <a:lstStyle/>
                    <a:p>
                      <a:pPr algn="ctr" rtl="0" fontAlgn="ctr"/>
                      <a:r>
                        <a:rPr lang="cs-CZ" sz="1200" b="1" i="0" u="none" strike="noStrike">
                          <a:solidFill>
                            <a:srgbClr val="000000"/>
                          </a:solidFill>
                          <a:latin typeface="Century Gothic"/>
                        </a:rPr>
                        <a:t>SO</a:t>
                      </a:r>
                    </a:p>
                  </a:txBody>
                  <a:tcPr marL="8670" marR="8670" marT="8670" marB="0" anchor="ctr">
                    <a:lnL>
                      <a:noFill/>
                    </a:lnL>
                    <a:lnR>
                      <a:noFill/>
                    </a:lnR>
                    <a:lnT>
                      <a:noFill/>
                    </a:lnT>
                    <a:lnB>
                      <a:noFill/>
                    </a:lnB>
                    <a:solidFill>
                      <a:srgbClr val="99FF66"/>
                    </a:solidFill>
                  </a:tcPr>
                </a:tc>
                <a:extLst>
                  <a:ext uri="{0D108BD9-81ED-4DB2-BD59-A6C34878D82A}">
                    <a16:rowId xmlns:a16="http://schemas.microsoft.com/office/drawing/2014/main" val="10012"/>
                  </a:ext>
                </a:extLst>
              </a:tr>
              <a:tr h="253743">
                <a:tc>
                  <a:txBody>
                    <a:bodyPr/>
                    <a:lstStyle/>
                    <a:p>
                      <a:pPr algn="ctr" rtl="0" fontAlgn="ctr"/>
                      <a:r>
                        <a:rPr lang="cs-CZ" sz="1200" b="1" i="0" u="none" strike="noStrike">
                          <a:solidFill>
                            <a:srgbClr val="000000"/>
                          </a:solidFill>
                          <a:latin typeface="Century Gothic"/>
                        </a:rPr>
                        <a:t>Úvaly</a:t>
                      </a:r>
                    </a:p>
                  </a:txBody>
                  <a:tcPr marL="8670" marR="8670" marT="8670" marB="0" anchor="ctr">
                    <a:lnL>
                      <a:noFill/>
                    </a:lnL>
                    <a:lnR>
                      <a:noFill/>
                    </a:lnR>
                    <a:lnT>
                      <a:noFill/>
                    </a:lnT>
                    <a:lnB>
                      <a:noFill/>
                    </a:lnB>
                    <a:solidFill>
                      <a:srgbClr val="FFFF00"/>
                    </a:solidFill>
                  </a:tcPr>
                </a:tc>
                <a:tc>
                  <a:txBody>
                    <a:bodyPr/>
                    <a:lstStyle/>
                    <a:p>
                      <a:pPr algn="ctr" rtl="0" fontAlgn="ctr"/>
                      <a:r>
                        <a:rPr lang="cs-CZ" sz="1200" b="1" i="0" u="none" strike="noStrike" dirty="0" err="1">
                          <a:solidFill>
                            <a:srgbClr val="000000"/>
                          </a:solidFill>
                          <a:latin typeface="Century Gothic"/>
                        </a:rPr>
                        <a:t>Litol</a:t>
                      </a:r>
                      <a:endParaRPr lang="cs-CZ" sz="1200" b="1" i="0" u="none" strike="noStrike" dirty="0">
                        <a:solidFill>
                          <a:srgbClr val="000000"/>
                        </a:solidFill>
                        <a:latin typeface="Century Gothic"/>
                      </a:endParaRPr>
                    </a:p>
                  </a:txBody>
                  <a:tcPr marL="8670" marR="8670" marT="8670" marB="0" anchor="ctr">
                    <a:lnL>
                      <a:noFill/>
                    </a:lnL>
                    <a:lnR>
                      <a:noFill/>
                    </a:lnR>
                    <a:lnT>
                      <a:noFill/>
                    </a:lnT>
                    <a:lnB>
                      <a:noFill/>
                    </a:lnB>
                    <a:solidFill>
                      <a:srgbClr val="FFFF00"/>
                    </a:solidFill>
                  </a:tcPr>
                </a:tc>
                <a:tc>
                  <a:txBody>
                    <a:bodyPr/>
                    <a:lstStyle/>
                    <a:p>
                      <a:pPr algn="ctr" rtl="0" fontAlgn="ctr"/>
                      <a:r>
                        <a:rPr lang="cs-CZ" sz="1200" b="1" i="0" u="none" strike="noStrike" dirty="0">
                          <a:solidFill>
                            <a:srgbClr val="000000"/>
                          </a:solidFill>
                          <a:latin typeface="Century Gothic"/>
                        </a:rPr>
                        <a:t>11.05. 17:00</a:t>
                      </a:r>
                    </a:p>
                  </a:txBody>
                  <a:tcPr marL="8670" marR="8670" marT="8670"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Century Gothic"/>
                        </a:rPr>
                        <a:t>NE</a:t>
                      </a:r>
                    </a:p>
                  </a:txBody>
                  <a:tcPr marL="8670" marR="8670" marT="8670" marB="0" anchor="ctr">
                    <a:lnL>
                      <a:noFill/>
                    </a:lnL>
                    <a:lnR>
                      <a:noFill/>
                    </a:lnR>
                    <a:lnT>
                      <a:noFill/>
                    </a:lnT>
                    <a:lnB>
                      <a:noFill/>
                    </a:lnB>
                    <a:solidFill>
                      <a:srgbClr val="FFFF00"/>
                    </a:solidFill>
                  </a:tcPr>
                </a:tc>
                <a:extLst>
                  <a:ext uri="{0D108BD9-81ED-4DB2-BD59-A6C34878D82A}">
                    <a16:rowId xmlns:a16="http://schemas.microsoft.com/office/drawing/2014/main" val="10013"/>
                  </a:ext>
                </a:extLst>
              </a:tr>
              <a:tr h="253743">
                <a:tc>
                  <a:txBody>
                    <a:bodyPr/>
                    <a:lstStyle/>
                    <a:p>
                      <a:pPr algn="ctr" rtl="0" fontAlgn="ctr"/>
                      <a:r>
                        <a:rPr lang="cs-CZ" sz="1200" b="1" i="0" u="none" strike="noStrike">
                          <a:solidFill>
                            <a:srgbClr val="000000"/>
                          </a:solidFill>
                          <a:latin typeface="Century Gothic"/>
                        </a:rPr>
                        <a:t>Lovosice</a:t>
                      </a:r>
                    </a:p>
                  </a:txBody>
                  <a:tcPr marL="8670" marR="8670" marT="8670" marB="0" anchor="ctr">
                    <a:lnL>
                      <a:noFill/>
                    </a:lnL>
                    <a:lnR>
                      <a:noFill/>
                    </a:lnR>
                    <a:lnT>
                      <a:noFill/>
                    </a:lnT>
                    <a:lnB>
                      <a:noFill/>
                    </a:lnB>
                    <a:solidFill>
                      <a:srgbClr val="99FF66"/>
                    </a:solidFill>
                  </a:tcPr>
                </a:tc>
                <a:tc>
                  <a:txBody>
                    <a:bodyPr/>
                    <a:lstStyle/>
                    <a:p>
                      <a:pPr algn="ctr" rtl="0" fontAlgn="ctr"/>
                      <a:r>
                        <a:rPr lang="cs-CZ" sz="1200" b="1" i="0" u="none" strike="noStrike">
                          <a:solidFill>
                            <a:srgbClr val="000000"/>
                          </a:solidFill>
                          <a:latin typeface="Century Gothic"/>
                        </a:rPr>
                        <a:t>Štětí</a:t>
                      </a:r>
                    </a:p>
                  </a:txBody>
                  <a:tcPr marL="8670" marR="8670" marT="8670" marB="0" anchor="ctr">
                    <a:lnL>
                      <a:noFill/>
                    </a:lnL>
                    <a:lnR>
                      <a:noFill/>
                    </a:lnR>
                    <a:lnT>
                      <a:noFill/>
                    </a:lnT>
                    <a:lnB>
                      <a:noFill/>
                    </a:lnB>
                    <a:solidFill>
                      <a:srgbClr val="99FF66"/>
                    </a:solidFill>
                  </a:tcPr>
                </a:tc>
                <a:tc>
                  <a:txBody>
                    <a:bodyPr/>
                    <a:lstStyle/>
                    <a:p>
                      <a:pPr algn="ctr" rtl="0" fontAlgn="ctr"/>
                      <a:r>
                        <a:rPr lang="cs-CZ" sz="1200" b="1" i="0" u="none" strike="noStrike" dirty="0">
                          <a:solidFill>
                            <a:srgbClr val="000000"/>
                          </a:solidFill>
                          <a:latin typeface="Century Gothic"/>
                        </a:rPr>
                        <a:t>10.05. 10:15</a:t>
                      </a:r>
                    </a:p>
                  </a:txBody>
                  <a:tcPr marL="8670" marR="8670" marT="8670" marB="0" anchor="ctr">
                    <a:lnL>
                      <a:noFill/>
                    </a:lnL>
                    <a:lnR>
                      <a:noFill/>
                    </a:lnR>
                    <a:lnT>
                      <a:noFill/>
                    </a:lnT>
                    <a:lnB>
                      <a:noFill/>
                    </a:lnB>
                    <a:solidFill>
                      <a:srgbClr val="99FF66"/>
                    </a:solidFill>
                  </a:tcPr>
                </a:tc>
                <a:tc>
                  <a:txBody>
                    <a:bodyPr/>
                    <a:lstStyle/>
                    <a:p>
                      <a:pPr algn="ctr" rtl="0" fontAlgn="ctr"/>
                      <a:r>
                        <a:rPr lang="cs-CZ" sz="1200" b="1" i="0" u="none" strike="noStrike">
                          <a:solidFill>
                            <a:srgbClr val="000000"/>
                          </a:solidFill>
                          <a:latin typeface="Century Gothic"/>
                        </a:rPr>
                        <a:t>SO</a:t>
                      </a:r>
                    </a:p>
                  </a:txBody>
                  <a:tcPr marL="8670" marR="8670" marT="8670" marB="0" anchor="ctr">
                    <a:lnL>
                      <a:noFill/>
                    </a:lnL>
                    <a:lnR>
                      <a:noFill/>
                    </a:lnR>
                    <a:lnT>
                      <a:noFill/>
                    </a:lnT>
                    <a:lnB>
                      <a:noFill/>
                    </a:lnB>
                    <a:solidFill>
                      <a:srgbClr val="99FF66"/>
                    </a:solidFill>
                  </a:tcPr>
                </a:tc>
                <a:extLst>
                  <a:ext uri="{0D108BD9-81ED-4DB2-BD59-A6C34878D82A}">
                    <a16:rowId xmlns:a16="http://schemas.microsoft.com/office/drawing/2014/main" val="10014"/>
                  </a:ext>
                </a:extLst>
              </a:tr>
              <a:tr h="253743">
                <a:tc>
                  <a:txBody>
                    <a:bodyPr/>
                    <a:lstStyle/>
                    <a:p>
                      <a:pPr algn="ctr" rtl="0" fontAlgn="ctr"/>
                      <a:r>
                        <a:rPr lang="cs-CZ" sz="1200" b="1" i="0" u="none" strike="noStrike">
                          <a:solidFill>
                            <a:srgbClr val="000000"/>
                          </a:solidFill>
                          <a:latin typeface="Century Gothic"/>
                        </a:rPr>
                        <a:t>LoKo Chomutov</a:t>
                      </a:r>
                    </a:p>
                  </a:txBody>
                  <a:tcPr marL="8670" marR="8670" marT="8670"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Century Gothic"/>
                        </a:rPr>
                        <a:t>Kladno</a:t>
                      </a:r>
                    </a:p>
                  </a:txBody>
                  <a:tcPr marL="8670" marR="8670" marT="8670" marB="0" anchor="ctr">
                    <a:lnL>
                      <a:noFill/>
                    </a:lnL>
                    <a:lnR>
                      <a:noFill/>
                    </a:lnR>
                    <a:lnT>
                      <a:noFill/>
                    </a:lnT>
                    <a:lnB>
                      <a:noFill/>
                    </a:lnB>
                    <a:solidFill>
                      <a:srgbClr val="FFFF00"/>
                    </a:solidFill>
                  </a:tcPr>
                </a:tc>
                <a:tc>
                  <a:txBody>
                    <a:bodyPr/>
                    <a:lstStyle/>
                    <a:p>
                      <a:pPr algn="ctr" rtl="0" fontAlgn="ctr"/>
                      <a:r>
                        <a:rPr lang="cs-CZ" sz="1200" b="1" i="0" u="none" strike="noStrike" dirty="0">
                          <a:solidFill>
                            <a:srgbClr val="000000"/>
                          </a:solidFill>
                          <a:latin typeface="Century Gothic"/>
                        </a:rPr>
                        <a:t>10.05. 10:30</a:t>
                      </a:r>
                    </a:p>
                  </a:txBody>
                  <a:tcPr marL="8670" marR="8670" marT="8670" marB="0" anchor="ctr">
                    <a:lnL>
                      <a:noFill/>
                    </a:lnL>
                    <a:lnR>
                      <a:noFill/>
                    </a:lnR>
                    <a:lnT>
                      <a:noFill/>
                    </a:lnT>
                    <a:lnB>
                      <a:noFill/>
                    </a:lnB>
                    <a:solidFill>
                      <a:srgbClr val="FFFF00"/>
                    </a:solidFill>
                  </a:tcPr>
                </a:tc>
                <a:tc>
                  <a:txBody>
                    <a:bodyPr/>
                    <a:lstStyle/>
                    <a:p>
                      <a:pPr algn="ctr" rtl="0" fontAlgn="ctr"/>
                      <a:r>
                        <a:rPr lang="cs-CZ" sz="1200" b="1" i="0" u="none" strike="noStrike">
                          <a:solidFill>
                            <a:srgbClr val="000000"/>
                          </a:solidFill>
                          <a:latin typeface="Century Gothic"/>
                        </a:rPr>
                        <a:t>SO</a:t>
                      </a:r>
                    </a:p>
                  </a:txBody>
                  <a:tcPr marL="8670" marR="8670" marT="8670" marB="0" anchor="ctr">
                    <a:lnL>
                      <a:noFill/>
                    </a:lnL>
                    <a:lnR>
                      <a:noFill/>
                    </a:lnR>
                    <a:lnT>
                      <a:noFill/>
                    </a:lnT>
                    <a:lnB>
                      <a:noFill/>
                    </a:lnB>
                    <a:solidFill>
                      <a:srgbClr val="FFFF00"/>
                    </a:solidFill>
                  </a:tcPr>
                </a:tc>
                <a:extLst>
                  <a:ext uri="{0D108BD9-81ED-4DB2-BD59-A6C34878D82A}">
                    <a16:rowId xmlns:a16="http://schemas.microsoft.com/office/drawing/2014/main" val="10015"/>
                  </a:ext>
                </a:extLst>
              </a:tr>
              <a:tr h="253743">
                <a:tc>
                  <a:txBody>
                    <a:bodyPr/>
                    <a:lstStyle/>
                    <a:p>
                      <a:pPr algn="ctr" rtl="0" fontAlgn="ctr"/>
                      <a:r>
                        <a:rPr lang="cs-CZ" sz="1200" b="1" i="0" u="none" strike="noStrike">
                          <a:solidFill>
                            <a:srgbClr val="000000"/>
                          </a:solidFill>
                          <a:latin typeface="Century Gothic"/>
                        </a:rPr>
                        <a:t>Neratovice-Byškovice</a:t>
                      </a:r>
                    </a:p>
                  </a:txBody>
                  <a:tcPr marL="8670" marR="8670" marT="8670" marB="0" anchor="ctr">
                    <a:lnL>
                      <a:noFill/>
                    </a:lnL>
                    <a:lnR>
                      <a:noFill/>
                    </a:lnR>
                    <a:lnT>
                      <a:noFill/>
                    </a:lnT>
                    <a:lnB>
                      <a:noFill/>
                    </a:lnB>
                    <a:solidFill>
                      <a:srgbClr val="99FF66"/>
                    </a:solidFill>
                  </a:tcPr>
                </a:tc>
                <a:tc>
                  <a:txBody>
                    <a:bodyPr/>
                    <a:lstStyle/>
                    <a:p>
                      <a:pPr algn="ctr" rtl="0" fontAlgn="ctr"/>
                      <a:r>
                        <a:rPr lang="cs-CZ" sz="1200" b="1" i="0" u="none" strike="noStrike">
                          <a:solidFill>
                            <a:srgbClr val="000000"/>
                          </a:solidFill>
                          <a:latin typeface="Century Gothic"/>
                        </a:rPr>
                        <a:t>Žatec</a:t>
                      </a:r>
                    </a:p>
                  </a:txBody>
                  <a:tcPr marL="8670" marR="8670" marT="8670" marB="0" anchor="ctr">
                    <a:lnL>
                      <a:noFill/>
                    </a:lnL>
                    <a:lnR>
                      <a:noFill/>
                    </a:lnR>
                    <a:lnT>
                      <a:noFill/>
                    </a:lnT>
                    <a:lnB>
                      <a:noFill/>
                    </a:lnB>
                    <a:solidFill>
                      <a:srgbClr val="99FF66"/>
                    </a:solidFill>
                  </a:tcPr>
                </a:tc>
                <a:tc>
                  <a:txBody>
                    <a:bodyPr/>
                    <a:lstStyle/>
                    <a:p>
                      <a:pPr algn="ctr" rtl="0" fontAlgn="ctr"/>
                      <a:r>
                        <a:rPr lang="cs-CZ" sz="1200" b="1" i="0" u="none" strike="noStrike" dirty="0">
                          <a:solidFill>
                            <a:srgbClr val="000000"/>
                          </a:solidFill>
                          <a:latin typeface="Century Gothic"/>
                        </a:rPr>
                        <a:t>11.05. 17:00</a:t>
                      </a:r>
                    </a:p>
                  </a:txBody>
                  <a:tcPr marL="8670" marR="8670" marT="8670" marB="0" anchor="ctr">
                    <a:lnL>
                      <a:noFill/>
                    </a:lnL>
                    <a:lnR>
                      <a:noFill/>
                    </a:lnR>
                    <a:lnT>
                      <a:noFill/>
                    </a:lnT>
                    <a:lnB>
                      <a:noFill/>
                    </a:lnB>
                    <a:solidFill>
                      <a:srgbClr val="99FF66"/>
                    </a:solidFill>
                  </a:tcPr>
                </a:tc>
                <a:tc>
                  <a:txBody>
                    <a:bodyPr/>
                    <a:lstStyle/>
                    <a:p>
                      <a:pPr algn="ctr" rtl="0" fontAlgn="ctr"/>
                      <a:r>
                        <a:rPr lang="cs-CZ" sz="1200" b="1" i="0" u="none" strike="noStrike" dirty="0">
                          <a:solidFill>
                            <a:srgbClr val="000000"/>
                          </a:solidFill>
                          <a:latin typeface="Century Gothic"/>
                        </a:rPr>
                        <a:t>NE</a:t>
                      </a:r>
                    </a:p>
                  </a:txBody>
                  <a:tcPr marL="8670" marR="8670" marT="8670" marB="0" anchor="ctr">
                    <a:lnL>
                      <a:noFill/>
                    </a:lnL>
                    <a:lnR>
                      <a:noFill/>
                    </a:lnR>
                    <a:lnT>
                      <a:noFill/>
                    </a:lnT>
                    <a:lnB>
                      <a:noFill/>
                    </a:lnB>
                    <a:solidFill>
                      <a:srgbClr val="99FF66"/>
                    </a:solidFill>
                  </a:tcPr>
                </a:tc>
                <a:extLst>
                  <a:ext uri="{0D108BD9-81ED-4DB2-BD59-A6C34878D82A}">
                    <a16:rowId xmlns:a16="http://schemas.microsoft.com/office/drawing/2014/main" val="10016"/>
                  </a:ext>
                </a:extLst>
              </a:tr>
              <a:tr h="253743">
                <a:tc>
                  <a:txBody>
                    <a:bodyPr/>
                    <a:lstStyle/>
                    <a:p>
                      <a:pPr algn="ctr" rtl="0" fontAlgn="ctr"/>
                      <a:r>
                        <a:rPr lang="cs-CZ" sz="1100" b="1" i="0" u="none" strike="noStrike">
                          <a:solidFill>
                            <a:srgbClr val="000000"/>
                          </a:solidFill>
                          <a:latin typeface="Century Gothic"/>
                        </a:rPr>
                        <a:t>Brozany</a:t>
                      </a:r>
                    </a:p>
                  </a:txBody>
                  <a:tcPr marL="8670" marR="8670" marT="8670" marB="0" anchor="ctr">
                    <a:lnL>
                      <a:noFill/>
                    </a:lnL>
                    <a:lnR>
                      <a:noFill/>
                    </a:lnR>
                    <a:lnT>
                      <a:noFill/>
                    </a:lnT>
                    <a:lnB>
                      <a:noFill/>
                    </a:lnB>
                    <a:solidFill>
                      <a:srgbClr val="FFFF00"/>
                    </a:solidFill>
                  </a:tcPr>
                </a:tc>
                <a:tc>
                  <a:txBody>
                    <a:bodyPr/>
                    <a:lstStyle/>
                    <a:p>
                      <a:pPr algn="ctr" rtl="0" fontAlgn="ctr"/>
                      <a:r>
                        <a:rPr lang="cs-CZ" sz="1100" b="1" i="0" u="none" strike="noStrike">
                          <a:solidFill>
                            <a:srgbClr val="000000"/>
                          </a:solidFill>
                          <a:latin typeface="Century Gothic"/>
                        </a:rPr>
                        <a:t>Souš</a:t>
                      </a:r>
                    </a:p>
                  </a:txBody>
                  <a:tcPr marL="8670" marR="8670" marT="8670" marB="0" anchor="ctr">
                    <a:lnL>
                      <a:noFill/>
                    </a:lnL>
                    <a:lnR>
                      <a:noFill/>
                    </a:lnR>
                    <a:lnT>
                      <a:noFill/>
                    </a:lnT>
                    <a:lnB>
                      <a:noFill/>
                    </a:lnB>
                    <a:solidFill>
                      <a:srgbClr val="FFFF00"/>
                    </a:solidFill>
                  </a:tcPr>
                </a:tc>
                <a:tc>
                  <a:txBody>
                    <a:bodyPr/>
                    <a:lstStyle/>
                    <a:p>
                      <a:pPr algn="ctr" rtl="0" fontAlgn="ctr"/>
                      <a:r>
                        <a:rPr lang="cs-CZ" sz="1100" b="1" i="0" u="none" strike="noStrike">
                          <a:solidFill>
                            <a:srgbClr val="000000"/>
                          </a:solidFill>
                          <a:latin typeface="Century Gothic"/>
                        </a:rPr>
                        <a:t>11.05. 17:00</a:t>
                      </a:r>
                    </a:p>
                  </a:txBody>
                  <a:tcPr marL="8670" marR="8670" marT="8670" marB="0" anchor="ctr">
                    <a:lnL>
                      <a:noFill/>
                    </a:lnL>
                    <a:lnR>
                      <a:noFill/>
                    </a:lnR>
                    <a:lnT>
                      <a:noFill/>
                    </a:lnT>
                    <a:lnB>
                      <a:noFill/>
                    </a:lnB>
                    <a:solidFill>
                      <a:srgbClr val="FFFF00"/>
                    </a:solidFill>
                  </a:tcPr>
                </a:tc>
                <a:tc>
                  <a:txBody>
                    <a:bodyPr/>
                    <a:lstStyle/>
                    <a:p>
                      <a:pPr algn="ctr" rtl="0" fontAlgn="ctr"/>
                      <a:r>
                        <a:rPr lang="cs-CZ" sz="1100" b="1" i="0" u="none" strike="noStrike" dirty="0">
                          <a:solidFill>
                            <a:srgbClr val="000000"/>
                          </a:solidFill>
                          <a:latin typeface="Century Gothic"/>
                        </a:rPr>
                        <a:t>NE</a:t>
                      </a:r>
                    </a:p>
                  </a:txBody>
                  <a:tcPr marL="8670" marR="8670" marT="8670" marB="0" anchor="ctr">
                    <a:lnL>
                      <a:noFill/>
                    </a:lnL>
                    <a:lnR>
                      <a:noFill/>
                    </a:lnR>
                    <a:lnT>
                      <a:noFill/>
                    </a:lnT>
                    <a:lnB>
                      <a:noFill/>
                    </a:lnB>
                    <a:solidFill>
                      <a:srgbClr val="FFFF00"/>
                    </a:solidFill>
                  </a:tcPr>
                </a:tc>
                <a:extLst>
                  <a:ext uri="{0D108BD9-81ED-4DB2-BD59-A6C34878D82A}">
                    <a16:rowId xmlns:a16="http://schemas.microsoft.com/office/drawing/2014/main" val="10017"/>
                  </a:ext>
                </a:extLst>
              </a:tr>
            </a:tbl>
          </a:graphicData>
        </a:graphic>
      </p:graphicFrame>
      <p:pic>
        <p:nvPicPr>
          <p:cNvPr id="2" name="Picture 1"/>
          <p:cNvPicPr>
            <a:picLocks noChangeAspect="1" noChangeArrowheads="1"/>
          </p:cNvPicPr>
          <p:nvPr/>
        </p:nvPicPr>
        <p:blipFill>
          <a:blip r:embed="rId4" cstate="print"/>
          <a:srcRect/>
          <a:stretch>
            <a:fillRect/>
          </a:stretch>
        </p:blipFill>
        <p:spPr bwMode="auto">
          <a:xfrm>
            <a:off x="6943700" y="6067772"/>
            <a:ext cx="1440160" cy="936104"/>
          </a:xfrm>
          <a:prstGeom prst="rect">
            <a:avLst/>
          </a:prstGeom>
          <a:noFill/>
          <a:ln w="9525">
            <a:noFill/>
            <a:miter lim="800000"/>
            <a:headEnd/>
            <a:tailEnd/>
          </a:ln>
        </p:spPr>
      </p:pic>
      <p:sp>
        <p:nvSpPr>
          <p:cNvPr id="9" name="TextovéPole 8"/>
          <p:cNvSpPr txBox="1"/>
          <p:nvPr/>
        </p:nvSpPr>
        <p:spPr>
          <a:xfrm>
            <a:off x="174948" y="163116"/>
            <a:ext cx="4176464" cy="276999"/>
          </a:xfrm>
          <a:prstGeom prst="rect">
            <a:avLst/>
          </a:prstGeom>
          <a:solidFill>
            <a:srgbClr val="FFFF00"/>
          </a:solidFill>
        </p:spPr>
        <p:txBody>
          <a:bodyPr wrap="square" rtlCol="0">
            <a:spAutoFit/>
          </a:bodyPr>
          <a:lstStyle/>
          <a:p>
            <a:pPr algn="ctr"/>
            <a:r>
              <a:rPr lang="cs-CZ" dirty="0" smtClean="0">
                <a:ln w="0">
                  <a:solidFill>
                    <a:schemeClr val="tx1"/>
                  </a:solidFill>
                </a:ln>
                <a:noFill/>
                <a:latin typeface="DFKai-SB" pitchFamily="65" charset="-120"/>
                <a:ea typeface="DFKai-SB" pitchFamily="65" charset="-120"/>
              </a:rPr>
              <a:t>Pokračování dorosteneckého zápasu s </a:t>
            </a:r>
            <a:r>
              <a:rPr lang="cs-CZ" dirty="0" err="1" smtClean="0">
                <a:ln w="0">
                  <a:solidFill>
                    <a:schemeClr val="tx1"/>
                  </a:solidFill>
                </a:ln>
                <a:noFill/>
                <a:latin typeface="DFKai-SB" pitchFamily="65" charset="-120"/>
                <a:ea typeface="DFKai-SB" pitchFamily="65" charset="-120"/>
              </a:rPr>
              <a:t>Brozany</a:t>
            </a:r>
            <a:endParaRPr lang="cs-CZ" sz="1050" dirty="0">
              <a:ln w="0">
                <a:solidFill>
                  <a:schemeClr val="tx1"/>
                </a:solidFill>
              </a:ln>
              <a:noFill/>
              <a:latin typeface="DFKai-SB" pitchFamily="65" charset="-120"/>
              <a:ea typeface="DFKai-SB" pitchFamily="65" charset="-120"/>
            </a:endParaRPr>
          </a:p>
        </p:txBody>
      </p:sp>
      <p:sp>
        <p:nvSpPr>
          <p:cNvPr id="11" name="TextovéPole 10"/>
          <p:cNvSpPr txBox="1"/>
          <p:nvPr/>
        </p:nvSpPr>
        <p:spPr>
          <a:xfrm>
            <a:off x="174948" y="595164"/>
            <a:ext cx="4176464" cy="3985706"/>
          </a:xfrm>
          <a:prstGeom prst="rect">
            <a:avLst/>
          </a:prstGeom>
          <a:noFill/>
        </p:spPr>
        <p:txBody>
          <a:bodyPr wrap="square" rtlCol="0">
            <a:spAutoFit/>
          </a:bodyPr>
          <a:lstStyle/>
          <a:p>
            <a:r>
              <a:rPr lang="cs-CZ" sz="1100" b="0" dirty="0" smtClean="0">
                <a:latin typeface="Arial" pitchFamily="34" charset="0"/>
                <a:cs typeface="Arial" pitchFamily="34" charset="0"/>
              </a:rPr>
              <a:t>Jenom s vyrovnáním se soupeř smířit nechtěl a i nadále pokračoval, tak třeba Horák, v ohrožování naší branky.  Obrat v zápase byl dokonán v 61. minutě. Postaral se o to Kokeš, který nechytatelnou dělovkou poslal hosty do vedení 3:2.  O 2 minuty později už se zdálo, že bude vyrovnáno, ale tyč po střele Horáčka s tím nesouhlasila.  Naši hráči nejenom že znervózněli, ale stále více diskutovali jak s rozhodčím, tak i mezi sebou a to jim na výkonu moc nepřidalo. V 68. minutě přišel o míč </a:t>
            </a:r>
            <a:r>
              <a:rPr lang="cs-CZ" sz="1100" b="0" dirty="0" err="1" smtClean="0">
                <a:latin typeface="Arial" pitchFamily="34" charset="0"/>
                <a:cs typeface="Arial" pitchFamily="34" charset="0"/>
              </a:rPr>
              <a:t>Balaštík</a:t>
            </a:r>
            <a:r>
              <a:rPr lang="cs-CZ" sz="1100" b="0" dirty="0" smtClean="0">
                <a:latin typeface="Arial" pitchFamily="34" charset="0"/>
                <a:cs typeface="Arial" pitchFamily="34" charset="0"/>
              </a:rPr>
              <a:t> a byla z toho branka už na 4:2. 20 minut před koncem, musel hřiště po červené kartě opustit </a:t>
            </a:r>
            <a:r>
              <a:rPr lang="cs-CZ" sz="1100" b="0" dirty="0" err="1" smtClean="0">
                <a:latin typeface="Arial" pitchFamily="34" charset="0"/>
                <a:cs typeface="Arial" pitchFamily="34" charset="0"/>
              </a:rPr>
              <a:t>brozanský</a:t>
            </a:r>
            <a:r>
              <a:rPr lang="cs-CZ" sz="1100" b="0" dirty="0" smtClean="0">
                <a:latin typeface="Arial" pitchFamily="34" charset="0"/>
                <a:cs typeface="Arial" pitchFamily="34" charset="0"/>
              </a:rPr>
              <a:t> Král. Výhoda jednoho muže v poli, ale na </a:t>
            </a:r>
            <a:r>
              <a:rPr lang="cs-CZ" sz="1100" b="0" dirty="0" err="1" smtClean="0">
                <a:latin typeface="Arial" pitchFamily="34" charset="0"/>
                <a:cs typeface="Arial" pitchFamily="34" charset="0"/>
              </a:rPr>
              <a:t>place</a:t>
            </a:r>
            <a:r>
              <a:rPr lang="cs-CZ" sz="1100" b="0" dirty="0" smtClean="0">
                <a:latin typeface="Arial" pitchFamily="34" charset="0"/>
                <a:cs typeface="Arial" pitchFamily="34" charset="0"/>
              </a:rPr>
              <a:t> moc vidět nebyla. O mírné územní převaze se dá napsat, že byla platonická. Až teprve 3 minuty před koncem si na dlouhou přihrávku naběhl Marek, který jako jeden z nejlepších střelců </a:t>
            </a:r>
            <a:r>
              <a:rPr lang="cs-CZ" sz="1100" b="0" dirty="0" err="1" smtClean="0">
                <a:latin typeface="Arial" pitchFamily="34" charset="0"/>
                <a:cs typeface="Arial" pitchFamily="34" charset="0"/>
              </a:rPr>
              <a:t>Štětí</a:t>
            </a:r>
            <a:r>
              <a:rPr lang="cs-CZ" sz="1100" b="0" dirty="0" smtClean="0">
                <a:latin typeface="Arial" pitchFamily="34" charset="0"/>
                <a:cs typeface="Arial" pitchFamily="34" charset="0"/>
              </a:rPr>
              <a:t> moc v tomto utkání vidět nebyl, a po precizním uvolnění snížil na 3:4.  Ve zbývajícím čase už hosté vedení pohlídali a po závěrečném hvizdu mohli slavit vítězství 4:3. Druhý poločas jsme nezvládli. Aktivitu jsme přenechali soupeři, který toho využil a domů odjel jako vítěz.</a:t>
            </a:r>
          </a:p>
          <a:p>
            <a:r>
              <a:rPr lang="cs-CZ" sz="1100" b="0" u="sng" dirty="0" smtClean="0">
                <a:latin typeface="Arial" pitchFamily="34" charset="0"/>
                <a:cs typeface="Arial" pitchFamily="34" charset="0"/>
              </a:rPr>
              <a:t>Branky:</a:t>
            </a:r>
            <a:r>
              <a:rPr lang="cs-CZ" sz="1100" b="0" dirty="0" smtClean="0">
                <a:latin typeface="Arial" pitchFamily="34" charset="0"/>
                <a:cs typeface="Arial" pitchFamily="34" charset="0"/>
              </a:rPr>
              <a:t> Jan </a:t>
            </a:r>
            <a:r>
              <a:rPr lang="cs-CZ" sz="1100" b="0" dirty="0" err="1" smtClean="0">
                <a:latin typeface="Arial" pitchFamily="34" charset="0"/>
                <a:cs typeface="Arial" pitchFamily="34" charset="0"/>
              </a:rPr>
              <a:t>Grepl</a:t>
            </a:r>
            <a:r>
              <a:rPr lang="cs-CZ" sz="1100" b="0" dirty="0" smtClean="0">
                <a:latin typeface="Arial" pitchFamily="34" charset="0"/>
                <a:cs typeface="Arial" pitchFamily="34" charset="0"/>
              </a:rPr>
              <a:t> 1, </a:t>
            </a:r>
            <a:r>
              <a:rPr lang="cs-CZ" sz="1100" b="0" dirty="0" err="1" smtClean="0">
                <a:latin typeface="Arial" pitchFamily="34" charset="0"/>
                <a:cs typeface="Arial" pitchFamily="34" charset="0"/>
              </a:rPr>
              <a:t>Balaštík</a:t>
            </a:r>
            <a:r>
              <a:rPr lang="cs-CZ" sz="1100" b="0" dirty="0" smtClean="0">
                <a:latin typeface="Arial" pitchFamily="34" charset="0"/>
                <a:cs typeface="Arial" pitchFamily="34" charset="0"/>
              </a:rPr>
              <a:t> 1, Marek 1</a:t>
            </a:r>
          </a:p>
          <a:p>
            <a:r>
              <a:rPr lang="cs-CZ" sz="1100" b="0" u="sng" dirty="0" smtClean="0">
                <a:latin typeface="Arial" pitchFamily="34" charset="0"/>
                <a:cs typeface="Arial" pitchFamily="34" charset="0"/>
              </a:rPr>
              <a:t>Sestava:</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J.Vaněk</a:t>
            </a:r>
            <a:r>
              <a:rPr lang="cs-CZ" sz="1100" b="0" dirty="0" smtClean="0">
                <a:latin typeface="Arial" pitchFamily="34" charset="0"/>
                <a:cs typeface="Arial" pitchFamily="34" charset="0"/>
              </a:rPr>
              <a:t>- Jakub </a:t>
            </a:r>
            <a:r>
              <a:rPr lang="cs-CZ" sz="1100" b="0" dirty="0" err="1" smtClean="0">
                <a:latin typeface="Arial" pitchFamily="34" charset="0"/>
                <a:cs typeface="Arial" pitchFamily="34" charset="0"/>
              </a:rPr>
              <a:t>Grepl</a:t>
            </a:r>
            <a:r>
              <a:rPr lang="cs-CZ" sz="1100" b="0" dirty="0" smtClean="0">
                <a:latin typeface="Arial" pitchFamily="34" charset="0"/>
                <a:cs typeface="Arial" pitchFamily="34" charset="0"/>
              </a:rPr>
              <a:t>, Srba, </a:t>
            </a:r>
            <a:r>
              <a:rPr lang="cs-CZ" sz="1100" b="0" dirty="0" err="1" smtClean="0">
                <a:latin typeface="Arial" pitchFamily="34" charset="0"/>
                <a:cs typeface="Arial" pitchFamily="34" charset="0"/>
              </a:rPr>
              <a:t>Balaštík</a:t>
            </a:r>
            <a:r>
              <a:rPr lang="cs-CZ" sz="1100" b="0" dirty="0" smtClean="0">
                <a:latin typeface="Arial" pitchFamily="34" charset="0"/>
                <a:cs typeface="Arial" pitchFamily="34" charset="0"/>
              </a:rPr>
              <a:t>, Bidlo, Kober, </a:t>
            </a:r>
            <a:r>
              <a:rPr lang="cs-CZ" sz="1100" b="0" dirty="0" err="1" smtClean="0">
                <a:latin typeface="Arial" pitchFamily="34" charset="0"/>
                <a:cs typeface="Arial" pitchFamily="34" charset="0"/>
              </a:rPr>
              <a:t>Chvalina</a:t>
            </a:r>
            <a:r>
              <a:rPr lang="cs-CZ" sz="1100" b="0" dirty="0" smtClean="0">
                <a:latin typeface="Arial" pitchFamily="34" charset="0"/>
                <a:cs typeface="Arial" pitchFamily="34" charset="0"/>
              </a:rPr>
              <a:t>, Horáček, Jan </a:t>
            </a:r>
            <a:r>
              <a:rPr lang="cs-CZ" sz="1100" b="0" dirty="0" err="1" smtClean="0">
                <a:latin typeface="Arial" pitchFamily="34" charset="0"/>
                <a:cs typeface="Arial" pitchFamily="34" charset="0"/>
              </a:rPr>
              <a:t>Grepl</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Danč</a:t>
            </a:r>
            <a:r>
              <a:rPr lang="cs-CZ" sz="1100" b="0" dirty="0" smtClean="0">
                <a:latin typeface="Arial" pitchFamily="34" charset="0"/>
                <a:cs typeface="Arial" pitchFamily="34" charset="0"/>
              </a:rPr>
              <a:t>, Marek</a:t>
            </a:r>
          </a:p>
          <a:p>
            <a:r>
              <a:rPr lang="cs-CZ" sz="1100" b="0" u="sng" dirty="0" smtClean="0">
                <a:latin typeface="Arial" pitchFamily="34" charset="0"/>
                <a:cs typeface="Arial" pitchFamily="34" charset="0"/>
              </a:rPr>
              <a:t>Trenér:</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P.Hoznédl</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L</a:t>
            </a:r>
            <a:r>
              <a:rPr lang="cs-CZ" sz="1100" b="0" dirty="0" smtClean="0">
                <a:latin typeface="Arial" pitchFamily="34" charset="0"/>
                <a:cs typeface="Arial" pitchFamily="34" charset="0"/>
              </a:rPr>
              <a:t>.Smrček</a:t>
            </a:r>
          </a:p>
          <a:p>
            <a:r>
              <a:rPr lang="cs-CZ" sz="1100" b="0" u="sng" dirty="0" smtClean="0">
                <a:latin typeface="Arial" pitchFamily="34" charset="0"/>
                <a:cs typeface="Arial" pitchFamily="34" charset="0"/>
              </a:rPr>
              <a:t>Rozhodčí:</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Andrle</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Konfršt</a:t>
            </a:r>
            <a:endParaRPr lang="cs-CZ" sz="1100" b="0" dirty="0">
              <a:latin typeface="Arial" pitchFamily="34" charset="0"/>
              <a:cs typeface="Arial" pitchFamily="34" charset="0"/>
            </a:endParaRPr>
          </a:p>
        </p:txBody>
      </p:sp>
      <p:graphicFrame>
        <p:nvGraphicFramePr>
          <p:cNvPr id="12" name="Tabulka 11"/>
          <p:cNvGraphicFramePr>
            <a:graphicFrameLocks noGrp="1"/>
          </p:cNvGraphicFramePr>
          <p:nvPr/>
        </p:nvGraphicFramePr>
        <p:xfrm>
          <a:off x="318964" y="4771628"/>
          <a:ext cx="4320480" cy="2060575"/>
        </p:xfrm>
        <a:graphic>
          <a:graphicData uri="http://schemas.openxmlformats.org/drawingml/2006/table">
            <a:tbl>
              <a:tblPr/>
              <a:tblGrid>
                <a:gridCol w="1363814">
                  <a:extLst>
                    <a:ext uri="{9D8B030D-6E8A-4147-A177-3AD203B41FA5}">
                      <a16:colId xmlns:a16="http://schemas.microsoft.com/office/drawing/2014/main" val="20000"/>
                    </a:ext>
                  </a:extLst>
                </a:gridCol>
                <a:gridCol w="1429749">
                  <a:extLst>
                    <a:ext uri="{9D8B030D-6E8A-4147-A177-3AD203B41FA5}">
                      <a16:colId xmlns:a16="http://schemas.microsoft.com/office/drawing/2014/main" val="20001"/>
                    </a:ext>
                  </a:extLst>
                </a:gridCol>
                <a:gridCol w="1526917">
                  <a:extLst>
                    <a:ext uri="{9D8B030D-6E8A-4147-A177-3AD203B41FA5}">
                      <a16:colId xmlns:a16="http://schemas.microsoft.com/office/drawing/2014/main" val="20002"/>
                    </a:ext>
                  </a:extLst>
                </a:gridCol>
              </a:tblGrid>
              <a:tr h="666750">
                <a:tc gridSpan="3">
                  <a:txBody>
                    <a:bodyPr/>
                    <a:lstStyle/>
                    <a:p>
                      <a:pPr algn="ctr" fontAlgn="ctr"/>
                      <a:r>
                        <a:rPr lang="pl-PL" sz="2000" b="1" i="0" u="none" strike="noStrike">
                          <a:solidFill>
                            <a:srgbClr val="000000"/>
                          </a:solidFill>
                          <a:latin typeface="Calibri"/>
                        </a:rPr>
                        <a:t>Výsledky 17.kola I. A  třídy dorostu</a:t>
                      </a:r>
                    </a:p>
                  </a:txBody>
                  <a:tcPr marL="9525" marR="9525" marT="9525" marB="0" anchor="ctr">
                    <a:lnL>
                      <a:noFill/>
                    </a:lnL>
                    <a:lnR>
                      <a:noFill/>
                    </a:lnR>
                    <a:lnT>
                      <a:noFill/>
                    </a:lnT>
                    <a:lnB>
                      <a:noFill/>
                    </a:lnB>
                    <a:solidFill>
                      <a:srgbClr val="FDEADB"/>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78765">
                <a:tc>
                  <a:txBody>
                    <a:bodyPr/>
                    <a:lstStyle/>
                    <a:p>
                      <a:pPr algn="ctr" fontAlgn="ctr"/>
                      <a:r>
                        <a:rPr lang="cs-CZ" sz="1200" b="1" i="0" u="none" strike="noStrike">
                          <a:solidFill>
                            <a:srgbClr val="000000"/>
                          </a:solidFill>
                          <a:latin typeface="Arial"/>
                        </a:rPr>
                        <a:t>Štětí</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a:solidFill>
                            <a:srgbClr val="000000"/>
                          </a:solidFill>
                          <a:latin typeface="Arial"/>
                        </a:rPr>
                        <a:t>Brozany</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a:solidFill>
                            <a:srgbClr val="000000"/>
                          </a:solidFill>
                          <a:latin typeface="Arial"/>
                        </a:rPr>
                        <a:t>3:4</a:t>
                      </a:r>
                      <a:r>
                        <a:rPr lang="cs-CZ" sz="1200" b="0" i="0" u="none" strike="noStrike">
                          <a:solidFill>
                            <a:srgbClr val="000000"/>
                          </a:solidFill>
                          <a:latin typeface="Arial"/>
                        </a:rPr>
                        <a:t> </a:t>
                      </a:r>
                      <a:r>
                        <a:rPr lang="cs-CZ" sz="1200" b="1" i="0" u="none" strike="noStrike">
                          <a:solidFill>
                            <a:srgbClr val="000000"/>
                          </a:solidFill>
                          <a:latin typeface="Arial"/>
                        </a:rPr>
                        <a:t>(2:1)</a:t>
                      </a:r>
                    </a:p>
                  </a:txBody>
                  <a:tcPr marL="9525" marR="9525" marT="9525" marB="0" anchor="ctr">
                    <a:lnL>
                      <a:noFill/>
                    </a:lnL>
                    <a:lnR>
                      <a:noFill/>
                    </a:lnR>
                    <a:lnT>
                      <a:noFill/>
                    </a:lnT>
                    <a:lnB>
                      <a:noFill/>
                    </a:lnB>
                    <a:solidFill>
                      <a:srgbClr val="CCFF99"/>
                    </a:solidFill>
                  </a:tcPr>
                </a:tc>
                <a:extLst>
                  <a:ext uri="{0D108BD9-81ED-4DB2-BD59-A6C34878D82A}">
                    <a16:rowId xmlns:a16="http://schemas.microsoft.com/office/drawing/2014/main" val="10001"/>
                  </a:ext>
                </a:extLst>
              </a:tr>
              <a:tr h="278765">
                <a:tc>
                  <a:txBody>
                    <a:bodyPr/>
                    <a:lstStyle/>
                    <a:p>
                      <a:pPr algn="ctr" fontAlgn="ctr"/>
                      <a:r>
                        <a:rPr lang="cs-CZ" sz="1200" b="1" i="0" u="none" strike="noStrike">
                          <a:solidFill>
                            <a:srgbClr val="000000"/>
                          </a:solidFill>
                          <a:latin typeface="Arial"/>
                        </a:rPr>
                        <a:t>Velemín</a:t>
                      </a: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Arial"/>
                        </a:rPr>
                        <a:t>Proboštov</a:t>
                      </a: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Arial"/>
                        </a:rPr>
                        <a:t>1:5</a:t>
                      </a:r>
                      <a:r>
                        <a:rPr lang="cs-CZ" sz="1200" b="0" i="0" u="none" strike="noStrike">
                          <a:solidFill>
                            <a:srgbClr val="000000"/>
                          </a:solidFill>
                          <a:latin typeface="Arial"/>
                        </a:rPr>
                        <a:t> </a:t>
                      </a:r>
                      <a:r>
                        <a:rPr lang="cs-CZ" sz="1200" b="1" i="0" u="none" strike="noStrike">
                          <a:solidFill>
                            <a:srgbClr val="000000"/>
                          </a:solidFill>
                          <a:latin typeface="Arial"/>
                        </a:rPr>
                        <a:t>(0:2)</a:t>
                      </a: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2"/>
                  </a:ext>
                </a:extLst>
              </a:tr>
              <a:tr h="278765">
                <a:tc>
                  <a:txBody>
                    <a:bodyPr/>
                    <a:lstStyle/>
                    <a:p>
                      <a:pPr algn="ctr" fontAlgn="ctr"/>
                      <a:r>
                        <a:rPr lang="cs-CZ" sz="1200" b="1" i="0" u="none" strike="noStrike">
                          <a:solidFill>
                            <a:srgbClr val="000000"/>
                          </a:solidFill>
                          <a:latin typeface="Arial"/>
                        </a:rPr>
                        <a:t>Trnovany</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a:solidFill>
                            <a:srgbClr val="000000"/>
                          </a:solidFill>
                          <a:latin typeface="Arial"/>
                        </a:rPr>
                        <a:t>Osek</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a:solidFill>
                            <a:srgbClr val="000000"/>
                          </a:solidFill>
                          <a:latin typeface="Arial"/>
                        </a:rPr>
                        <a:t>3:1</a:t>
                      </a:r>
                      <a:r>
                        <a:rPr lang="cs-CZ" sz="1200" b="0" i="0" u="none" strike="noStrike">
                          <a:solidFill>
                            <a:srgbClr val="000000"/>
                          </a:solidFill>
                          <a:latin typeface="Arial"/>
                        </a:rPr>
                        <a:t> </a:t>
                      </a:r>
                      <a:r>
                        <a:rPr lang="cs-CZ" sz="1200" b="1" i="0" u="none" strike="noStrike">
                          <a:solidFill>
                            <a:srgbClr val="000000"/>
                          </a:solidFill>
                          <a:latin typeface="Arial"/>
                        </a:rPr>
                        <a:t>(0:0)</a:t>
                      </a:r>
                    </a:p>
                  </a:txBody>
                  <a:tcPr marL="9525" marR="9525" marT="9525" marB="0" anchor="ctr">
                    <a:lnL>
                      <a:noFill/>
                    </a:lnL>
                    <a:lnR>
                      <a:noFill/>
                    </a:lnR>
                    <a:lnT>
                      <a:noFill/>
                    </a:lnT>
                    <a:lnB>
                      <a:noFill/>
                    </a:lnB>
                    <a:solidFill>
                      <a:srgbClr val="CCFF99"/>
                    </a:solidFill>
                  </a:tcPr>
                </a:tc>
                <a:extLst>
                  <a:ext uri="{0D108BD9-81ED-4DB2-BD59-A6C34878D82A}">
                    <a16:rowId xmlns:a16="http://schemas.microsoft.com/office/drawing/2014/main" val="10003"/>
                  </a:ext>
                </a:extLst>
              </a:tr>
              <a:tr h="278765">
                <a:tc>
                  <a:txBody>
                    <a:bodyPr/>
                    <a:lstStyle/>
                    <a:p>
                      <a:pPr algn="ctr" fontAlgn="ctr"/>
                      <a:r>
                        <a:rPr lang="cs-CZ" sz="1200" b="1" i="0" u="none" strike="noStrike">
                          <a:solidFill>
                            <a:srgbClr val="000000"/>
                          </a:solidFill>
                          <a:latin typeface="Arial"/>
                        </a:rPr>
                        <a:t>Pokratice</a:t>
                      </a: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Arial"/>
                        </a:rPr>
                        <a:t>Dubí</a:t>
                      </a: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Arial"/>
                        </a:rPr>
                        <a:t>2:0</a:t>
                      </a:r>
                      <a:r>
                        <a:rPr lang="cs-CZ" sz="1200" b="0" i="0" u="none" strike="noStrike">
                          <a:solidFill>
                            <a:srgbClr val="000000"/>
                          </a:solidFill>
                          <a:latin typeface="Arial"/>
                        </a:rPr>
                        <a:t> </a:t>
                      </a:r>
                      <a:r>
                        <a:rPr lang="cs-CZ" sz="1200" b="1" i="0" u="none" strike="noStrike">
                          <a:solidFill>
                            <a:srgbClr val="000000"/>
                          </a:solidFill>
                          <a:latin typeface="Arial"/>
                        </a:rPr>
                        <a:t>(1:0)</a:t>
                      </a: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4"/>
                  </a:ext>
                </a:extLst>
              </a:tr>
              <a:tr h="278765">
                <a:tc>
                  <a:txBody>
                    <a:bodyPr/>
                    <a:lstStyle/>
                    <a:p>
                      <a:pPr algn="ctr" fontAlgn="ctr"/>
                      <a:r>
                        <a:rPr lang="cs-CZ" sz="1200" b="1" i="0" u="none" strike="noStrike">
                          <a:solidFill>
                            <a:srgbClr val="000000"/>
                          </a:solidFill>
                          <a:latin typeface="Arial"/>
                        </a:rPr>
                        <a:t>Lukavec</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a:solidFill>
                            <a:srgbClr val="000000"/>
                          </a:solidFill>
                          <a:latin typeface="Arial"/>
                        </a:rPr>
                        <a:t>Libochovice</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dirty="0">
                          <a:solidFill>
                            <a:srgbClr val="000000"/>
                          </a:solidFill>
                          <a:latin typeface="Arial"/>
                        </a:rPr>
                        <a:t>2:3</a:t>
                      </a:r>
                      <a:r>
                        <a:rPr lang="cs-CZ" sz="1200" b="0" i="0" u="none" strike="noStrike" dirty="0">
                          <a:solidFill>
                            <a:srgbClr val="000000"/>
                          </a:solidFill>
                          <a:latin typeface="Arial"/>
                        </a:rPr>
                        <a:t> </a:t>
                      </a:r>
                      <a:r>
                        <a:rPr lang="cs-CZ" sz="1200" b="1" i="0" u="none" strike="noStrike" dirty="0">
                          <a:solidFill>
                            <a:srgbClr val="000000"/>
                          </a:solidFill>
                          <a:latin typeface="Arial"/>
                        </a:rPr>
                        <a:t>(0:2)</a:t>
                      </a:r>
                    </a:p>
                  </a:txBody>
                  <a:tcPr marL="9525" marR="9525" marT="9525" marB="0" anchor="ctr">
                    <a:lnL>
                      <a:noFill/>
                    </a:lnL>
                    <a:lnR>
                      <a:noFill/>
                    </a:lnR>
                    <a:lnT>
                      <a:noFill/>
                    </a:lnT>
                    <a:lnB>
                      <a:noFill/>
                    </a:lnB>
                    <a:solidFill>
                      <a:srgbClr val="CCFF99"/>
                    </a:solid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19" name="Přímá spojovací čára 18" hidden="1"/>
          <p:cNvCxnSpPr/>
          <p:nvPr/>
        </p:nvCxnSpPr>
        <p:spPr bwMode="auto">
          <a:xfrm rot="5400000">
            <a:off x="7267575" y="487363"/>
            <a:ext cx="647700" cy="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5" name="Přímá spojovací čára 14"/>
          <p:cNvCxnSpPr/>
          <p:nvPr/>
        </p:nvCxnSpPr>
        <p:spPr bwMode="auto">
          <a:xfrm>
            <a:off x="2263775" y="1747838"/>
            <a:ext cx="914400" cy="91440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šipka 15"/>
          <p:cNvCxnSpPr/>
          <p:nvPr/>
        </p:nvCxnSpPr>
        <p:spPr bwMode="auto">
          <a:xfrm>
            <a:off x="1975148" y="6931868"/>
            <a:ext cx="194421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1" name="TextovéPole 10"/>
          <p:cNvSpPr txBox="1"/>
          <p:nvPr/>
        </p:nvSpPr>
        <p:spPr>
          <a:xfrm>
            <a:off x="246957" y="4843636"/>
            <a:ext cx="4464496" cy="2185214"/>
          </a:xfrm>
          <a:prstGeom prst="rect">
            <a:avLst/>
          </a:prstGeom>
          <a:solidFill>
            <a:schemeClr val="accent1">
              <a:lumMod val="40000"/>
              <a:lumOff val="60000"/>
            </a:schemeClr>
          </a:solidFill>
        </p:spPr>
        <p:txBody>
          <a:bodyPr wrap="square" rtlCol="0">
            <a:spAutoFit/>
          </a:bodyPr>
          <a:lstStyle/>
          <a:p>
            <a:pPr algn="ctr"/>
            <a:r>
              <a:rPr lang="cs-CZ" sz="1700" dirty="0" smtClean="0">
                <a:latin typeface="Bookman Old Style" pitchFamily="18" charset="0"/>
              </a:rPr>
              <a:t>O postupujícím už se rozhodne jenom mezi 2 kluby. To dole je to zajímavější. Určit 7 kol před koncem, kdo se nakonec ocitne v přeboru je složité. Jednou vyhraje ten a hned je o 3 místa výše.  Věřme, že mezi těmi, kdo to nakonec odnese nebude naše mužstvo </a:t>
            </a:r>
            <a:endParaRPr lang="cs-CZ" sz="1700" dirty="0">
              <a:latin typeface="Bookman Old Style" pitchFamily="18" charset="0"/>
            </a:endParaRPr>
          </a:p>
        </p:txBody>
      </p:sp>
      <p:graphicFrame>
        <p:nvGraphicFramePr>
          <p:cNvPr id="12" name="Tabulka 11"/>
          <p:cNvGraphicFramePr>
            <a:graphicFrameLocks noGrp="1"/>
          </p:cNvGraphicFramePr>
          <p:nvPr/>
        </p:nvGraphicFramePr>
        <p:xfrm>
          <a:off x="174948" y="307132"/>
          <a:ext cx="4656089" cy="4458816"/>
        </p:xfrm>
        <a:graphic>
          <a:graphicData uri="http://schemas.openxmlformats.org/drawingml/2006/table">
            <a:tbl>
              <a:tblPr/>
              <a:tblGrid>
                <a:gridCol w="364979">
                  <a:extLst>
                    <a:ext uri="{9D8B030D-6E8A-4147-A177-3AD203B41FA5}">
                      <a16:colId xmlns:a16="http://schemas.microsoft.com/office/drawing/2014/main" val="20000"/>
                    </a:ext>
                  </a:extLst>
                </a:gridCol>
                <a:gridCol w="1470344">
                  <a:extLst>
                    <a:ext uri="{9D8B030D-6E8A-4147-A177-3AD203B41FA5}">
                      <a16:colId xmlns:a16="http://schemas.microsoft.com/office/drawing/2014/main" val="20001"/>
                    </a:ext>
                  </a:extLst>
                </a:gridCol>
                <a:gridCol w="367587">
                  <a:extLst>
                    <a:ext uri="{9D8B030D-6E8A-4147-A177-3AD203B41FA5}">
                      <a16:colId xmlns:a16="http://schemas.microsoft.com/office/drawing/2014/main" val="20002"/>
                    </a:ext>
                  </a:extLst>
                </a:gridCol>
                <a:gridCol w="260699">
                  <a:extLst>
                    <a:ext uri="{9D8B030D-6E8A-4147-A177-3AD203B41FA5}">
                      <a16:colId xmlns:a16="http://schemas.microsoft.com/office/drawing/2014/main" val="20003"/>
                    </a:ext>
                  </a:extLst>
                </a:gridCol>
                <a:gridCol w="448402">
                  <a:extLst>
                    <a:ext uri="{9D8B030D-6E8A-4147-A177-3AD203B41FA5}">
                      <a16:colId xmlns:a16="http://schemas.microsoft.com/office/drawing/2014/main" val="20004"/>
                    </a:ext>
                  </a:extLst>
                </a:gridCol>
                <a:gridCol w="417118">
                  <a:extLst>
                    <a:ext uri="{9D8B030D-6E8A-4147-A177-3AD203B41FA5}">
                      <a16:colId xmlns:a16="http://schemas.microsoft.com/office/drawing/2014/main" val="20005"/>
                    </a:ext>
                  </a:extLst>
                </a:gridCol>
                <a:gridCol w="649142">
                  <a:extLst>
                    <a:ext uri="{9D8B030D-6E8A-4147-A177-3AD203B41FA5}">
                      <a16:colId xmlns:a16="http://schemas.microsoft.com/office/drawing/2014/main" val="20006"/>
                    </a:ext>
                  </a:extLst>
                </a:gridCol>
                <a:gridCol w="677818">
                  <a:extLst>
                    <a:ext uri="{9D8B030D-6E8A-4147-A177-3AD203B41FA5}">
                      <a16:colId xmlns:a16="http://schemas.microsoft.com/office/drawing/2014/main" val="20007"/>
                    </a:ext>
                  </a:extLst>
                </a:gridCol>
              </a:tblGrid>
              <a:tr h="628650">
                <a:tc gridSpan="8">
                  <a:txBody>
                    <a:bodyPr/>
                    <a:lstStyle/>
                    <a:p>
                      <a:pPr algn="ctr" fontAlgn="ctr"/>
                      <a:r>
                        <a:rPr lang="pl-PL" sz="1400" b="0" i="0" u="none" strike="noStrike" dirty="0">
                          <a:solidFill>
                            <a:srgbClr val="000000"/>
                          </a:solidFill>
                          <a:latin typeface="Arial Black"/>
                        </a:rPr>
                        <a:t>Divize skupina B Dospělých 2013-14                                         po 23.kole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19075">
                <a:tc>
                  <a:txBody>
                    <a:bodyPr/>
                    <a:lstStyle/>
                    <a:p>
                      <a:pPr algn="ctr" fontAlgn="ctr"/>
                      <a:r>
                        <a:rPr lang="cs-CZ" sz="12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a:solidFill>
                            <a:srgbClr val="000000"/>
                          </a:solidFill>
                          <a:latin typeface="Arial Black"/>
                        </a:rPr>
                        <a:t>Louňovice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a:solidFill>
                            <a:srgbClr val="000000"/>
                          </a:solidFill>
                          <a:latin typeface="Arial Black"/>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a:solidFill>
                            <a:srgbClr val="000000"/>
                          </a:solidFill>
                          <a:latin typeface="Arial Black"/>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a:solidFill>
                            <a:srgbClr val="000000"/>
                          </a:solidFill>
                          <a:latin typeface="Arial Black"/>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a:solidFill>
                            <a:srgbClr val="000000"/>
                          </a:solidFill>
                          <a:latin typeface="Arial Black"/>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a:solidFill>
                            <a:srgbClr val="000000"/>
                          </a:solidFill>
                          <a:latin typeface="Arial Black"/>
                        </a:rPr>
                        <a:t>57:19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a:solidFill>
                            <a:srgbClr val="000000"/>
                          </a:solidFill>
                          <a:latin typeface="Arial Black"/>
                        </a:rPr>
                        <a:t>53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1"/>
                  </a:ext>
                </a:extLst>
              </a:tr>
              <a:tr h="228600">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Vyšehrad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55:24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50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28600">
                <a:tc>
                  <a:txBody>
                    <a:bodyPr/>
                    <a:lstStyle/>
                    <a:p>
                      <a:pPr algn="ctr" fontAlgn="ctr"/>
                      <a:r>
                        <a:rPr lang="cs-CZ" sz="11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Souš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44:29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40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3"/>
                  </a:ext>
                </a:extLst>
              </a:tr>
              <a:tr h="228600">
                <a:tc>
                  <a:txBody>
                    <a:bodyPr/>
                    <a:lstStyle/>
                    <a:p>
                      <a:pPr algn="ctr" fontAlgn="ctr"/>
                      <a:r>
                        <a:rPr lang="cs-CZ" sz="11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Motorlet Praha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36:33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36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410691">
                <a:tc>
                  <a:txBody>
                    <a:bodyPr/>
                    <a:lstStyle/>
                    <a:p>
                      <a:pPr algn="ctr" fontAlgn="ctr"/>
                      <a:r>
                        <a:rPr lang="cs-CZ" sz="1100" b="0" i="0" u="none" strike="noStrike">
                          <a:solidFill>
                            <a:srgbClr val="000000"/>
                          </a:solidFill>
                          <a:latin typeface="Arial Black"/>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Neratovice-Byškovice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31:31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36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5"/>
                  </a:ext>
                </a:extLst>
              </a:tr>
              <a:tr h="228600">
                <a:tc>
                  <a:txBody>
                    <a:bodyPr/>
                    <a:lstStyle/>
                    <a:p>
                      <a:pPr algn="ctr" fontAlgn="ctr"/>
                      <a:r>
                        <a:rPr lang="cs-CZ" sz="1100" b="0" i="0" u="none" strike="noStrike">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Brozany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37:24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35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228600">
                <a:tc>
                  <a:txBody>
                    <a:bodyPr/>
                    <a:lstStyle/>
                    <a:p>
                      <a:pPr algn="ctr" fontAlgn="ctr"/>
                      <a:r>
                        <a:rPr lang="cs-CZ" sz="1100" b="0"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Nový Bor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40:40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33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7"/>
                  </a:ext>
                </a:extLst>
              </a:tr>
              <a:tr h="228600">
                <a:tc>
                  <a:txBody>
                    <a:bodyPr/>
                    <a:lstStyle/>
                    <a:p>
                      <a:pPr algn="ctr" fontAlgn="ctr"/>
                      <a:r>
                        <a:rPr lang="cs-CZ" sz="1100" b="0"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Kladno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37:44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228600">
                <a:tc>
                  <a:txBody>
                    <a:bodyPr/>
                    <a:lstStyle/>
                    <a:p>
                      <a:pPr algn="ctr" fontAlgn="ctr"/>
                      <a:r>
                        <a:rPr lang="cs-CZ" sz="1100" b="0"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Český Brod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34:43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9"/>
                  </a:ext>
                </a:extLst>
              </a:tr>
              <a:tr h="228600">
                <a:tc>
                  <a:txBody>
                    <a:bodyPr/>
                    <a:lstStyle/>
                    <a:p>
                      <a:pPr algn="ctr" fontAlgn="ctr"/>
                      <a:r>
                        <a:rPr lang="cs-CZ" sz="1100" b="0"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Lovosice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38:44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228600">
                <a:tc>
                  <a:txBody>
                    <a:bodyPr/>
                    <a:lstStyle/>
                    <a:p>
                      <a:pPr algn="ctr" fontAlgn="ctr"/>
                      <a:r>
                        <a:rPr lang="cs-CZ" sz="1100" b="0"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Žatec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41:55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1"/>
                  </a:ext>
                </a:extLst>
              </a:tr>
              <a:tr h="228600">
                <a:tc>
                  <a:txBody>
                    <a:bodyPr/>
                    <a:lstStyle/>
                    <a:p>
                      <a:pPr algn="ctr" fontAlgn="ctr"/>
                      <a:r>
                        <a:rPr lang="cs-CZ" sz="1100" b="0" i="0" u="none" strike="noStrike">
                          <a:solidFill>
                            <a:srgbClr val="000000"/>
                          </a:solidFill>
                          <a:latin typeface="Arial Black"/>
                        </a:rPr>
                        <a:t>12.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Litol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29:44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2"/>
                  </a:ext>
                </a:extLst>
              </a:tr>
              <a:tr h="228600">
                <a:tc>
                  <a:txBody>
                    <a:bodyPr/>
                    <a:lstStyle/>
                    <a:p>
                      <a:pPr algn="ctr" fontAlgn="ctr"/>
                      <a:r>
                        <a:rPr lang="cs-CZ" sz="1100" b="0" i="0" u="none" strike="noStrike">
                          <a:solidFill>
                            <a:srgbClr val="000000"/>
                          </a:solidFill>
                          <a:latin typeface="Arial Black"/>
                        </a:rPr>
                        <a:t>13.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Úvaly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27:33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3"/>
                  </a:ext>
                </a:extLst>
              </a:tr>
              <a:tr h="228600">
                <a:tc>
                  <a:txBody>
                    <a:bodyPr/>
                    <a:lstStyle/>
                    <a:p>
                      <a:pPr algn="ctr" fontAlgn="ctr"/>
                      <a:r>
                        <a:rPr lang="cs-CZ" sz="1100" b="0" i="0" u="none" strike="noStrike">
                          <a:solidFill>
                            <a:srgbClr val="000000"/>
                          </a:solidFill>
                          <a:latin typeface="Arial Black"/>
                        </a:rPr>
                        <a:t>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0" i="0" u="none" strike="noStrike">
                          <a:solidFill>
                            <a:srgbClr val="000000"/>
                          </a:solidFill>
                          <a:latin typeface="Arial Black"/>
                        </a:rPr>
                        <a:t>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0" i="0" u="none" strike="noStrike">
                          <a:solidFill>
                            <a:srgbClr val="000000"/>
                          </a:solidFill>
                          <a:latin typeface="Arial Black"/>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0" i="0" u="none" strike="noStrike">
                          <a:solidFill>
                            <a:srgbClr val="000000"/>
                          </a:solidFill>
                          <a:latin typeface="Arial Black"/>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0" i="0" u="none" strike="noStrike">
                          <a:solidFill>
                            <a:srgbClr val="000000"/>
                          </a:solidFill>
                          <a:latin typeface="Arial Black"/>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0" i="0" u="none" strike="noStrike">
                          <a:solidFill>
                            <a:srgbClr val="000000"/>
                          </a:solidFill>
                          <a:latin typeface="Arial Black"/>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0" i="0" u="none" strike="noStrike">
                          <a:solidFill>
                            <a:srgbClr val="000000"/>
                          </a:solidFill>
                          <a:latin typeface="Arial Black"/>
                        </a:rPr>
                        <a:t>39:53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0" i="0" u="none" strike="noStrike">
                          <a:solidFill>
                            <a:srgbClr val="000000"/>
                          </a:solidFill>
                          <a:latin typeface="Arial Black"/>
                        </a:rPr>
                        <a:t>24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14"/>
                  </a:ext>
                </a:extLst>
              </a:tr>
              <a:tr h="228600">
                <a:tc>
                  <a:txBody>
                    <a:bodyPr/>
                    <a:lstStyle/>
                    <a:p>
                      <a:pPr algn="ctr" fontAlgn="ctr"/>
                      <a:r>
                        <a:rPr lang="cs-CZ" sz="1100" b="0" i="0" u="none" strike="noStrike">
                          <a:solidFill>
                            <a:srgbClr val="000000"/>
                          </a:solidFill>
                          <a:latin typeface="Arial Black"/>
                        </a:rPr>
                        <a:t>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Aritma Praha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37:44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5"/>
                  </a:ext>
                </a:extLst>
              </a:tr>
              <a:tr h="228600">
                <a:tc>
                  <a:txBody>
                    <a:bodyPr/>
                    <a:lstStyle/>
                    <a:p>
                      <a:pPr algn="ctr" fontAlgn="ctr"/>
                      <a:r>
                        <a:rPr lang="cs-CZ" sz="1100" b="0" i="0" u="none" strike="noStrike" dirty="0">
                          <a:solidFill>
                            <a:srgbClr val="000000"/>
                          </a:solidFill>
                          <a:latin typeface="Arial Black"/>
                        </a:rPr>
                        <a:t>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dirty="0" err="1">
                          <a:solidFill>
                            <a:srgbClr val="000000"/>
                          </a:solidFill>
                          <a:latin typeface="Arial Black"/>
                        </a:rPr>
                        <a:t>LoKo</a:t>
                      </a:r>
                      <a:r>
                        <a:rPr lang="cs-CZ" sz="1100" b="0" i="0" u="none" strike="noStrike" dirty="0">
                          <a:solidFill>
                            <a:srgbClr val="000000"/>
                          </a:solidFill>
                          <a:latin typeface="Arial Black"/>
                        </a:rPr>
                        <a:t> Chomutov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dirty="0">
                          <a:solidFill>
                            <a:srgbClr val="000000"/>
                          </a:solidFill>
                          <a:latin typeface="Arial Black"/>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dirty="0">
                          <a:solidFill>
                            <a:srgbClr val="000000"/>
                          </a:solidFill>
                          <a:latin typeface="Arial Black"/>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dirty="0">
                          <a:solidFill>
                            <a:srgbClr val="000000"/>
                          </a:solidFill>
                          <a:latin typeface="Arial Black"/>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dirty="0">
                          <a:solidFill>
                            <a:srgbClr val="000000"/>
                          </a:solidFill>
                          <a:latin typeface="Arial Black"/>
                        </a:rPr>
                        <a:t>29:51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dirty="0">
                          <a:solidFill>
                            <a:srgbClr val="000000"/>
                          </a:solidFill>
                          <a:latin typeface="Arial Black"/>
                        </a:rPr>
                        <a:t>22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6"/>
                  </a:ext>
                </a:extLst>
              </a:tr>
            </a:tbl>
          </a:graphicData>
        </a:graphic>
      </p:graphicFrame>
      <p:sp>
        <p:nvSpPr>
          <p:cNvPr id="9" name="TextovéPole 8"/>
          <p:cNvSpPr txBox="1"/>
          <p:nvPr/>
        </p:nvSpPr>
        <p:spPr>
          <a:xfrm>
            <a:off x="5678488" y="235124"/>
            <a:ext cx="4297623" cy="707886"/>
          </a:xfrm>
          <a:prstGeom prst="rect">
            <a:avLst/>
          </a:prstGeom>
          <a:gradFill>
            <a:gsLst>
              <a:gs pos="0">
                <a:srgbClr val="FFFF00">
                  <a:alpha val="0"/>
                </a:srgbClr>
              </a:gs>
              <a:gs pos="39999">
                <a:srgbClr val="85C2FF"/>
              </a:gs>
              <a:gs pos="70000">
                <a:srgbClr val="C4D6EB"/>
              </a:gs>
              <a:gs pos="100000">
                <a:srgbClr val="FFEBFA"/>
              </a:gs>
              <a:gs pos="100000">
                <a:srgbClr val="FFEBFA"/>
              </a:gs>
              <a:gs pos="100000">
                <a:srgbClr val="FFEBFA"/>
              </a:gs>
              <a:gs pos="100000">
                <a:srgbClr val="FFFF00"/>
              </a:gs>
            </a:gsLst>
            <a:lin ang="5400000" scaled="0"/>
          </a:gradFill>
        </p:spPr>
        <p:txBody>
          <a:bodyPr wrap="square" rtlCol="0">
            <a:spAutoFit/>
          </a:bodyPr>
          <a:lstStyle/>
          <a:p>
            <a:pPr algn="ctr"/>
            <a:r>
              <a:rPr lang="cs-CZ" sz="2000" u="sng" dirty="0" smtClean="0"/>
              <a:t>SK </a:t>
            </a:r>
            <a:r>
              <a:rPr lang="cs-CZ" sz="2000" u="sng" dirty="0" err="1" smtClean="0"/>
              <a:t>Štětí</a:t>
            </a:r>
            <a:r>
              <a:rPr lang="cs-CZ" sz="2000" u="sng" dirty="0" smtClean="0"/>
              <a:t> – SK Sokol </a:t>
            </a:r>
            <a:r>
              <a:rPr lang="cs-CZ" sz="2000" u="sng" dirty="0" err="1" smtClean="0"/>
              <a:t>Brozany</a:t>
            </a:r>
            <a:endParaRPr lang="cs-CZ" sz="2000" dirty="0" smtClean="0"/>
          </a:p>
          <a:p>
            <a:pPr algn="ctr"/>
            <a:r>
              <a:rPr lang="cs-CZ" sz="2000" u="sng" dirty="0" smtClean="0"/>
              <a:t>3:4(2:1)    </a:t>
            </a:r>
            <a:r>
              <a:rPr lang="cs-CZ" sz="1800" u="sng" dirty="0" smtClean="0"/>
              <a:t>26.4.2014   17.kolo dorost</a:t>
            </a:r>
            <a:endParaRPr lang="cs-CZ" sz="2000" dirty="0"/>
          </a:p>
        </p:txBody>
      </p:sp>
      <p:sp>
        <p:nvSpPr>
          <p:cNvPr id="10" name="Obdélník 9"/>
          <p:cNvSpPr/>
          <p:nvPr/>
        </p:nvSpPr>
        <p:spPr>
          <a:xfrm>
            <a:off x="5606480" y="1171228"/>
            <a:ext cx="4505572" cy="5847755"/>
          </a:xfrm>
          <a:prstGeom prst="rect">
            <a:avLst/>
          </a:prstGeom>
        </p:spPr>
        <p:txBody>
          <a:bodyPr wrap="square">
            <a:spAutoFit/>
          </a:bodyPr>
          <a:lstStyle/>
          <a:p>
            <a:r>
              <a:rPr lang="cs-CZ" sz="1100" b="0" dirty="0" smtClean="0">
                <a:latin typeface="Arial" pitchFamily="34" charset="0"/>
                <a:cs typeface="Arial" pitchFamily="34" charset="0"/>
              </a:rPr>
              <a:t>Další zápas s mužstvem v tabulce před námi. Naděje na přiblížení se horním patrům tabulky. Žádnou vyčkávací taktikou se nezačalo a již ve 2. minutě jsme kopali,  i když ne moc úspěšně 2 rohy za sebou. Pak byl slyšet brankář Vaněk  „ mám“, ale rychlejší byl útočník a střela skončila za brankovou čárou. V 7. minutě zase přeskočil míč nečekaně </a:t>
            </a:r>
            <a:r>
              <a:rPr lang="cs-CZ" sz="1100" b="0" dirty="0" err="1" smtClean="0">
                <a:latin typeface="Arial" pitchFamily="34" charset="0"/>
                <a:cs typeface="Arial" pitchFamily="34" charset="0"/>
              </a:rPr>
              <a:t>brozanského</a:t>
            </a:r>
            <a:r>
              <a:rPr lang="cs-CZ" sz="1100" b="0" dirty="0" smtClean="0">
                <a:latin typeface="Arial" pitchFamily="34" charset="0"/>
                <a:cs typeface="Arial" pitchFamily="34" charset="0"/>
              </a:rPr>
              <a:t> obránce a osamocen se na branku přibližoval Jan </a:t>
            </a:r>
            <a:r>
              <a:rPr lang="cs-CZ" sz="1100" b="0" dirty="0" err="1" smtClean="0">
                <a:latin typeface="Arial" pitchFamily="34" charset="0"/>
                <a:cs typeface="Arial" pitchFamily="34" charset="0"/>
              </a:rPr>
              <a:t>Grepl</a:t>
            </a:r>
            <a:r>
              <a:rPr lang="cs-CZ" sz="1100" b="0" dirty="0" smtClean="0">
                <a:latin typeface="Arial" pitchFamily="34" charset="0"/>
                <a:cs typeface="Arial" pitchFamily="34" charset="0"/>
              </a:rPr>
              <a:t>. Zamířil těsně vedle. Pusu na špacír si pustil </a:t>
            </a:r>
            <a:r>
              <a:rPr lang="cs-CZ" sz="1100" b="0" dirty="0" err="1" smtClean="0">
                <a:latin typeface="Arial" pitchFamily="34" charset="0"/>
                <a:cs typeface="Arial" pitchFamily="34" charset="0"/>
              </a:rPr>
              <a:t>Danč</a:t>
            </a:r>
            <a:r>
              <a:rPr lang="cs-CZ" sz="1100" b="0" dirty="0" smtClean="0">
                <a:latin typeface="Arial" pitchFamily="34" charset="0"/>
                <a:cs typeface="Arial" pitchFamily="34" charset="0"/>
              </a:rPr>
              <a:t> a i když byl možná faulován, tak jeho zbytečně dlouhé proslovy na hřiště nepatří a po zásluze mladík </a:t>
            </a:r>
            <a:r>
              <a:rPr lang="cs-CZ" sz="1100" b="0" dirty="0" err="1" smtClean="0">
                <a:latin typeface="Arial" pitchFamily="34" charset="0"/>
                <a:cs typeface="Arial" pitchFamily="34" charset="0"/>
              </a:rPr>
              <a:t>Andrle</a:t>
            </a:r>
            <a:r>
              <a:rPr lang="cs-CZ" sz="1100" b="0" dirty="0" smtClean="0">
                <a:latin typeface="Arial" pitchFamily="34" charset="0"/>
                <a:cs typeface="Arial" pitchFamily="34" charset="0"/>
              </a:rPr>
              <a:t> v pozici hlavního rozhodčího ukázal žlutou kartu. V 15. minutě fanoušci </a:t>
            </a:r>
            <a:r>
              <a:rPr lang="cs-CZ" sz="1100" b="0" dirty="0" err="1" smtClean="0">
                <a:latin typeface="Arial" pitchFamily="34" charset="0"/>
                <a:cs typeface="Arial" pitchFamily="34" charset="0"/>
              </a:rPr>
              <a:t>Štětí</a:t>
            </a:r>
            <a:r>
              <a:rPr lang="cs-CZ" sz="1100" b="0" dirty="0" smtClean="0">
                <a:latin typeface="Arial" pitchFamily="34" charset="0"/>
                <a:cs typeface="Arial" pitchFamily="34" charset="0"/>
              </a:rPr>
              <a:t> branky na 1:0 v síti </a:t>
            </a:r>
            <a:r>
              <a:rPr lang="cs-CZ" sz="1100" b="0" dirty="0" err="1" smtClean="0">
                <a:latin typeface="Arial" pitchFamily="34" charset="0"/>
                <a:cs typeface="Arial" pitchFamily="34" charset="0"/>
              </a:rPr>
              <a:t>Brozan</a:t>
            </a:r>
            <a:r>
              <a:rPr lang="cs-CZ" sz="1100" b="0" dirty="0" smtClean="0">
                <a:latin typeface="Arial" pitchFamily="34" charset="0"/>
                <a:cs typeface="Arial" pitchFamily="34" charset="0"/>
              </a:rPr>
              <a:t> dočkali. Do pokutového území si na centr z volného přímého kopu naběhl </a:t>
            </a:r>
            <a:r>
              <a:rPr lang="cs-CZ" sz="1100" b="0" dirty="0" err="1" smtClean="0">
                <a:latin typeface="Arial" pitchFamily="34" charset="0"/>
                <a:cs typeface="Arial" pitchFamily="34" charset="0"/>
              </a:rPr>
              <a:t>Chvalina</a:t>
            </a:r>
            <a:r>
              <a:rPr lang="cs-CZ" sz="1100" b="0" dirty="0" smtClean="0">
                <a:latin typeface="Arial" pitchFamily="34" charset="0"/>
                <a:cs typeface="Arial" pitchFamily="34" charset="0"/>
              </a:rPr>
              <a:t> a hlavou poslal míč na břevno, od kterého doputoval na nohu Jana </a:t>
            </a:r>
            <a:r>
              <a:rPr lang="cs-CZ" sz="1100" b="0" dirty="0" err="1" smtClean="0">
                <a:latin typeface="Arial" pitchFamily="34" charset="0"/>
                <a:cs typeface="Arial" pitchFamily="34" charset="0"/>
              </a:rPr>
              <a:t>Grepla</a:t>
            </a:r>
            <a:r>
              <a:rPr lang="cs-CZ" sz="1100" b="0" dirty="0" smtClean="0">
                <a:latin typeface="Arial" pitchFamily="34" charset="0"/>
                <a:cs typeface="Arial" pitchFamily="34" charset="0"/>
              </a:rPr>
              <a:t> a následně mezi 3 tyče. I v dalších minutách jsme měli navrch a chtělo to vstřelit další gól. Provedení volného přímého kopu se ujal </a:t>
            </a:r>
            <a:r>
              <a:rPr lang="cs-CZ" sz="1100" b="0" dirty="0" err="1" smtClean="0">
                <a:latin typeface="Arial" pitchFamily="34" charset="0"/>
                <a:cs typeface="Arial" pitchFamily="34" charset="0"/>
              </a:rPr>
              <a:t>Balaštík</a:t>
            </a:r>
            <a:r>
              <a:rPr lang="cs-CZ" sz="1100" b="0" dirty="0" smtClean="0">
                <a:latin typeface="Arial" pitchFamily="34" charset="0"/>
                <a:cs typeface="Arial" pitchFamily="34" charset="0"/>
              </a:rPr>
              <a:t> a moc nechybělo, aby na něj brankář </a:t>
            </a:r>
            <a:r>
              <a:rPr lang="cs-CZ" sz="1100" b="0" dirty="0" err="1" smtClean="0">
                <a:latin typeface="Arial" pitchFamily="34" charset="0"/>
                <a:cs typeface="Arial" pitchFamily="34" charset="0"/>
              </a:rPr>
              <a:t>Kunert</a:t>
            </a:r>
            <a:r>
              <a:rPr lang="cs-CZ" sz="1100" b="0" dirty="0" smtClean="0">
                <a:latin typeface="Arial" pitchFamily="34" charset="0"/>
                <a:cs typeface="Arial" pitchFamily="34" charset="0"/>
              </a:rPr>
              <a:t> nedosáhl. Ve 26. minutě se ve výhodné střelecké pozici zjevil Jan </a:t>
            </a:r>
            <a:r>
              <a:rPr lang="cs-CZ" sz="1100" b="0" dirty="0" err="1" smtClean="0">
                <a:latin typeface="Arial" pitchFamily="34" charset="0"/>
                <a:cs typeface="Arial" pitchFamily="34" charset="0"/>
              </a:rPr>
              <a:t>Grepl</a:t>
            </a:r>
            <a:r>
              <a:rPr lang="cs-CZ" sz="1100" b="0" dirty="0" smtClean="0">
                <a:latin typeface="Arial" pitchFamily="34" charset="0"/>
                <a:cs typeface="Arial" pitchFamily="34" charset="0"/>
              </a:rPr>
              <a:t> a vystřelil vysoko nad. Náš protivník se před naší brankou sice, tak často neobjevoval, ale když ano, tak jsme měli plné ruce i nohy práce to zvládnout. Střela Zelenky ve 30. minutě proletěla kolem </a:t>
            </a:r>
            <a:r>
              <a:rPr lang="cs-CZ" sz="1100" b="0" dirty="0" err="1" smtClean="0">
                <a:latin typeface="Arial" pitchFamily="34" charset="0"/>
                <a:cs typeface="Arial" pitchFamily="34" charset="0"/>
              </a:rPr>
              <a:t>štětské</a:t>
            </a:r>
            <a:r>
              <a:rPr lang="cs-CZ" sz="1100" b="0" dirty="0" smtClean="0">
                <a:latin typeface="Arial" pitchFamily="34" charset="0"/>
                <a:cs typeface="Arial" pitchFamily="34" charset="0"/>
              </a:rPr>
              <a:t> tyče do zámezí. Jak se blížil konec poločasu tak herní projev našeho týmu slábnul a </a:t>
            </a:r>
            <a:r>
              <a:rPr lang="cs-CZ" sz="1100" b="0" dirty="0" err="1" smtClean="0">
                <a:latin typeface="Arial" pitchFamily="34" charset="0"/>
                <a:cs typeface="Arial" pitchFamily="34" charset="0"/>
              </a:rPr>
              <a:t>Brozany</a:t>
            </a:r>
            <a:r>
              <a:rPr lang="cs-CZ" sz="1100" b="0" dirty="0" smtClean="0">
                <a:latin typeface="Arial" pitchFamily="34" charset="0"/>
                <a:cs typeface="Arial" pitchFamily="34" charset="0"/>
              </a:rPr>
              <a:t> se tlačily do vyrovnání. Tlak a několik pokusů soupeře skórovat ve 38. minutě jsme ještě přečkali. Pak ale přišel na řádu volný přímý kop a z něho už se po parádní střele Zelenky radovaly </a:t>
            </a:r>
            <a:r>
              <a:rPr lang="cs-CZ" sz="1100" b="0" dirty="0" err="1" smtClean="0">
                <a:latin typeface="Arial" pitchFamily="34" charset="0"/>
                <a:cs typeface="Arial" pitchFamily="34" charset="0"/>
              </a:rPr>
              <a:t>Brozany</a:t>
            </a:r>
            <a:r>
              <a:rPr lang="cs-CZ" sz="1100" b="0" dirty="0" smtClean="0">
                <a:latin typeface="Arial" pitchFamily="34" charset="0"/>
                <a:cs typeface="Arial" pitchFamily="34" charset="0"/>
              </a:rPr>
              <a:t> z vyrovnání.  Nechtěli jsme se s tím smířit a ještě před přestávkou nejprve Jakub </a:t>
            </a:r>
            <a:r>
              <a:rPr lang="cs-CZ" sz="1100" b="0" dirty="0" err="1" smtClean="0">
                <a:latin typeface="Arial" pitchFamily="34" charset="0"/>
                <a:cs typeface="Arial" pitchFamily="34" charset="0"/>
              </a:rPr>
              <a:t>Grepl</a:t>
            </a:r>
            <a:r>
              <a:rPr lang="cs-CZ" sz="1100" b="0" dirty="0" smtClean="0">
                <a:latin typeface="Arial" pitchFamily="34" charset="0"/>
                <a:cs typeface="Arial" pitchFamily="34" charset="0"/>
              </a:rPr>
              <a:t> trefil tyč. V poslední minutě po nařízeném volném přímém kopu zaběhl za obranu </a:t>
            </a:r>
            <a:r>
              <a:rPr lang="cs-CZ" sz="1100" b="0" dirty="0" err="1" smtClean="0">
                <a:latin typeface="Arial" pitchFamily="34" charset="0"/>
                <a:cs typeface="Arial" pitchFamily="34" charset="0"/>
              </a:rPr>
              <a:t>Balaštík</a:t>
            </a:r>
            <a:r>
              <a:rPr lang="cs-CZ" sz="1100" b="0" dirty="0" smtClean="0">
                <a:latin typeface="Arial" pitchFamily="34" charset="0"/>
                <a:cs typeface="Arial" pitchFamily="34" charset="0"/>
              </a:rPr>
              <a:t> a ukázal, že umí nejenom bránit, ale i střílet góly. Do druhého poločasu za našeho vedení 2:1 proti nám nastoupila úplně jiná jedenáctka, a jestli bodově i </a:t>
            </a:r>
            <a:r>
              <a:rPr lang="cs-CZ" sz="1100" b="0" dirty="0" err="1" smtClean="0">
                <a:latin typeface="Arial" pitchFamily="34" charset="0"/>
                <a:cs typeface="Arial" pitchFamily="34" charset="0"/>
              </a:rPr>
              <a:t>brankově</a:t>
            </a:r>
            <a:r>
              <a:rPr lang="cs-CZ" sz="1100" b="0" dirty="0" smtClean="0">
                <a:latin typeface="Arial" pitchFamily="34" charset="0"/>
                <a:cs typeface="Arial" pitchFamily="34" charset="0"/>
              </a:rPr>
              <a:t> vyzněla první část zápasu pro nás, tak o druhé se to zdaleka říci nedá. Dalekonosnou navštívenku na branku </a:t>
            </a:r>
            <a:r>
              <a:rPr lang="cs-CZ" sz="1100" b="0" dirty="0" err="1" smtClean="0">
                <a:latin typeface="Arial" pitchFamily="34" charset="0"/>
                <a:cs typeface="Arial" pitchFamily="34" charset="0"/>
              </a:rPr>
              <a:t>Štětí</a:t>
            </a:r>
            <a:r>
              <a:rPr lang="cs-CZ" sz="1100" b="0" dirty="0" smtClean="0">
                <a:latin typeface="Arial" pitchFamily="34" charset="0"/>
                <a:cs typeface="Arial" pitchFamily="34" charset="0"/>
              </a:rPr>
              <a:t> vyslal z volného přímého kopu metr nad Tyle.  O gól měsíce se přihlásila nádherná střela téměř z půlky hřiště, která velmi dlouho plachtila jak rogalo, až zapadla za záda </a:t>
            </a:r>
            <a:r>
              <a:rPr lang="cs-CZ" sz="1100" b="0" dirty="0" err="1" smtClean="0">
                <a:latin typeface="Arial" pitchFamily="34" charset="0"/>
                <a:cs typeface="Arial" pitchFamily="34" charset="0"/>
              </a:rPr>
              <a:t>štětského</a:t>
            </a:r>
            <a:r>
              <a:rPr lang="cs-CZ" sz="1100" b="0" dirty="0" smtClean="0">
                <a:latin typeface="Arial" pitchFamily="34" charset="0"/>
                <a:cs typeface="Arial" pitchFamily="34" charset="0"/>
              </a:rPr>
              <a:t> brankáře na 2:2., </a:t>
            </a:r>
            <a:r>
              <a:rPr lang="cs-CZ" sz="1100" b="0" dirty="0" err="1" smtClean="0">
                <a:latin typeface="Arial" pitchFamily="34" charset="0"/>
                <a:cs typeface="Arial" pitchFamily="34" charset="0"/>
              </a:rPr>
              <a:t>Riečičiár</a:t>
            </a:r>
            <a:r>
              <a:rPr lang="cs-CZ" sz="1100" b="0" dirty="0" smtClean="0">
                <a:latin typeface="Arial" pitchFamily="34" charset="0"/>
                <a:cs typeface="Arial" pitchFamily="34" charset="0"/>
              </a:rPr>
              <a:t> </a:t>
            </a:r>
            <a:endParaRPr lang="cs-CZ" sz="1100" b="0" dirty="0">
              <a:latin typeface="Arial" pitchFamily="34" charset="0"/>
              <a:cs typeface="Arial" pitchFamily="34" charset="0"/>
            </a:endParaRPr>
          </a:p>
        </p:txBody>
      </p:sp>
      <p:pic>
        <p:nvPicPr>
          <p:cNvPr id="8194" name="Picture 52"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8195" name="Picture 51"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8196" name="Picture 50"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8197" name="Picture 49"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8198" name="Picture 48"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8199" name="Picture 47"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8200" name="Picture 46"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8201" name="Picture 45"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8202" name="Picture 44"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8203" name="Picture 43"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8204" name="Picture 42"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8205" name="Picture 41"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8206" name="Picture 40"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8207" name="Picture 39"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8208" name="Picture 38"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8209" name="Picture 37"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8210" name="Picture 36"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8211" name="Picture 35"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8212" name="Picture 34"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8213" name="Picture 33"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8214" name="Picture 32"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8215" name="Picture 31"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8216" name="Picture 30"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8217" name="Picture 29"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8218" name="Picture 28"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8219" name="Picture 27"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8220" name="Picture 26"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8221" name="Picture 25"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8222" name="Picture 24"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8223" name="Picture 23"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8224" name="Picture 22"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8225" name="Picture 21"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8226" name="Picture 20"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4324350"/>
            <a:ext cx="914400" cy="228600"/>
          </a:xfrm>
          <a:prstGeom prst="rect">
            <a:avLst/>
          </a:prstGeom>
          <a:noFill/>
          <a:ln w="9525">
            <a:miter lim="800000"/>
            <a:headEnd/>
            <a:tailEnd/>
          </a:ln>
        </p:spPr>
      </p:pic>
      <p:pic>
        <p:nvPicPr>
          <p:cNvPr id="8227" name="Picture 19"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4324350"/>
            <a:ext cx="914400" cy="228600"/>
          </a:xfrm>
          <a:prstGeom prst="rect">
            <a:avLst/>
          </a:prstGeom>
          <a:noFill/>
          <a:ln w="9525">
            <a:miter lim="800000"/>
            <a:headEnd/>
            <a:tailEnd/>
          </a:ln>
        </p:spPr>
      </p:pic>
      <p:pic>
        <p:nvPicPr>
          <p:cNvPr id="8228" name="Picture 18"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4552950"/>
            <a:ext cx="914400" cy="228600"/>
          </a:xfrm>
          <a:prstGeom prst="rect">
            <a:avLst/>
          </a:prstGeom>
          <a:noFill/>
          <a:ln w="9525">
            <a:miter lim="800000"/>
            <a:headEnd/>
            <a:tailEnd/>
          </a:ln>
        </p:spPr>
      </p:pic>
      <p:pic>
        <p:nvPicPr>
          <p:cNvPr id="8229" name="Picture 17"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4552950"/>
            <a:ext cx="914400" cy="228600"/>
          </a:xfrm>
          <a:prstGeom prst="rect">
            <a:avLst/>
          </a:prstGeom>
          <a:noFill/>
          <a:ln w="9525">
            <a:miter lim="800000"/>
            <a:headEnd/>
            <a:tailEnd/>
          </a:ln>
        </p:spPr>
      </p:pic>
      <p:pic>
        <p:nvPicPr>
          <p:cNvPr id="8230" name="Picture 16"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4781550"/>
            <a:ext cx="914400" cy="228600"/>
          </a:xfrm>
          <a:prstGeom prst="rect">
            <a:avLst/>
          </a:prstGeom>
          <a:noFill/>
          <a:ln w="9525">
            <a:miter lim="800000"/>
            <a:headEnd/>
            <a:tailEnd/>
          </a:ln>
        </p:spPr>
      </p:pic>
      <p:pic>
        <p:nvPicPr>
          <p:cNvPr id="8231" name="Picture 15"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47815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8888413" y="7004050"/>
            <a:ext cx="1008062"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1" name="Přímá spojovací šipka 10"/>
          <p:cNvCxnSpPr/>
          <p:nvPr/>
        </p:nvCxnSpPr>
        <p:spPr bwMode="auto">
          <a:xfrm>
            <a:off x="8672513" y="7239000"/>
            <a:ext cx="115093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5503540" y="163116"/>
            <a:ext cx="4536504" cy="646331"/>
          </a:xfrm>
          <a:prstGeom prst="rect">
            <a:avLst/>
          </a:prstGeom>
          <a:blipFill>
            <a:blip r:embed="rId3" cstate="print"/>
            <a:stretch>
              <a:fillRect/>
            </a:stretch>
          </a:blipFill>
          <a:scene3d>
            <a:camera prst="orthographicFront"/>
            <a:lightRig rig="threePt" dir="t"/>
          </a:scene3d>
          <a:sp3d contourW="12700">
            <a:bevelT prst="slope"/>
            <a:bevelB w="139700" h="139700" prst="divot"/>
            <a:contourClr>
              <a:srgbClr val="99FF66"/>
            </a:contourClr>
          </a:sp3d>
        </p:spPr>
        <p:txBody>
          <a:bodyPr wrap="square" rtlCol="0">
            <a:spAutoFit/>
          </a:bodyPr>
          <a:lstStyle/>
          <a:p>
            <a:pPr algn="ctr"/>
            <a:r>
              <a:rPr lang="cs-CZ" sz="1800" dirty="0" smtClean="0">
                <a:latin typeface="Cambria Math" pitchFamily="18" charset="0"/>
                <a:ea typeface="Cambria Math" pitchFamily="18" charset="0"/>
              </a:rPr>
              <a:t>Chtěli jsme 3 body , ale nakonec jsme   utrpěli vysokou porážku</a:t>
            </a:r>
          </a:p>
        </p:txBody>
      </p:sp>
      <p:sp>
        <p:nvSpPr>
          <p:cNvPr id="14" name="TextovéPole 13"/>
          <p:cNvSpPr txBox="1"/>
          <p:nvPr/>
        </p:nvSpPr>
        <p:spPr>
          <a:xfrm>
            <a:off x="5503540" y="955204"/>
            <a:ext cx="4536504" cy="646331"/>
          </a:xfrm>
          <a:prstGeom prst="rect">
            <a:avLst/>
          </a:prstGeom>
          <a:gradFill>
            <a:gsLst>
              <a:gs pos="0">
                <a:srgbClr val="FFEFD1"/>
              </a:gs>
              <a:gs pos="64999">
                <a:srgbClr val="F0EBD5"/>
              </a:gs>
              <a:gs pos="100000">
                <a:srgbClr val="D1C39F"/>
              </a:gs>
            </a:gsLst>
            <a:lin ang="5400000" scaled="0"/>
          </a:gradFill>
        </p:spPr>
        <p:txBody>
          <a:bodyPr wrap="square" rtlCol="0">
            <a:spAutoFit/>
          </a:bodyPr>
          <a:lstStyle/>
          <a:p>
            <a:pPr algn="ctr"/>
            <a:r>
              <a:rPr lang="cs-CZ" sz="1800" u="sng" dirty="0" smtClean="0"/>
              <a:t>SK </a:t>
            </a:r>
            <a:r>
              <a:rPr lang="cs-CZ" sz="1800" u="sng" dirty="0" err="1" smtClean="0"/>
              <a:t>Štětí</a:t>
            </a:r>
            <a:r>
              <a:rPr lang="cs-CZ" sz="1800" u="sng" dirty="0" smtClean="0"/>
              <a:t> – SK Sokol </a:t>
            </a:r>
            <a:r>
              <a:rPr lang="cs-CZ" sz="1800" u="sng" dirty="0" err="1" smtClean="0"/>
              <a:t>Brozany</a:t>
            </a:r>
            <a:endParaRPr lang="cs-CZ" sz="1800" dirty="0" smtClean="0"/>
          </a:p>
          <a:p>
            <a:pPr algn="ctr"/>
            <a:r>
              <a:rPr lang="cs-CZ" sz="1800" u="sng" dirty="0" smtClean="0"/>
              <a:t>0:4(0:1) 22.kolo 19.4.2014</a:t>
            </a:r>
            <a:endParaRPr lang="cs-CZ" sz="1800" dirty="0"/>
          </a:p>
        </p:txBody>
      </p:sp>
      <p:sp>
        <p:nvSpPr>
          <p:cNvPr id="15" name="Rectangle 40"/>
          <p:cNvSpPr>
            <a:spLocks noChangeArrowheads="1"/>
          </p:cNvSpPr>
          <p:nvPr/>
        </p:nvSpPr>
        <p:spPr bwMode="auto">
          <a:xfrm>
            <a:off x="5503540" y="1590646"/>
            <a:ext cx="4608512"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Soupeř na jaře patří k nejlepším mužstvům. Ještě neprohrál a v tabulce se usadil v klidných vodách. To naše mužstvo na jaře tápe a hledá svoji tvář. Chuť před zápasem ale byla a věřili jsme si i na dobrý výsledek. Na hřišti to ale od úvodních minut vypadalo jinak. </a:t>
            </a:r>
            <a:r>
              <a:rPr kumimoji="0" lang="cs-CZ"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Brozany</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hrály aktivně dopředu a před naší brankou bylo stále rušno. Dopouštěli jsme se nedovolených zákroků a do šestnáctky z volných přímých kopů létal jeden míč za druhým. Při jednom takovém ve 12. minutě zakončoval Benda, který na podzim hájil barvy našeho mužstva, vysoko nad. Do první šance jsme se dostali až zásluhou Šimrala ve 24. min., který překvapil důrazem gólmana </a:t>
            </a:r>
            <a:r>
              <a:rPr kumimoji="0" lang="cs-CZ"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Vacha</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při odkupu z vlastní šestnáctky. Hezky vystřelil i Stejskal z volného přímého kopu, ale u bližší tyče byl připraven obránce. Herní převahu ale stupňoval soupeř. Blízko gólu byl Franc a jen včasný skluz zabránil v brance v naší síti. Nebezpečno bylo před naší branku i ve 34. min., kdy stačilo jenom lépe nastavit nohu. Ve 37. min. útočník Cibulka prošel po brankové čáře prostorem, kam by se sirka nevešla a posadil míč na hlavu </a:t>
            </a:r>
            <a:r>
              <a:rPr kumimoji="0" lang="cs-CZ"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Džubanovi</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který zajistil hostům vedení 1:0. Změnit výsledek a předváděnou hru jsme se pokusili ve druhém poločase. Do jeho 15 minuty se také zdálo, že by to mohlo vyjít. Při střele byl zablokován Šimral. Dlouhou přihrávkou jsme to zkusili na </a:t>
            </a:r>
            <a:r>
              <a:rPr kumimoji="0" lang="cs-CZ"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Rejmana</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který v tísni vystřelil těsně vedle. Zdatně si vedl v pokutovém území i </a:t>
            </a:r>
            <a:r>
              <a:rPr kumimoji="0" lang="cs-CZ"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Kucler</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ale koncovka byla mizerná. V 66. minutě vypadala slibně akce zakončená nepřesnou střelou </a:t>
            </a:r>
            <a:r>
              <a:rPr kumimoji="0" lang="cs-CZ"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Beláka</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Pak ale plamínek </a:t>
            </a:r>
            <a:r>
              <a:rPr kumimoji="0" lang="cs-CZ"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štětských</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aktivit a nadějí definitivně pohasl. V 69.min. </a:t>
            </a:r>
            <a:r>
              <a:rPr kumimoji="0" lang="cs-CZ"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Michovskému</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vypadl z rukou lehký míč, ale i s pomocí Tůmy to nakonec skončilo šťastným odkopem. V 70. minutě už jsme si ale neporadili s dlouhým centrem a hlavičkou, po které dorážel do prázdné branky na 2:0 opět </a:t>
            </a:r>
            <a:r>
              <a:rPr kumimoji="0" lang="cs-CZ"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Džuban</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8. minut před koncem hodně ostře fauloval střídající </a:t>
            </a:r>
            <a:r>
              <a:rPr kumimoji="0" lang="cs-CZ"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Gabčo</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 odměněn byl kartou barvy červené. Převahu jednoho hráče v poli dokázaly </a:t>
            </a:r>
            <a:r>
              <a:rPr kumimoji="0" lang="cs-CZ"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Brozany</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náležitě využít. Do listiny střelců se střelou z velké vzdálenosti na 3:0 zapsal Benda a 4 minuty před koncem jsme se ještě zapomněli včas vrátit. </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6" name="Přímá spojovací šipka 15"/>
          <p:cNvCxnSpPr/>
          <p:nvPr/>
        </p:nvCxnSpPr>
        <p:spPr bwMode="auto">
          <a:xfrm>
            <a:off x="8414792" y="6931868"/>
            <a:ext cx="1872208" cy="72008"/>
          </a:xfrm>
          <a:prstGeom prst="straightConnector1">
            <a:avLst/>
          </a:prstGeom>
          <a:noFill/>
          <a:ln w="15875" cap="flat" cmpd="sng" algn="ctr">
            <a:solidFill>
              <a:schemeClr val="tx1"/>
            </a:solidFill>
            <a:prstDash val="solid"/>
            <a:round/>
            <a:headEnd type="none" w="med" len="med"/>
            <a:tailEnd type="arrow"/>
          </a:ln>
          <a:effectLst>
            <a:outerShdw dist="45791" dir="2021404" algn="ctr" rotWithShape="0">
              <a:srgbClr val="9999FF"/>
            </a:outerShdw>
          </a:effectLst>
        </p:spPr>
      </p:cxnSp>
      <p:sp>
        <p:nvSpPr>
          <p:cNvPr id="10" name="TextovéPole 9"/>
          <p:cNvSpPr txBox="1"/>
          <p:nvPr/>
        </p:nvSpPr>
        <p:spPr>
          <a:xfrm>
            <a:off x="246956" y="235124"/>
            <a:ext cx="4536504" cy="3046988"/>
          </a:xfrm>
          <a:prstGeom prst="rect">
            <a:avLst/>
          </a:prstGeom>
          <a:blipFill dpi="0" rotWithShape="1">
            <a:blip r:embed="rId4" cstate="print">
              <a:alphaModFix amt="64000"/>
            </a:blip>
            <a:srcRect/>
            <a:stretch>
              <a:fillRect/>
            </a:stretch>
          </a:blipFill>
        </p:spPr>
        <p:txBody>
          <a:bodyPr wrap="square" rtlCol="0">
            <a:spAutoFit/>
          </a:bodyPr>
          <a:lstStyle/>
          <a:p>
            <a:pPr algn="ctr"/>
            <a:r>
              <a:rPr lang="cs-CZ" sz="2400" dirty="0" smtClean="0">
                <a:gradFill>
                  <a:gsLst>
                    <a:gs pos="0">
                      <a:srgbClr val="FFFF00"/>
                    </a:gs>
                    <a:gs pos="13000">
                      <a:srgbClr val="0047FF"/>
                    </a:gs>
                    <a:gs pos="28000">
                      <a:srgbClr val="000082"/>
                    </a:gs>
                    <a:gs pos="42999">
                      <a:srgbClr val="0047FF"/>
                    </a:gs>
                    <a:gs pos="58000">
                      <a:srgbClr val="FF0000"/>
                    </a:gs>
                    <a:gs pos="72000">
                      <a:srgbClr val="0047FF"/>
                    </a:gs>
                    <a:gs pos="87000">
                      <a:srgbClr val="000082"/>
                    </a:gs>
                    <a:gs pos="100000">
                      <a:srgbClr val="0047FF"/>
                    </a:gs>
                  </a:gsLst>
                  <a:lin ang="5400000" scaled="0"/>
                </a:gradFill>
                <a:effectLst>
                  <a:outerShdw blurRad="38100" dist="38100" dir="2700000" algn="tl">
                    <a:srgbClr val="000000">
                      <a:alpha val="43137"/>
                    </a:srgbClr>
                  </a:outerShdw>
                </a:effectLst>
              </a:rPr>
              <a:t>Dorostenci na půl úspěšní. V Lovosicích dokázali  19.4.2014 vyhrát 2:0, ale před týdnem doma s </a:t>
            </a:r>
            <a:r>
              <a:rPr lang="cs-CZ" sz="2400" dirty="0" err="1" smtClean="0">
                <a:gradFill>
                  <a:gsLst>
                    <a:gs pos="0">
                      <a:srgbClr val="FFFF00"/>
                    </a:gs>
                    <a:gs pos="13000">
                      <a:srgbClr val="0047FF"/>
                    </a:gs>
                    <a:gs pos="28000">
                      <a:srgbClr val="000082"/>
                    </a:gs>
                    <a:gs pos="42999">
                      <a:srgbClr val="0047FF"/>
                    </a:gs>
                    <a:gs pos="58000">
                      <a:srgbClr val="FF0000"/>
                    </a:gs>
                    <a:gs pos="72000">
                      <a:srgbClr val="0047FF"/>
                    </a:gs>
                    <a:gs pos="87000">
                      <a:srgbClr val="000082"/>
                    </a:gs>
                    <a:gs pos="100000">
                      <a:srgbClr val="0047FF"/>
                    </a:gs>
                  </a:gsLst>
                  <a:lin ang="5400000" scaled="0"/>
                </a:gradFill>
                <a:effectLst>
                  <a:outerShdw blurRad="38100" dist="38100" dir="2700000" algn="tl">
                    <a:srgbClr val="000000">
                      <a:alpha val="43137"/>
                    </a:srgbClr>
                  </a:outerShdw>
                </a:effectLst>
              </a:rPr>
              <a:t>Brozany</a:t>
            </a:r>
            <a:r>
              <a:rPr lang="cs-CZ" sz="2400" dirty="0" smtClean="0">
                <a:gradFill>
                  <a:gsLst>
                    <a:gs pos="0">
                      <a:srgbClr val="FFFF00"/>
                    </a:gs>
                    <a:gs pos="13000">
                      <a:srgbClr val="0047FF"/>
                    </a:gs>
                    <a:gs pos="28000">
                      <a:srgbClr val="000082"/>
                    </a:gs>
                    <a:gs pos="42999">
                      <a:srgbClr val="0047FF"/>
                    </a:gs>
                    <a:gs pos="58000">
                      <a:srgbClr val="FF0000"/>
                    </a:gs>
                    <a:gs pos="72000">
                      <a:srgbClr val="0047FF"/>
                    </a:gs>
                    <a:gs pos="87000">
                      <a:srgbClr val="000082"/>
                    </a:gs>
                    <a:gs pos="100000">
                      <a:srgbClr val="0047FF"/>
                    </a:gs>
                  </a:gsLst>
                  <a:lin ang="5400000" scaled="0"/>
                </a:gradFill>
                <a:effectLst>
                  <a:outerShdw blurRad="38100" dist="38100" dir="2700000" algn="tl">
                    <a:srgbClr val="000000">
                      <a:alpha val="43137"/>
                    </a:srgbClr>
                  </a:outerShdw>
                </a:effectLst>
              </a:rPr>
              <a:t>, i když  to po 1. poločase vypadalo dobře. Dopadli špatně inkasovali 3 góly a zůstali bez bodu.   </a:t>
            </a:r>
            <a:endParaRPr lang="cs-CZ" sz="2400" dirty="0">
              <a:gradFill>
                <a:gsLst>
                  <a:gs pos="0">
                    <a:srgbClr val="FFFF00"/>
                  </a:gs>
                  <a:gs pos="13000">
                    <a:srgbClr val="0047FF"/>
                  </a:gs>
                  <a:gs pos="28000">
                    <a:srgbClr val="000082"/>
                  </a:gs>
                  <a:gs pos="42999">
                    <a:srgbClr val="0047FF"/>
                  </a:gs>
                  <a:gs pos="58000">
                    <a:srgbClr val="FF0000"/>
                  </a:gs>
                  <a:gs pos="72000">
                    <a:srgbClr val="0047FF"/>
                  </a:gs>
                  <a:gs pos="87000">
                    <a:srgbClr val="000082"/>
                  </a:gs>
                  <a:gs pos="100000">
                    <a:srgbClr val="0047FF"/>
                  </a:gs>
                </a:gsLst>
                <a:lin ang="5400000" scaled="0"/>
              </a:gradFill>
              <a:effectLst>
                <a:outerShdw blurRad="38100" dist="38100" dir="2700000" algn="tl">
                  <a:srgbClr val="000000">
                    <a:alpha val="43137"/>
                  </a:srgbClr>
                </a:outerShdw>
              </a:effectLst>
            </a:endParaRPr>
          </a:p>
        </p:txBody>
      </p:sp>
      <p:graphicFrame>
        <p:nvGraphicFramePr>
          <p:cNvPr id="12" name="Tabulka 11"/>
          <p:cNvGraphicFramePr>
            <a:graphicFrameLocks noGrp="1"/>
          </p:cNvGraphicFramePr>
          <p:nvPr/>
        </p:nvGraphicFramePr>
        <p:xfrm>
          <a:off x="174948" y="3475481"/>
          <a:ext cx="4752530" cy="3384379"/>
        </p:xfrm>
        <a:graphic>
          <a:graphicData uri="http://schemas.openxmlformats.org/drawingml/2006/table">
            <a:tbl>
              <a:tblPr/>
              <a:tblGrid>
                <a:gridCol w="417411">
                  <a:extLst>
                    <a:ext uri="{9D8B030D-6E8A-4147-A177-3AD203B41FA5}">
                      <a16:colId xmlns:a16="http://schemas.microsoft.com/office/drawing/2014/main" val="20000"/>
                    </a:ext>
                  </a:extLst>
                </a:gridCol>
                <a:gridCol w="1681570">
                  <a:extLst>
                    <a:ext uri="{9D8B030D-6E8A-4147-A177-3AD203B41FA5}">
                      <a16:colId xmlns:a16="http://schemas.microsoft.com/office/drawing/2014/main" val="20001"/>
                    </a:ext>
                  </a:extLst>
                </a:gridCol>
                <a:gridCol w="298152">
                  <a:extLst>
                    <a:ext uri="{9D8B030D-6E8A-4147-A177-3AD203B41FA5}">
                      <a16:colId xmlns:a16="http://schemas.microsoft.com/office/drawing/2014/main" val="20002"/>
                    </a:ext>
                  </a:extLst>
                </a:gridCol>
                <a:gridCol w="298152">
                  <a:extLst>
                    <a:ext uri="{9D8B030D-6E8A-4147-A177-3AD203B41FA5}">
                      <a16:colId xmlns:a16="http://schemas.microsoft.com/office/drawing/2014/main" val="20003"/>
                    </a:ext>
                  </a:extLst>
                </a:gridCol>
                <a:gridCol w="298152">
                  <a:extLst>
                    <a:ext uri="{9D8B030D-6E8A-4147-A177-3AD203B41FA5}">
                      <a16:colId xmlns:a16="http://schemas.microsoft.com/office/drawing/2014/main" val="20004"/>
                    </a:ext>
                  </a:extLst>
                </a:gridCol>
                <a:gridCol w="298152">
                  <a:extLst>
                    <a:ext uri="{9D8B030D-6E8A-4147-A177-3AD203B41FA5}">
                      <a16:colId xmlns:a16="http://schemas.microsoft.com/office/drawing/2014/main" val="20005"/>
                    </a:ext>
                  </a:extLst>
                </a:gridCol>
                <a:gridCol w="277281">
                  <a:extLst>
                    <a:ext uri="{9D8B030D-6E8A-4147-A177-3AD203B41FA5}">
                      <a16:colId xmlns:a16="http://schemas.microsoft.com/office/drawing/2014/main" val="20006"/>
                    </a:ext>
                  </a:extLst>
                </a:gridCol>
                <a:gridCol w="670840">
                  <a:extLst>
                    <a:ext uri="{9D8B030D-6E8A-4147-A177-3AD203B41FA5}">
                      <a16:colId xmlns:a16="http://schemas.microsoft.com/office/drawing/2014/main" val="20007"/>
                    </a:ext>
                  </a:extLst>
                </a:gridCol>
                <a:gridCol w="512820">
                  <a:extLst>
                    <a:ext uri="{9D8B030D-6E8A-4147-A177-3AD203B41FA5}">
                      <a16:colId xmlns:a16="http://schemas.microsoft.com/office/drawing/2014/main" val="20008"/>
                    </a:ext>
                  </a:extLst>
                </a:gridCol>
              </a:tblGrid>
              <a:tr h="314015">
                <a:tc gridSpan="9">
                  <a:txBody>
                    <a:bodyPr/>
                    <a:lstStyle/>
                    <a:p>
                      <a:pPr algn="ctr" fontAlgn="ctr"/>
                      <a:r>
                        <a:rPr lang="pl-PL" sz="1200" b="0" i="0" u="none" strike="noStrike" dirty="0">
                          <a:solidFill>
                            <a:srgbClr val="000000"/>
                          </a:solidFill>
                          <a:latin typeface="Arial Black"/>
                        </a:rPr>
                        <a:t>I.A třída staršího dorostu po 17.kole 2013-14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79124">
                <a:tc>
                  <a:txBody>
                    <a:bodyPr/>
                    <a:lstStyle/>
                    <a:p>
                      <a:pPr algn="ctr" fontAlgn="ctr"/>
                      <a:r>
                        <a:rPr lang="cs-CZ" sz="12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0" i="0" u="none" strike="noStrike">
                          <a:solidFill>
                            <a:srgbClr val="000000"/>
                          </a:solidFill>
                          <a:latin typeface="Arial Black"/>
                        </a:rPr>
                        <a:t>Libochovice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0" i="0" u="none" strike="noStrike">
                          <a:solidFill>
                            <a:srgbClr val="000000"/>
                          </a:solidFill>
                          <a:latin typeface="Arial Black"/>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0" i="0" u="none" strike="noStrike">
                          <a:solidFill>
                            <a:srgbClr val="000000"/>
                          </a:solidFill>
                          <a:latin typeface="Arial Black"/>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0"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0" i="0" u="none" strike="noStrike">
                          <a:solidFill>
                            <a:srgbClr val="000000"/>
                          </a:solidFill>
                          <a:latin typeface="Arial Black"/>
                        </a:rPr>
                        <a:t>102:21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0" i="0" u="none" strike="noStrike">
                          <a:solidFill>
                            <a:srgbClr val="000000"/>
                          </a:solidFill>
                          <a:latin typeface="Arial Black"/>
                        </a:rPr>
                        <a:t>47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1"/>
                  </a:ext>
                </a:extLst>
              </a:tr>
              <a:tr h="279124">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Pokratice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56:14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37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79124">
                <a:tc>
                  <a:txBody>
                    <a:bodyPr/>
                    <a:lstStyle/>
                    <a:p>
                      <a:pPr algn="ctr" fontAlgn="ctr"/>
                      <a:r>
                        <a:rPr lang="cs-CZ" sz="11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Proboštov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72:35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3"/>
                  </a:ext>
                </a:extLst>
              </a:tr>
              <a:tr h="279124">
                <a:tc>
                  <a:txBody>
                    <a:bodyPr/>
                    <a:lstStyle/>
                    <a:p>
                      <a:pPr algn="ctr" fontAlgn="ctr"/>
                      <a:r>
                        <a:rPr lang="cs-CZ" sz="11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Brozany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85:37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79124">
                <a:tc>
                  <a:txBody>
                    <a:bodyPr/>
                    <a:lstStyle/>
                    <a:p>
                      <a:pPr algn="ctr" fontAlgn="ctr"/>
                      <a:r>
                        <a:rPr lang="cs-CZ" sz="1100" b="0" i="0" u="none" strike="noStrike">
                          <a:solidFill>
                            <a:srgbClr val="C00000"/>
                          </a:solidFill>
                          <a:latin typeface="Arial Black"/>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C00000"/>
                          </a:solidFill>
                          <a:latin typeface="Arial Black"/>
                        </a:rPr>
                        <a:t>Štětí</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C00000"/>
                          </a:solidFill>
                          <a:latin typeface="Arial Black"/>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C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C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C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C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C00000"/>
                          </a:solidFill>
                          <a:latin typeface="Arial Black"/>
                        </a:rPr>
                        <a:t>49:32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C00000"/>
                          </a:solidFill>
                          <a:latin typeface="Arial Black"/>
                        </a:rPr>
                        <a:t>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5"/>
                  </a:ext>
                </a:extLst>
              </a:tr>
              <a:tr h="279124">
                <a:tc>
                  <a:txBody>
                    <a:bodyPr/>
                    <a:lstStyle/>
                    <a:p>
                      <a:pPr algn="ctr" fontAlgn="ctr"/>
                      <a:r>
                        <a:rPr lang="cs-CZ" sz="1100" b="0" i="0" u="none" strike="noStrike">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Dubí</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46:55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279124">
                <a:tc>
                  <a:txBody>
                    <a:bodyPr/>
                    <a:lstStyle/>
                    <a:p>
                      <a:pPr algn="ctr" fontAlgn="ctr"/>
                      <a:r>
                        <a:rPr lang="cs-CZ" sz="1100" b="0"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dirty="0" err="1">
                          <a:solidFill>
                            <a:srgbClr val="000000"/>
                          </a:solidFill>
                          <a:latin typeface="Arial Black"/>
                        </a:rPr>
                        <a:t>Lukavec</a:t>
                      </a:r>
                      <a:endParaRPr lang="cs-CZ" sz="1100" b="0" i="0" u="none" strike="noStrike" dirty="0">
                        <a:solidFill>
                          <a:srgbClr val="000000"/>
                        </a:solidFill>
                        <a:latin typeface="Arial Black"/>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30.55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7"/>
                  </a:ext>
                </a:extLst>
              </a:tr>
              <a:tr h="279124">
                <a:tc>
                  <a:txBody>
                    <a:bodyPr/>
                    <a:lstStyle/>
                    <a:p>
                      <a:pPr algn="ctr" fontAlgn="ctr"/>
                      <a:r>
                        <a:rPr lang="cs-CZ" sz="1100" b="0"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Trnovany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30:62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279124">
                <a:tc>
                  <a:txBody>
                    <a:bodyPr/>
                    <a:lstStyle/>
                    <a:p>
                      <a:pPr algn="ctr" fontAlgn="ctr"/>
                      <a:r>
                        <a:rPr lang="cs-CZ" sz="1100" b="0"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Lovosice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22:97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9"/>
                  </a:ext>
                </a:extLst>
              </a:tr>
              <a:tr h="279124">
                <a:tc>
                  <a:txBody>
                    <a:bodyPr/>
                    <a:lstStyle/>
                    <a:p>
                      <a:pPr algn="ctr" fontAlgn="ctr"/>
                      <a:r>
                        <a:rPr lang="cs-CZ" sz="1100" b="0"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Osek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15:64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279124">
                <a:tc>
                  <a:txBody>
                    <a:bodyPr/>
                    <a:lstStyle/>
                    <a:p>
                      <a:pPr algn="ctr" fontAlgn="ctr"/>
                      <a:r>
                        <a:rPr lang="cs-CZ" sz="1100" b="0"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Velemín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25:60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dirty="0">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11"/>
                  </a:ext>
                </a:extLst>
              </a:tr>
            </a:tbl>
          </a:graphicData>
        </a:graphic>
      </p:graphicFrame>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Přímá spojovací šipka 10"/>
          <p:cNvCxnSpPr/>
          <p:nvPr/>
        </p:nvCxnSpPr>
        <p:spPr bwMode="auto">
          <a:xfrm>
            <a:off x="318964" y="3259460"/>
            <a:ext cx="0" cy="1512168"/>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8" name="Rectangle 1"/>
          <p:cNvSpPr>
            <a:spLocks noChangeArrowheads="1"/>
          </p:cNvSpPr>
          <p:nvPr/>
        </p:nvSpPr>
        <p:spPr bwMode="auto">
          <a:xfrm>
            <a:off x="174948" y="523156"/>
            <a:ext cx="4536504"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hangingPunct="0"/>
            <a:r>
              <a:rPr lang="cs-CZ" sz="1100" b="0" dirty="0" smtClean="0">
                <a:solidFill>
                  <a:srgbClr val="333333"/>
                </a:solidFill>
                <a:latin typeface="Arial" pitchFamily="34" charset="0"/>
                <a:ea typeface="Times New Roman" pitchFamily="18" charset="0"/>
                <a:cs typeface="Arial" pitchFamily="34" charset="0"/>
              </a:rPr>
              <a:t>Na konci hezké akce na 4:0 byl opět Benda. Smutný zápas. Soupeř nás přehrál ve všech směrech a po zásluze si domů odvezl 3 body. Situace pro naše mužstvo je na jaře vážná, před tímto utkáním kritická a přívlastek jaká je po něm, ať si každý doplní sám. I tak ale věříme, že mužstvo sílu má a bude bojovat až do úplného konce. </a:t>
            </a:r>
            <a:endParaRPr lang="cs-CZ" sz="1100" b="0" dirty="0" smtClean="0">
              <a:latin typeface="Arial" pitchFamily="34" charset="0"/>
              <a:cs typeface="Arial" pitchFamily="34" charset="0"/>
            </a:endParaRPr>
          </a:p>
          <a:p>
            <a:pPr lvl="0" eaLnBrk="0" hangingPunct="0"/>
            <a:r>
              <a:rPr lang="cs-CZ" sz="1100" b="0" u="sng" dirty="0" smtClean="0">
                <a:solidFill>
                  <a:srgbClr val="333333"/>
                </a:solidFill>
                <a:latin typeface="Arial" pitchFamily="34" charset="0"/>
                <a:ea typeface="Times New Roman" pitchFamily="18" charset="0"/>
                <a:cs typeface="Arial" pitchFamily="34" charset="0"/>
              </a:rPr>
              <a:t>Sestava:</a:t>
            </a:r>
            <a:r>
              <a:rPr lang="cs-CZ" sz="1100" b="0" dirty="0" smtClean="0">
                <a:solidFill>
                  <a:srgbClr val="333333"/>
                </a:solidFill>
                <a:latin typeface="Arial" pitchFamily="34" charset="0"/>
                <a:ea typeface="Times New Roman" pitchFamily="18" charset="0"/>
                <a:cs typeface="Arial" pitchFamily="34" charset="0"/>
              </a:rPr>
              <a:t> </a:t>
            </a:r>
            <a:r>
              <a:rPr lang="cs-CZ" sz="1100" b="0" dirty="0" err="1" smtClean="0">
                <a:solidFill>
                  <a:srgbClr val="333333"/>
                </a:solidFill>
                <a:latin typeface="Arial" pitchFamily="34" charset="0"/>
                <a:ea typeface="Times New Roman" pitchFamily="18" charset="0"/>
                <a:cs typeface="Arial" pitchFamily="34" charset="0"/>
              </a:rPr>
              <a:t>Michovský</a:t>
            </a:r>
            <a:r>
              <a:rPr lang="cs-CZ" sz="1100" b="0" dirty="0" smtClean="0">
                <a:solidFill>
                  <a:srgbClr val="333333"/>
                </a:solidFill>
                <a:latin typeface="Arial" pitchFamily="34" charset="0"/>
                <a:ea typeface="Times New Roman" pitchFamily="18" charset="0"/>
                <a:cs typeface="Arial" pitchFamily="34" charset="0"/>
              </a:rPr>
              <a:t>- </a:t>
            </a:r>
            <a:r>
              <a:rPr lang="cs-CZ" sz="1100" b="0" dirty="0" err="1" smtClean="0">
                <a:solidFill>
                  <a:srgbClr val="333333"/>
                </a:solidFill>
                <a:latin typeface="Arial" pitchFamily="34" charset="0"/>
                <a:ea typeface="Times New Roman" pitchFamily="18" charset="0"/>
                <a:cs typeface="Arial" pitchFamily="34" charset="0"/>
              </a:rPr>
              <a:t>Malák</a:t>
            </a:r>
            <a:r>
              <a:rPr lang="cs-CZ" sz="1100" b="0" dirty="0" smtClean="0">
                <a:solidFill>
                  <a:srgbClr val="333333"/>
                </a:solidFill>
                <a:latin typeface="Arial" pitchFamily="34" charset="0"/>
                <a:ea typeface="Times New Roman" pitchFamily="18" charset="0"/>
                <a:cs typeface="Arial" pitchFamily="34" charset="0"/>
              </a:rPr>
              <a:t>(56. Mencl), Tůma, </a:t>
            </a:r>
            <a:r>
              <a:rPr lang="cs-CZ" sz="1100" b="0" dirty="0" err="1" smtClean="0">
                <a:solidFill>
                  <a:srgbClr val="333333"/>
                </a:solidFill>
                <a:latin typeface="Arial" pitchFamily="34" charset="0"/>
                <a:ea typeface="Times New Roman" pitchFamily="18" charset="0"/>
                <a:cs typeface="Arial" pitchFamily="34" charset="0"/>
              </a:rPr>
              <a:t>Šmidrkal</a:t>
            </a:r>
            <a:r>
              <a:rPr lang="cs-CZ" sz="1100" b="0" dirty="0" smtClean="0">
                <a:solidFill>
                  <a:srgbClr val="333333"/>
                </a:solidFill>
                <a:latin typeface="Arial" pitchFamily="34" charset="0"/>
                <a:ea typeface="Times New Roman" pitchFamily="18" charset="0"/>
                <a:cs typeface="Arial" pitchFamily="34" charset="0"/>
              </a:rPr>
              <a:t>, </a:t>
            </a:r>
            <a:r>
              <a:rPr lang="cs-CZ" sz="1100" b="0" dirty="0" err="1" smtClean="0">
                <a:solidFill>
                  <a:srgbClr val="333333"/>
                </a:solidFill>
                <a:latin typeface="Arial" pitchFamily="34" charset="0"/>
                <a:ea typeface="Times New Roman" pitchFamily="18" charset="0"/>
                <a:cs typeface="Arial" pitchFamily="34" charset="0"/>
              </a:rPr>
              <a:t>Kucler</a:t>
            </a:r>
            <a:r>
              <a:rPr lang="cs-CZ" sz="1100" b="0" dirty="0" smtClean="0">
                <a:solidFill>
                  <a:srgbClr val="333333"/>
                </a:solidFill>
                <a:latin typeface="Arial" pitchFamily="34" charset="0"/>
                <a:ea typeface="Times New Roman" pitchFamily="18" charset="0"/>
                <a:cs typeface="Arial" pitchFamily="34" charset="0"/>
              </a:rPr>
              <a:t>- </a:t>
            </a:r>
            <a:r>
              <a:rPr lang="cs-CZ" sz="1100" b="0" dirty="0" err="1" smtClean="0">
                <a:solidFill>
                  <a:srgbClr val="333333"/>
                </a:solidFill>
                <a:latin typeface="Arial" pitchFamily="34" charset="0"/>
                <a:ea typeface="Times New Roman" pitchFamily="18" charset="0"/>
                <a:cs typeface="Arial" pitchFamily="34" charset="0"/>
              </a:rPr>
              <a:t>Belák</a:t>
            </a:r>
            <a:r>
              <a:rPr lang="cs-CZ" sz="1100" b="0" dirty="0" smtClean="0">
                <a:solidFill>
                  <a:srgbClr val="333333"/>
                </a:solidFill>
                <a:latin typeface="Arial" pitchFamily="34" charset="0"/>
                <a:ea typeface="Times New Roman" pitchFamily="18" charset="0"/>
                <a:cs typeface="Arial" pitchFamily="34" charset="0"/>
              </a:rPr>
              <a:t>, </a:t>
            </a:r>
            <a:r>
              <a:rPr lang="cs-CZ" sz="1100" b="0" dirty="0" err="1" smtClean="0">
                <a:solidFill>
                  <a:srgbClr val="333333"/>
                </a:solidFill>
                <a:latin typeface="Arial" pitchFamily="34" charset="0"/>
                <a:ea typeface="Times New Roman" pitchFamily="18" charset="0"/>
                <a:cs typeface="Arial" pitchFamily="34" charset="0"/>
              </a:rPr>
              <a:t>Rejman</a:t>
            </a:r>
            <a:r>
              <a:rPr lang="cs-CZ" sz="1100" b="0" dirty="0" smtClean="0">
                <a:solidFill>
                  <a:srgbClr val="333333"/>
                </a:solidFill>
                <a:latin typeface="Arial" pitchFamily="34" charset="0"/>
                <a:ea typeface="Times New Roman" pitchFamily="18" charset="0"/>
                <a:cs typeface="Arial" pitchFamily="34" charset="0"/>
              </a:rPr>
              <a:t>, Stejskal,Šimral-</a:t>
            </a:r>
            <a:endParaRPr lang="cs-CZ" sz="1100" b="0" dirty="0" smtClean="0">
              <a:latin typeface="Arial" pitchFamily="34" charset="0"/>
              <a:cs typeface="Arial" pitchFamily="34" charset="0"/>
            </a:endParaRPr>
          </a:p>
          <a:p>
            <a:pPr lvl="0" eaLnBrk="0" hangingPunct="0"/>
            <a:r>
              <a:rPr lang="cs-CZ" sz="1100" b="0" dirty="0" smtClean="0">
                <a:solidFill>
                  <a:srgbClr val="333333"/>
                </a:solidFill>
                <a:latin typeface="Arial" pitchFamily="34" charset="0"/>
                <a:ea typeface="Times New Roman" pitchFamily="18" charset="0"/>
                <a:cs typeface="Arial" pitchFamily="34" charset="0"/>
              </a:rPr>
              <a:t>               Kala(77.Pilař), Tichý(63. </a:t>
            </a:r>
            <a:r>
              <a:rPr lang="cs-CZ" sz="1100" b="0" dirty="0" err="1" smtClean="0">
                <a:solidFill>
                  <a:srgbClr val="333333"/>
                </a:solidFill>
                <a:latin typeface="Arial" pitchFamily="34" charset="0"/>
                <a:ea typeface="Times New Roman" pitchFamily="18" charset="0"/>
                <a:cs typeface="Arial" pitchFamily="34" charset="0"/>
              </a:rPr>
              <a:t>Gabčo</a:t>
            </a:r>
            <a:r>
              <a:rPr lang="cs-CZ" sz="1100" b="0" dirty="0" smtClean="0">
                <a:solidFill>
                  <a:srgbClr val="333333"/>
                </a:solidFill>
                <a:latin typeface="Arial" pitchFamily="34" charset="0"/>
                <a:ea typeface="Times New Roman" pitchFamily="18" charset="0"/>
                <a:cs typeface="Arial" pitchFamily="34" charset="0"/>
              </a:rPr>
              <a:t>-82.ČK)</a:t>
            </a:r>
            <a:endParaRPr lang="cs-CZ" sz="1100" b="0" dirty="0" smtClean="0">
              <a:latin typeface="Arial" pitchFamily="34" charset="0"/>
              <a:cs typeface="Arial" pitchFamily="34" charset="0"/>
            </a:endParaRPr>
          </a:p>
          <a:p>
            <a:pPr lvl="0" eaLnBrk="0" hangingPunct="0"/>
            <a:r>
              <a:rPr lang="cs-CZ" sz="1100" b="0" u="sng" dirty="0" smtClean="0">
                <a:solidFill>
                  <a:srgbClr val="333333"/>
                </a:solidFill>
                <a:latin typeface="Arial" pitchFamily="34" charset="0"/>
                <a:ea typeface="Times New Roman" pitchFamily="18" charset="0"/>
                <a:cs typeface="Arial" pitchFamily="34" charset="0"/>
              </a:rPr>
              <a:t>Připraveni:</a:t>
            </a:r>
            <a:r>
              <a:rPr lang="cs-CZ" sz="1100" b="0" dirty="0" smtClean="0">
                <a:solidFill>
                  <a:srgbClr val="333333"/>
                </a:solidFill>
                <a:latin typeface="Arial" pitchFamily="34" charset="0"/>
                <a:ea typeface="Times New Roman" pitchFamily="18" charset="0"/>
                <a:cs typeface="Arial" pitchFamily="34" charset="0"/>
              </a:rPr>
              <a:t> </a:t>
            </a:r>
            <a:r>
              <a:rPr lang="cs-CZ" sz="1100" b="0" dirty="0" err="1" smtClean="0">
                <a:solidFill>
                  <a:srgbClr val="333333"/>
                </a:solidFill>
                <a:latin typeface="Arial" pitchFamily="34" charset="0"/>
                <a:ea typeface="Times New Roman" pitchFamily="18" charset="0"/>
                <a:cs typeface="Arial" pitchFamily="34" charset="0"/>
              </a:rPr>
              <a:t>Ransdorf</a:t>
            </a:r>
            <a:r>
              <a:rPr lang="cs-CZ" sz="1100" b="0" dirty="0" smtClean="0">
                <a:solidFill>
                  <a:srgbClr val="333333"/>
                </a:solidFill>
                <a:latin typeface="Arial" pitchFamily="34" charset="0"/>
                <a:ea typeface="Times New Roman" pitchFamily="18" charset="0"/>
                <a:cs typeface="Arial" pitchFamily="34" charset="0"/>
              </a:rPr>
              <a:t>, </a:t>
            </a:r>
            <a:r>
              <a:rPr lang="cs-CZ" sz="1100" b="0" dirty="0" err="1" smtClean="0">
                <a:solidFill>
                  <a:srgbClr val="333333"/>
                </a:solidFill>
                <a:latin typeface="Arial" pitchFamily="34" charset="0"/>
                <a:ea typeface="Times New Roman" pitchFamily="18" charset="0"/>
                <a:cs typeface="Arial" pitchFamily="34" charset="0"/>
              </a:rPr>
              <a:t>Slanička</a:t>
            </a:r>
            <a:r>
              <a:rPr lang="cs-CZ" sz="1100" b="0" dirty="0" smtClean="0">
                <a:solidFill>
                  <a:srgbClr val="333333"/>
                </a:solidFill>
                <a:latin typeface="Arial" pitchFamily="34" charset="0"/>
                <a:ea typeface="Times New Roman" pitchFamily="18" charset="0"/>
                <a:cs typeface="Arial" pitchFamily="34" charset="0"/>
              </a:rPr>
              <a:t>, Doležal</a:t>
            </a:r>
            <a:endParaRPr lang="cs-CZ" sz="1100" b="0" dirty="0" smtClean="0">
              <a:latin typeface="Arial" pitchFamily="34" charset="0"/>
              <a:cs typeface="Arial" pitchFamily="34" charset="0"/>
            </a:endParaRPr>
          </a:p>
          <a:p>
            <a:pPr lvl="0" eaLnBrk="0" hangingPunct="0"/>
            <a:r>
              <a:rPr lang="cs-CZ" sz="1100" b="0" u="sng" dirty="0" smtClean="0">
                <a:solidFill>
                  <a:srgbClr val="333333"/>
                </a:solidFill>
                <a:latin typeface="Arial" pitchFamily="34" charset="0"/>
                <a:ea typeface="Times New Roman" pitchFamily="18" charset="0"/>
                <a:cs typeface="Arial" pitchFamily="34" charset="0"/>
              </a:rPr>
              <a:t>Trenér:</a:t>
            </a:r>
            <a:r>
              <a:rPr lang="cs-CZ" sz="1100" b="0" dirty="0" smtClean="0">
                <a:solidFill>
                  <a:srgbClr val="333333"/>
                </a:solidFill>
                <a:latin typeface="Arial" pitchFamily="34" charset="0"/>
                <a:ea typeface="Times New Roman" pitchFamily="18" charset="0"/>
                <a:cs typeface="Arial" pitchFamily="34" charset="0"/>
              </a:rPr>
              <a:t> </a:t>
            </a:r>
            <a:r>
              <a:rPr lang="cs-CZ" sz="1100" b="0" dirty="0" err="1" smtClean="0">
                <a:solidFill>
                  <a:srgbClr val="333333"/>
                </a:solidFill>
                <a:latin typeface="Arial" pitchFamily="34" charset="0"/>
                <a:ea typeface="Times New Roman" pitchFamily="18" charset="0"/>
                <a:cs typeface="Arial" pitchFamily="34" charset="0"/>
              </a:rPr>
              <a:t>V</a:t>
            </a:r>
            <a:r>
              <a:rPr lang="cs-CZ" sz="1100" b="0" dirty="0" smtClean="0">
                <a:solidFill>
                  <a:srgbClr val="333333"/>
                </a:solidFill>
                <a:latin typeface="Arial" pitchFamily="34" charset="0"/>
                <a:ea typeface="Times New Roman" pitchFamily="18" charset="0"/>
                <a:cs typeface="Arial" pitchFamily="34" charset="0"/>
              </a:rPr>
              <a:t>.Frey </a:t>
            </a:r>
            <a:r>
              <a:rPr lang="cs-CZ" sz="1100" b="0" u="sng" dirty="0" smtClean="0">
                <a:solidFill>
                  <a:srgbClr val="333333"/>
                </a:solidFill>
                <a:latin typeface="Arial" pitchFamily="34" charset="0"/>
                <a:ea typeface="Times New Roman" pitchFamily="18" charset="0"/>
                <a:cs typeface="Arial" pitchFamily="34" charset="0"/>
              </a:rPr>
              <a:t>Vedoucí:</a:t>
            </a:r>
            <a:r>
              <a:rPr lang="cs-CZ" sz="1100" b="0" dirty="0" smtClean="0">
                <a:solidFill>
                  <a:srgbClr val="333333"/>
                </a:solidFill>
                <a:latin typeface="Arial" pitchFamily="34" charset="0"/>
                <a:ea typeface="Times New Roman" pitchFamily="18" charset="0"/>
                <a:cs typeface="Arial" pitchFamily="34" charset="0"/>
              </a:rPr>
              <a:t> </a:t>
            </a:r>
            <a:r>
              <a:rPr lang="cs-CZ" sz="1100" b="0" dirty="0" err="1" smtClean="0">
                <a:solidFill>
                  <a:srgbClr val="333333"/>
                </a:solidFill>
                <a:latin typeface="Arial" pitchFamily="34" charset="0"/>
                <a:ea typeface="Times New Roman" pitchFamily="18" charset="0"/>
                <a:cs typeface="Arial" pitchFamily="34" charset="0"/>
              </a:rPr>
              <a:t>T.Duník</a:t>
            </a:r>
            <a:r>
              <a:rPr lang="cs-CZ" sz="1100" b="0" dirty="0" smtClean="0">
                <a:solidFill>
                  <a:srgbClr val="333333"/>
                </a:solidFill>
                <a:latin typeface="Arial" pitchFamily="34" charset="0"/>
                <a:ea typeface="Times New Roman" pitchFamily="18" charset="0"/>
                <a:cs typeface="Arial" pitchFamily="34" charset="0"/>
              </a:rPr>
              <a:t> </a:t>
            </a:r>
            <a:r>
              <a:rPr lang="cs-CZ" sz="1100" b="0" u="sng" dirty="0" smtClean="0">
                <a:solidFill>
                  <a:srgbClr val="333333"/>
                </a:solidFill>
                <a:latin typeface="Arial" pitchFamily="34" charset="0"/>
                <a:ea typeface="Times New Roman" pitchFamily="18" charset="0"/>
                <a:cs typeface="Arial" pitchFamily="34" charset="0"/>
              </a:rPr>
              <a:t>Masér</a:t>
            </a:r>
            <a:r>
              <a:rPr lang="cs-CZ" sz="1100" b="0" dirty="0" smtClean="0">
                <a:solidFill>
                  <a:srgbClr val="333333"/>
                </a:solidFill>
                <a:latin typeface="Arial" pitchFamily="34" charset="0"/>
                <a:ea typeface="Times New Roman" pitchFamily="18" charset="0"/>
                <a:cs typeface="Arial" pitchFamily="34" charset="0"/>
              </a:rPr>
              <a:t>: </a:t>
            </a:r>
            <a:r>
              <a:rPr lang="cs-CZ" sz="1100" b="0" dirty="0" err="1" smtClean="0">
                <a:solidFill>
                  <a:srgbClr val="333333"/>
                </a:solidFill>
                <a:latin typeface="Arial" pitchFamily="34" charset="0"/>
                <a:ea typeface="Times New Roman" pitchFamily="18" charset="0"/>
                <a:cs typeface="Arial" pitchFamily="34" charset="0"/>
              </a:rPr>
              <a:t>J.Nedomlel</a:t>
            </a:r>
            <a:endParaRPr lang="cs-CZ" sz="1100" b="0" dirty="0" smtClean="0">
              <a:latin typeface="Arial" pitchFamily="34" charset="0"/>
              <a:cs typeface="Arial" pitchFamily="34" charset="0"/>
            </a:endParaRPr>
          </a:p>
          <a:p>
            <a:pPr lvl="0" eaLnBrk="0" hangingPunct="0"/>
            <a:r>
              <a:rPr lang="cs-CZ" sz="1100" b="0" u="sng" dirty="0" smtClean="0">
                <a:solidFill>
                  <a:srgbClr val="333333"/>
                </a:solidFill>
                <a:latin typeface="Arial" pitchFamily="34" charset="0"/>
                <a:ea typeface="Times New Roman" pitchFamily="18" charset="0"/>
                <a:cs typeface="Arial" pitchFamily="34" charset="0"/>
              </a:rPr>
              <a:t>Rozhodčí</a:t>
            </a:r>
            <a:r>
              <a:rPr lang="cs-CZ" sz="1100" b="0" dirty="0" smtClean="0">
                <a:solidFill>
                  <a:srgbClr val="333333"/>
                </a:solidFill>
                <a:latin typeface="Arial" pitchFamily="34" charset="0"/>
                <a:ea typeface="Times New Roman" pitchFamily="18" charset="0"/>
                <a:cs typeface="Arial" pitchFamily="34" charset="0"/>
              </a:rPr>
              <a:t>: </a:t>
            </a:r>
            <a:r>
              <a:rPr lang="cs-CZ" sz="1100" b="0" dirty="0" err="1" smtClean="0">
                <a:solidFill>
                  <a:srgbClr val="333333"/>
                </a:solidFill>
                <a:latin typeface="Arial" pitchFamily="34" charset="0"/>
                <a:ea typeface="Times New Roman" pitchFamily="18" charset="0"/>
                <a:cs typeface="Arial" pitchFamily="34" charset="0"/>
              </a:rPr>
              <a:t>Baum</a:t>
            </a:r>
            <a:r>
              <a:rPr lang="cs-CZ" sz="1100" b="0" dirty="0" smtClean="0">
                <a:solidFill>
                  <a:srgbClr val="333333"/>
                </a:solidFill>
                <a:latin typeface="Arial" pitchFamily="34" charset="0"/>
                <a:ea typeface="Times New Roman" pitchFamily="18" charset="0"/>
                <a:cs typeface="Arial" pitchFamily="34" charset="0"/>
              </a:rPr>
              <a:t>-Krupka, Kyncl </a:t>
            </a:r>
            <a:r>
              <a:rPr lang="cs-CZ" sz="1100" b="0" u="sng" dirty="0" smtClean="0">
                <a:solidFill>
                  <a:srgbClr val="333333"/>
                </a:solidFill>
                <a:latin typeface="Arial" pitchFamily="34" charset="0"/>
                <a:ea typeface="Times New Roman" pitchFamily="18" charset="0"/>
                <a:cs typeface="Arial" pitchFamily="34" charset="0"/>
              </a:rPr>
              <a:t>Delegát</a:t>
            </a:r>
            <a:r>
              <a:rPr lang="cs-CZ" sz="1100" b="0" dirty="0" smtClean="0">
                <a:solidFill>
                  <a:srgbClr val="333333"/>
                </a:solidFill>
                <a:latin typeface="Arial" pitchFamily="34" charset="0"/>
                <a:ea typeface="Times New Roman" pitchFamily="18" charset="0"/>
                <a:cs typeface="Arial" pitchFamily="34" charset="0"/>
              </a:rPr>
              <a:t>: </a:t>
            </a:r>
            <a:r>
              <a:rPr lang="cs-CZ" sz="1100" b="0" dirty="0" err="1" smtClean="0">
                <a:solidFill>
                  <a:srgbClr val="333333"/>
                </a:solidFill>
                <a:latin typeface="Arial" pitchFamily="34" charset="0"/>
                <a:ea typeface="Times New Roman" pitchFamily="18" charset="0"/>
                <a:cs typeface="Arial" pitchFamily="34" charset="0"/>
              </a:rPr>
              <a:t>P.Wencl</a:t>
            </a:r>
            <a:endParaRPr lang="cs-CZ" sz="1100" b="0" dirty="0" smtClean="0">
              <a:latin typeface="Arial" pitchFamily="34" charset="0"/>
              <a:cs typeface="Arial" pitchFamily="34" charset="0"/>
            </a:endParaRPr>
          </a:p>
          <a:p>
            <a:pPr lvl="0" eaLnBrk="0" hangingPunct="0"/>
            <a:r>
              <a:rPr lang="cs-CZ" sz="1100" b="0" dirty="0" smtClean="0">
                <a:solidFill>
                  <a:srgbClr val="333333"/>
                </a:solidFill>
                <a:latin typeface="Arial" pitchFamily="34" charset="0"/>
                <a:ea typeface="Times New Roman" pitchFamily="18" charset="0"/>
                <a:cs typeface="Arial" pitchFamily="34" charset="0"/>
              </a:rPr>
              <a:t>.</a:t>
            </a:r>
            <a:endParaRPr lang="cs-CZ" sz="1100" b="0" dirty="0" smtClean="0">
              <a:latin typeface="Arial" pitchFamily="34" charset="0"/>
              <a:cs typeface="Arial" pitchFamily="34" charset="0"/>
            </a:endParaRPr>
          </a:p>
        </p:txBody>
      </p:sp>
      <p:sp>
        <p:nvSpPr>
          <p:cNvPr id="9" name="TextovéPole 8"/>
          <p:cNvSpPr txBox="1"/>
          <p:nvPr/>
        </p:nvSpPr>
        <p:spPr>
          <a:xfrm>
            <a:off x="174948" y="163116"/>
            <a:ext cx="4464496" cy="276999"/>
          </a:xfrm>
          <a:prstGeom prst="rect">
            <a:avLst/>
          </a:prstGeom>
          <a:solidFill>
            <a:schemeClr val="bg1">
              <a:lumMod val="85000"/>
            </a:schemeClr>
          </a:solidFill>
        </p:spPr>
        <p:txBody>
          <a:bodyPr wrap="square" rtlCol="0">
            <a:spAutoFit/>
          </a:bodyPr>
          <a:lstStyle/>
          <a:p>
            <a:pPr algn="ctr"/>
            <a:r>
              <a:rPr lang="cs-CZ" dirty="0" smtClean="0">
                <a:solidFill>
                  <a:srgbClr val="000099"/>
                </a:solidFill>
                <a:latin typeface="Century" pitchFamily="18" charset="0"/>
              </a:rPr>
              <a:t>Pokračování zápasu s </a:t>
            </a:r>
            <a:r>
              <a:rPr lang="cs-CZ" dirty="0" err="1" smtClean="0">
                <a:solidFill>
                  <a:srgbClr val="000099"/>
                </a:solidFill>
                <a:latin typeface="Century" pitchFamily="18" charset="0"/>
              </a:rPr>
              <a:t>Brozany</a:t>
            </a:r>
            <a:endParaRPr lang="cs-CZ" dirty="0">
              <a:solidFill>
                <a:srgbClr val="000099"/>
              </a:solidFill>
              <a:latin typeface="Century" pitchFamily="18" charset="0"/>
            </a:endParaRPr>
          </a:p>
        </p:txBody>
      </p:sp>
      <p:sp>
        <p:nvSpPr>
          <p:cNvPr id="12" name="TextovéPole 11"/>
          <p:cNvSpPr txBox="1"/>
          <p:nvPr/>
        </p:nvSpPr>
        <p:spPr>
          <a:xfrm>
            <a:off x="967036" y="6427812"/>
            <a:ext cx="2520280" cy="276999"/>
          </a:xfrm>
          <a:prstGeom prst="rect">
            <a:avLst/>
          </a:prstGeom>
          <a:solidFill>
            <a:schemeClr val="bg2">
              <a:lumMod val="40000"/>
              <a:lumOff val="60000"/>
            </a:schemeClr>
          </a:solidFill>
        </p:spPr>
        <p:txBody>
          <a:bodyPr wrap="square" rtlCol="0">
            <a:spAutoFit/>
          </a:bodyPr>
          <a:lstStyle/>
          <a:p>
            <a:pPr algn="ctr"/>
            <a:r>
              <a:rPr lang="cs-CZ" dirty="0" err="1" smtClean="0"/>
              <a:t>Štětí</a:t>
            </a:r>
            <a:r>
              <a:rPr lang="cs-CZ" dirty="0" smtClean="0"/>
              <a:t> – </a:t>
            </a:r>
            <a:r>
              <a:rPr lang="cs-CZ" dirty="0" err="1" smtClean="0"/>
              <a:t>Brozany</a:t>
            </a:r>
            <a:r>
              <a:rPr lang="cs-CZ" dirty="0" smtClean="0"/>
              <a:t>  19.4.2014</a:t>
            </a:r>
            <a:endParaRPr lang="cs-CZ" dirty="0"/>
          </a:p>
        </p:txBody>
      </p:sp>
      <p:pic>
        <p:nvPicPr>
          <p:cNvPr id="13" name="Picture 1"/>
          <p:cNvPicPr>
            <a:picLocks noChangeAspect="1" noChangeArrowheads="1"/>
          </p:cNvPicPr>
          <p:nvPr/>
        </p:nvPicPr>
        <p:blipFill>
          <a:blip r:embed="rId3" cstate="print"/>
          <a:srcRect/>
          <a:stretch>
            <a:fillRect/>
          </a:stretch>
        </p:blipFill>
        <p:spPr bwMode="auto">
          <a:xfrm>
            <a:off x="174948" y="2755404"/>
            <a:ext cx="4680520" cy="3456384"/>
          </a:xfrm>
          <a:prstGeom prst="rect">
            <a:avLst/>
          </a:prstGeom>
          <a:noFill/>
          <a:ln w="9525">
            <a:noFill/>
            <a:miter lim="800000"/>
            <a:headEnd/>
            <a:tailEnd/>
          </a:ln>
        </p:spPr>
      </p:pic>
      <p:pic>
        <p:nvPicPr>
          <p:cNvPr id="16" name="Picture 12"/>
          <p:cNvPicPr>
            <a:picLocks noChangeAspect="1" noChangeArrowheads="1"/>
          </p:cNvPicPr>
          <p:nvPr/>
        </p:nvPicPr>
        <p:blipFill>
          <a:blip r:embed="rId4" cstate="print"/>
          <a:srcRect/>
          <a:stretch>
            <a:fillRect/>
          </a:stretch>
        </p:blipFill>
        <p:spPr bwMode="auto">
          <a:xfrm>
            <a:off x="5575548" y="235124"/>
            <a:ext cx="4392488" cy="3672407"/>
          </a:xfrm>
          <a:prstGeom prst="rect">
            <a:avLst/>
          </a:prstGeom>
          <a:noFill/>
          <a:ln w="9525">
            <a:noFill/>
            <a:miter lim="800000"/>
            <a:headEnd/>
            <a:tailEnd/>
          </a:ln>
        </p:spPr>
      </p:pic>
      <p:pic>
        <p:nvPicPr>
          <p:cNvPr id="17" name="Picture 40"/>
          <p:cNvPicPr>
            <a:picLocks noChangeAspect="1" noChangeArrowheads="1"/>
          </p:cNvPicPr>
          <p:nvPr/>
        </p:nvPicPr>
        <p:blipFill>
          <a:blip r:embed="rId5" cstate="print"/>
          <a:srcRect/>
          <a:stretch>
            <a:fillRect/>
          </a:stretch>
        </p:blipFill>
        <p:spPr bwMode="auto">
          <a:xfrm>
            <a:off x="6439644" y="5275684"/>
            <a:ext cx="1944216" cy="1656184"/>
          </a:xfrm>
          <a:prstGeom prst="rect">
            <a:avLst/>
          </a:prstGeom>
          <a:noFill/>
          <a:ln w="9525">
            <a:noFill/>
            <a:miter lim="800000"/>
            <a:headEnd/>
            <a:tailEnd/>
          </a:ln>
        </p:spPr>
      </p:pic>
      <p:sp>
        <p:nvSpPr>
          <p:cNvPr id="18" name="TextovéPole 17"/>
          <p:cNvSpPr txBox="1"/>
          <p:nvPr/>
        </p:nvSpPr>
        <p:spPr>
          <a:xfrm>
            <a:off x="5575548" y="4123556"/>
            <a:ext cx="4392488" cy="1169551"/>
          </a:xfrm>
          <a:prstGeom prst="rect">
            <a:avLst/>
          </a:prstGeom>
          <a:solidFill>
            <a:schemeClr val="bg2">
              <a:lumMod val="40000"/>
              <a:lumOff val="60000"/>
            </a:schemeClr>
          </a:solidFill>
        </p:spPr>
        <p:txBody>
          <a:bodyPr wrap="square" rtlCol="0">
            <a:spAutoFit/>
          </a:bodyPr>
          <a:lstStyle/>
          <a:p>
            <a:pPr algn="ctr"/>
            <a:r>
              <a:rPr lang="cs-CZ" sz="1400" dirty="0" smtClean="0">
                <a:effectLst>
                  <a:outerShdw blurRad="38100" dist="38100" dir="2700000" algn="tl">
                    <a:srgbClr val="000000">
                      <a:alpha val="43137"/>
                    </a:srgbClr>
                  </a:outerShdw>
                </a:effectLst>
                <a:latin typeface="Arial" pitchFamily="34" charset="0"/>
                <a:cs typeface="Arial" pitchFamily="34" charset="0"/>
              </a:rPr>
              <a:t>Před zápasem B mužstva v </a:t>
            </a:r>
            <a:r>
              <a:rPr lang="cs-CZ" sz="1400" dirty="0" err="1" smtClean="0">
                <a:effectLst>
                  <a:outerShdw blurRad="38100" dist="38100" dir="2700000" algn="tl">
                    <a:srgbClr val="000000">
                      <a:alpha val="43137"/>
                    </a:srgbClr>
                  </a:outerShdw>
                </a:effectLst>
                <a:latin typeface="Arial" pitchFamily="34" charset="0"/>
                <a:cs typeface="Arial" pitchFamily="34" charset="0"/>
              </a:rPr>
              <a:t>Předoníně</a:t>
            </a:r>
            <a:r>
              <a:rPr lang="cs-CZ" sz="1400" dirty="0" smtClean="0">
                <a:effectLst>
                  <a:outerShdw blurRad="38100" dist="38100" dir="2700000" algn="tl">
                    <a:srgbClr val="000000">
                      <a:alpha val="43137"/>
                    </a:srgbClr>
                  </a:outerShdw>
                </a:effectLst>
                <a:latin typeface="Arial" pitchFamily="34" charset="0"/>
                <a:cs typeface="Arial" pitchFamily="34" charset="0"/>
              </a:rPr>
              <a:t> 20.4.2014. V modrém dresu kapitán domácích Tomáš Burda se zdraví s naším kapitánem  Petrem </a:t>
            </a:r>
            <a:r>
              <a:rPr lang="cs-CZ" sz="1400" dirty="0" err="1" smtClean="0">
                <a:effectLst>
                  <a:outerShdw blurRad="38100" dist="38100" dir="2700000" algn="tl">
                    <a:srgbClr val="000000">
                      <a:alpha val="43137"/>
                    </a:srgbClr>
                  </a:outerShdw>
                </a:effectLst>
                <a:latin typeface="Arial" pitchFamily="34" charset="0"/>
                <a:cs typeface="Arial" pitchFamily="34" charset="0"/>
              </a:rPr>
              <a:t>Bánovčinem</a:t>
            </a:r>
            <a:r>
              <a:rPr lang="cs-CZ" sz="1400" dirty="0" smtClean="0">
                <a:effectLst>
                  <a:outerShdw blurRad="38100" dist="38100" dir="2700000" algn="tl">
                    <a:srgbClr val="000000">
                      <a:alpha val="43137"/>
                    </a:srgbClr>
                  </a:outerShdw>
                </a:effectLst>
                <a:latin typeface="Arial" pitchFamily="34" charset="0"/>
                <a:cs typeface="Arial" pitchFamily="34" charset="0"/>
              </a:rPr>
              <a:t>. V povzdálí je vidět i usměvavá tvář Jakuba Červinky</a:t>
            </a:r>
            <a:endParaRPr lang="cs-CZ" sz="1400" dirty="0">
              <a:effectLst>
                <a:outerShdw blurRad="38100" dist="38100" dir="2700000" algn="tl">
                  <a:srgbClr val="000000">
                    <a:alpha val="43137"/>
                  </a:srgbClr>
                </a:outerShdw>
              </a:effectLst>
              <a:latin typeface="Arial" pitchFamily="34" charset="0"/>
              <a:cs typeface="Arial" pitchFamily="34" charset="0"/>
            </a:endParaRPr>
          </a:p>
        </p:txBody>
      </p:sp>
      <p:pic>
        <p:nvPicPr>
          <p:cNvPr id="9218" name="Picture 10"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19" name="Picture 9"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0" name="Picture 8"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1" name="Picture 7"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2" name="Picture 6"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3" name="Picture 5"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4" name="Picture 4"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5" name="Picture 3"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6" name="Picture 2"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7" name="Picture 1"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a:stretch>
            <a:fillRect/>
          </a:stretch>
        </p:blipFill>
        <p:spPr bwMode="auto">
          <a:xfrm>
            <a:off x="5791572" y="4123556"/>
            <a:ext cx="3600400" cy="2448271"/>
          </a:xfrm>
          <a:prstGeom prst="rect">
            <a:avLst/>
          </a:prstGeom>
          <a:noFill/>
          <a:ln w="9525">
            <a:noFill/>
            <a:miter lim="800000"/>
            <a:headEnd/>
            <a:tailEnd/>
          </a:ln>
        </p:spPr>
      </p:pic>
      <p:sp>
        <p:nvSpPr>
          <p:cNvPr id="11" name="TextovéPole 10"/>
          <p:cNvSpPr txBox="1"/>
          <p:nvPr/>
        </p:nvSpPr>
        <p:spPr>
          <a:xfrm>
            <a:off x="6079604" y="6787852"/>
            <a:ext cx="3888432" cy="276999"/>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wrap="square" rtlCol="0">
            <a:spAutoFit/>
          </a:bodyPr>
          <a:lstStyle/>
          <a:p>
            <a:pPr algn="ctr"/>
            <a:r>
              <a:rPr lang="cs-CZ" dirty="0" err="1" smtClean="0"/>
              <a:t>Štětí</a:t>
            </a:r>
            <a:r>
              <a:rPr lang="cs-CZ" dirty="0" smtClean="0"/>
              <a:t> – </a:t>
            </a:r>
            <a:r>
              <a:rPr lang="cs-CZ" dirty="0" err="1" smtClean="0"/>
              <a:t>Brozany</a:t>
            </a:r>
            <a:r>
              <a:rPr lang="cs-CZ" dirty="0" smtClean="0"/>
              <a:t>  19.4.2014- </a:t>
            </a:r>
            <a:r>
              <a:rPr lang="cs-CZ" dirty="0" err="1" smtClean="0"/>
              <a:t>Štětí</a:t>
            </a:r>
            <a:r>
              <a:rPr lang="cs-CZ" dirty="0" smtClean="0"/>
              <a:t>   27.4.2014 </a:t>
            </a:r>
            <a:endParaRPr lang="cs-CZ" dirty="0"/>
          </a:p>
        </p:txBody>
      </p:sp>
      <p:sp>
        <p:nvSpPr>
          <p:cNvPr id="8" name="TextovéPole 7"/>
          <p:cNvSpPr txBox="1"/>
          <p:nvPr/>
        </p:nvSpPr>
        <p:spPr>
          <a:xfrm>
            <a:off x="5719564" y="163116"/>
            <a:ext cx="4392488" cy="830997"/>
          </a:xfrm>
          <a:prstGeom prst="rect">
            <a:avLst/>
          </a:prstGeom>
          <a:blipFill dpi="0" rotWithShape="1">
            <a:blip r:embed="rId3" cstate="print">
              <a:alphaModFix amt="52000"/>
            </a:blip>
            <a:srcRect/>
            <a:stretch>
              <a:fillRect/>
            </a:stretch>
          </a:blipFill>
        </p:spPr>
        <p:txBody>
          <a:bodyPr wrap="square" rtlCol="0">
            <a:spAutoFit/>
          </a:bodyPr>
          <a:lstStyle/>
          <a:p>
            <a:pPr algn="ctr"/>
            <a:r>
              <a:rPr lang="cs-CZ" sz="1600" dirty="0" smtClean="0">
                <a:solidFill>
                  <a:srgbClr val="990033"/>
                </a:solidFill>
                <a:latin typeface="Lucida Fax" pitchFamily="18" charset="0"/>
              </a:rPr>
              <a:t>Zastupujícímu trenérovi </a:t>
            </a:r>
            <a:r>
              <a:rPr lang="cs-CZ" sz="1600" dirty="0" err="1" smtClean="0">
                <a:solidFill>
                  <a:srgbClr val="990033"/>
                </a:solidFill>
                <a:latin typeface="Lucida Fax" pitchFamily="18" charset="0"/>
              </a:rPr>
              <a:t>Štětí</a:t>
            </a:r>
            <a:r>
              <a:rPr lang="cs-CZ" sz="1600" dirty="0" smtClean="0">
                <a:solidFill>
                  <a:srgbClr val="990033"/>
                </a:solidFill>
                <a:latin typeface="Lucida Fax" pitchFamily="18" charset="0"/>
              </a:rPr>
              <a:t> Vladimíru </a:t>
            </a:r>
            <a:r>
              <a:rPr lang="cs-CZ" sz="1600" dirty="0" err="1" smtClean="0">
                <a:solidFill>
                  <a:srgbClr val="990033"/>
                </a:solidFill>
                <a:latin typeface="Lucida Fax" pitchFamily="18" charset="0"/>
              </a:rPr>
              <a:t>Freyovi</a:t>
            </a:r>
            <a:r>
              <a:rPr lang="cs-CZ" sz="1600" dirty="0" smtClean="0">
                <a:solidFill>
                  <a:srgbClr val="990033"/>
                </a:solidFill>
                <a:latin typeface="Lucida Fax" pitchFamily="18" charset="0"/>
              </a:rPr>
              <a:t> se zápas s </a:t>
            </a:r>
            <a:r>
              <a:rPr lang="cs-CZ" sz="1600" dirty="0" err="1" smtClean="0">
                <a:solidFill>
                  <a:srgbClr val="990033"/>
                </a:solidFill>
                <a:latin typeface="Lucida Fax" pitchFamily="18" charset="0"/>
              </a:rPr>
              <a:t>Brozany</a:t>
            </a:r>
            <a:r>
              <a:rPr lang="cs-CZ" sz="1600" dirty="0" smtClean="0">
                <a:solidFill>
                  <a:srgbClr val="990033"/>
                </a:solidFill>
                <a:latin typeface="Lucida Fax" pitchFamily="18" charset="0"/>
              </a:rPr>
              <a:t> nehodnotil dobře</a:t>
            </a:r>
            <a:endParaRPr lang="cs-CZ" sz="1600" dirty="0">
              <a:solidFill>
                <a:srgbClr val="990033"/>
              </a:solidFill>
              <a:latin typeface="Lucida Fax" pitchFamily="18" charset="0"/>
            </a:endParaRPr>
          </a:p>
        </p:txBody>
      </p:sp>
      <p:sp>
        <p:nvSpPr>
          <p:cNvPr id="9" name="TextovéPole 8"/>
          <p:cNvSpPr txBox="1"/>
          <p:nvPr/>
        </p:nvSpPr>
        <p:spPr>
          <a:xfrm>
            <a:off x="5575548" y="1027212"/>
            <a:ext cx="4536504" cy="1384995"/>
          </a:xfrm>
          <a:prstGeom prst="rect">
            <a:avLst/>
          </a:prstGeom>
          <a:noFill/>
        </p:spPr>
        <p:txBody>
          <a:bodyPr wrap="square" rtlCol="0">
            <a:spAutoFit/>
          </a:bodyPr>
          <a:lstStyle/>
          <a:p>
            <a:r>
              <a:rPr lang="cs-CZ" sz="1400" dirty="0" smtClean="0">
                <a:latin typeface="Bookman Old Style" pitchFamily="18" charset="0"/>
              </a:rPr>
              <a:t>Před tímto utkáním jsme si řekli, že jediná šance je  nadšení a bojovnost. Bohužel tak, jak k tomu hráči přistoupili, i když moc chtěli, neodpovídalo tomu co jsme si v kabinách řekli. Soupeř nás v prvním i druhém poločase přehrával a zaslouženě vyhrál.</a:t>
            </a:r>
            <a:endParaRPr lang="cs-CZ" sz="1400" dirty="0">
              <a:latin typeface="Bookman Old Style" pitchFamily="18" charset="0"/>
            </a:endParaRPr>
          </a:p>
        </p:txBody>
      </p:sp>
      <p:sp>
        <p:nvSpPr>
          <p:cNvPr id="12" name="TextovéPole 11"/>
          <p:cNvSpPr txBox="1"/>
          <p:nvPr/>
        </p:nvSpPr>
        <p:spPr>
          <a:xfrm>
            <a:off x="5647556" y="2467372"/>
            <a:ext cx="4392488" cy="1600438"/>
          </a:xfrm>
          <a:prstGeom prst="rect">
            <a:avLst/>
          </a:prstGeom>
          <a:noFill/>
        </p:spPr>
        <p:txBody>
          <a:bodyPr wrap="square" rtlCol="0">
            <a:spAutoFit/>
          </a:bodyPr>
          <a:lstStyle/>
          <a:p>
            <a:r>
              <a:rPr lang="cs-CZ" sz="1400" u="sng" dirty="0" smtClean="0">
                <a:solidFill>
                  <a:srgbClr val="800080"/>
                </a:solidFill>
                <a:effectLst>
                  <a:outerShdw blurRad="38100" dist="38100" dir="2700000" algn="tl">
                    <a:srgbClr val="000000">
                      <a:alpha val="43137"/>
                    </a:srgbClr>
                  </a:outerShdw>
                </a:effectLst>
                <a:latin typeface="Bookman Old Style" pitchFamily="18" charset="0"/>
              </a:rPr>
              <a:t>Ján Kudlička-vedoucí SK Sokol </a:t>
            </a:r>
            <a:r>
              <a:rPr lang="cs-CZ" sz="1400" u="sng" dirty="0" err="1" smtClean="0">
                <a:solidFill>
                  <a:srgbClr val="800080"/>
                </a:solidFill>
                <a:effectLst>
                  <a:outerShdw blurRad="38100" dist="38100" dir="2700000" algn="tl">
                    <a:srgbClr val="000000">
                      <a:alpha val="43137"/>
                    </a:srgbClr>
                  </a:outerShdw>
                </a:effectLst>
                <a:latin typeface="Bookman Old Style" pitchFamily="18" charset="0"/>
              </a:rPr>
              <a:t>Brozany</a:t>
            </a:r>
            <a:endParaRPr lang="cs-CZ" sz="1400" u="sng" dirty="0" smtClean="0">
              <a:solidFill>
                <a:srgbClr val="800080"/>
              </a:solidFill>
              <a:effectLst>
                <a:outerShdw blurRad="38100" dist="38100" dir="2700000" algn="tl">
                  <a:srgbClr val="000000">
                    <a:alpha val="43137"/>
                  </a:srgbClr>
                </a:outerShdw>
              </a:effectLst>
              <a:latin typeface="Bookman Old Style" pitchFamily="18" charset="0"/>
            </a:endParaRPr>
          </a:p>
          <a:p>
            <a:r>
              <a:rPr lang="cs-CZ" dirty="0" smtClean="0">
                <a:latin typeface="Arial" pitchFamily="34" charset="0"/>
                <a:cs typeface="Arial" pitchFamily="34" charset="0"/>
              </a:rPr>
              <a:t>Do zápasu jsme nastupovali s tím, že chceme co nejdříve vstřelit branku. Úvod byl takový rozháraný. Pak jsme si vytvořili územní převahu, která byla korunována gólem. Měli jsme i další šance. Ve druhém poločase jsme přečkali snahu domácích korigovat, ale pak jsme už jasně dominovali a bylo jen otázkou času, kdy začnou branky padat.</a:t>
            </a:r>
            <a:endParaRPr lang="cs-CZ" dirty="0">
              <a:latin typeface="Arial" pitchFamily="34" charset="0"/>
              <a:cs typeface="Arial" pitchFamily="34" charset="0"/>
            </a:endParaRPr>
          </a:p>
        </p:txBody>
      </p:sp>
      <p:sp>
        <p:nvSpPr>
          <p:cNvPr id="14" name="Obdélník 13"/>
          <p:cNvSpPr/>
          <p:nvPr/>
        </p:nvSpPr>
        <p:spPr>
          <a:xfrm>
            <a:off x="174948" y="163116"/>
            <a:ext cx="4608512" cy="2970044"/>
          </a:xfrm>
          <a:prstGeom prst="rect">
            <a:avLst/>
          </a:prstGeom>
        </p:spPr>
        <p:txBody>
          <a:bodyPr wrap="square">
            <a:spAutoFit/>
          </a:bodyPr>
          <a:lstStyle/>
          <a:p>
            <a:pPr lvl="0" eaLnBrk="0" hangingPunct="0"/>
            <a:r>
              <a:rPr lang="cs-CZ" sz="1100" b="0" dirty="0" smtClean="0">
                <a:latin typeface="Arial" pitchFamily="34" charset="0"/>
                <a:ea typeface="Calibri" pitchFamily="34" charset="0"/>
                <a:cs typeface="Arial" pitchFamily="34" charset="0"/>
              </a:rPr>
              <a:t>V 75. minutě jsme se penalty přeci jenom dočkali. Faulován byl </a:t>
            </a:r>
            <a:r>
              <a:rPr lang="cs-CZ" sz="1100" b="0" dirty="0" err="1" smtClean="0">
                <a:latin typeface="Arial" pitchFamily="34" charset="0"/>
                <a:ea typeface="Calibri" pitchFamily="34" charset="0"/>
                <a:cs typeface="Arial" pitchFamily="34" charset="0"/>
              </a:rPr>
              <a:t>Gernat</a:t>
            </a:r>
            <a:r>
              <a:rPr lang="cs-CZ" sz="1100" b="0" dirty="0" smtClean="0">
                <a:latin typeface="Arial" pitchFamily="34" charset="0"/>
                <a:ea typeface="Calibri" pitchFamily="34" charset="0"/>
                <a:cs typeface="Arial" pitchFamily="34" charset="0"/>
              </a:rPr>
              <a:t>, který to odnesl zraněním a musel ze hřiště. Kdo si přichystal míč na desítku, není těžké uhádnout. Stejskal zvýšil na 7:4. 10 minut před koncem roh a branka Stejskala přímo z rohu už na 8:4. Na hřišti se nakonec v našem dresu v závěru objevili všichni náhradníci a mohli si vychutnávat blížící se vítězství.  Malou náplastí pro domácí byla branka 5 minut před koncem na konečných 5:8. Po závěrečném hvizdu rozhodčí jsme s velkou radostí převzali pohár pro vítěze Okresního poháru.  Jeho obhajoba byla zcela zasloužené, protože hlavně ve druhém poločase jsme Litoměřice přehrávali a prosadili jsme se i střelecky. </a:t>
            </a:r>
            <a:endParaRPr lang="cs-CZ" sz="1100" b="0" dirty="0" smtClean="0">
              <a:latin typeface="Arial" pitchFamily="34" charset="0"/>
              <a:cs typeface="Arial" pitchFamily="34" charset="0"/>
            </a:endParaRPr>
          </a:p>
          <a:p>
            <a:pPr lvl="0" eaLnBrk="0" hangingPunct="0"/>
            <a:r>
              <a:rPr lang="cs-CZ" sz="1100" b="0" u="sng" dirty="0" smtClean="0">
                <a:latin typeface="Arial" pitchFamily="34" charset="0"/>
                <a:ea typeface="Calibri" pitchFamily="34" charset="0"/>
                <a:cs typeface="Arial" pitchFamily="34" charset="0"/>
              </a:rPr>
              <a:t>Branky:</a:t>
            </a:r>
            <a:r>
              <a:rPr lang="cs-CZ" sz="1100" b="0" dirty="0" smtClean="0">
                <a:latin typeface="Arial" pitchFamily="34" charset="0"/>
                <a:ea typeface="Calibri" pitchFamily="34" charset="0"/>
                <a:cs typeface="Arial" pitchFamily="34" charset="0"/>
              </a:rPr>
              <a:t> Svoboda 3, Stejskal 3, </a:t>
            </a:r>
            <a:r>
              <a:rPr lang="cs-CZ" sz="1100" b="0" dirty="0" err="1" smtClean="0">
                <a:latin typeface="Arial" pitchFamily="34" charset="0"/>
                <a:ea typeface="Calibri" pitchFamily="34" charset="0"/>
                <a:cs typeface="Arial" pitchFamily="34" charset="0"/>
              </a:rPr>
              <a:t>Gernat</a:t>
            </a:r>
            <a:r>
              <a:rPr lang="cs-CZ" sz="1100" b="0" dirty="0" smtClean="0">
                <a:latin typeface="Arial" pitchFamily="34" charset="0"/>
                <a:ea typeface="Calibri" pitchFamily="34" charset="0"/>
                <a:cs typeface="Arial" pitchFamily="34" charset="0"/>
              </a:rPr>
              <a:t> 1, Šimral 1</a:t>
            </a:r>
            <a:endParaRPr lang="cs-CZ" sz="1100" b="0" dirty="0" smtClean="0">
              <a:latin typeface="Arial" pitchFamily="34" charset="0"/>
              <a:cs typeface="Arial" pitchFamily="34" charset="0"/>
            </a:endParaRPr>
          </a:p>
          <a:p>
            <a:pPr lvl="0" eaLnBrk="0" hangingPunct="0"/>
            <a:r>
              <a:rPr lang="cs-CZ" sz="1100" b="0" u="sng" dirty="0" smtClean="0">
                <a:latin typeface="Arial" pitchFamily="34" charset="0"/>
                <a:ea typeface="Calibri" pitchFamily="34" charset="0"/>
                <a:cs typeface="Arial" pitchFamily="34" charset="0"/>
              </a:rPr>
              <a:t>Sestava:</a:t>
            </a:r>
            <a:r>
              <a:rPr lang="cs-CZ" sz="1100" b="0" dirty="0" smtClean="0">
                <a:latin typeface="Arial" pitchFamily="34" charset="0"/>
                <a:ea typeface="Calibri" pitchFamily="34" charset="0"/>
                <a:cs typeface="Arial" pitchFamily="34" charset="0"/>
              </a:rPr>
              <a:t> </a:t>
            </a:r>
            <a:r>
              <a:rPr lang="cs-CZ" sz="1100" b="0" dirty="0" err="1" smtClean="0">
                <a:latin typeface="Arial" pitchFamily="34" charset="0"/>
                <a:ea typeface="Calibri" pitchFamily="34" charset="0"/>
                <a:cs typeface="Arial" pitchFamily="34" charset="0"/>
              </a:rPr>
              <a:t>Bánovčin</a:t>
            </a:r>
            <a:r>
              <a:rPr lang="cs-CZ" sz="1100" b="0" dirty="0" smtClean="0">
                <a:latin typeface="Arial" pitchFamily="34" charset="0"/>
                <a:ea typeface="Calibri" pitchFamily="34" charset="0"/>
                <a:cs typeface="Arial" pitchFamily="34" charset="0"/>
              </a:rPr>
              <a:t>- Toman, Šimral, Malý, </a:t>
            </a:r>
            <a:r>
              <a:rPr lang="cs-CZ" sz="1100" b="0" dirty="0" err="1" smtClean="0">
                <a:latin typeface="Arial" pitchFamily="34" charset="0"/>
                <a:ea typeface="Calibri" pitchFamily="34" charset="0"/>
                <a:cs typeface="Arial" pitchFamily="34" charset="0"/>
              </a:rPr>
              <a:t>Poráč</a:t>
            </a:r>
            <a:r>
              <a:rPr lang="cs-CZ" sz="1100" b="0" dirty="0" smtClean="0">
                <a:latin typeface="Arial" pitchFamily="34" charset="0"/>
                <a:ea typeface="Calibri" pitchFamily="34" charset="0"/>
                <a:cs typeface="Arial" pitchFamily="34" charset="0"/>
              </a:rPr>
              <a:t>-Stehlík, Stejskal, </a:t>
            </a:r>
          </a:p>
          <a:p>
            <a:pPr lvl="0" eaLnBrk="0" hangingPunct="0"/>
            <a:r>
              <a:rPr lang="cs-CZ" sz="1100" b="0" dirty="0" smtClean="0">
                <a:latin typeface="Arial" pitchFamily="34" charset="0"/>
                <a:ea typeface="Calibri" pitchFamily="34" charset="0"/>
                <a:cs typeface="Arial" pitchFamily="34" charset="0"/>
              </a:rPr>
              <a:t>                 Matoušek(79.Matoušek), </a:t>
            </a:r>
            <a:r>
              <a:rPr lang="cs-CZ" sz="1100" b="0" dirty="0" err="1" smtClean="0">
                <a:latin typeface="Arial" pitchFamily="34" charset="0"/>
                <a:ea typeface="Calibri" pitchFamily="34" charset="0"/>
                <a:cs typeface="Arial" pitchFamily="34" charset="0"/>
              </a:rPr>
              <a:t>Gernat</a:t>
            </a:r>
            <a:r>
              <a:rPr lang="cs-CZ" sz="1100" b="0" dirty="0" smtClean="0">
                <a:latin typeface="Arial" pitchFamily="34" charset="0"/>
                <a:ea typeface="Calibri" pitchFamily="34" charset="0"/>
                <a:cs typeface="Arial" pitchFamily="34" charset="0"/>
              </a:rPr>
              <a:t>(75.Marek)-   </a:t>
            </a:r>
          </a:p>
          <a:p>
            <a:pPr lvl="0" eaLnBrk="0" hangingPunct="0"/>
            <a:r>
              <a:rPr lang="cs-CZ" sz="1100" b="0" dirty="0" smtClean="0">
                <a:latin typeface="Arial" pitchFamily="34" charset="0"/>
                <a:ea typeface="Calibri" pitchFamily="34" charset="0"/>
                <a:cs typeface="Arial" pitchFamily="34" charset="0"/>
              </a:rPr>
              <a:t>                Pilař(84.Németh), Svoboda(84.Porš)</a:t>
            </a:r>
            <a:endParaRPr lang="cs-CZ" sz="1100" b="0" dirty="0" smtClean="0">
              <a:latin typeface="Arial" pitchFamily="34" charset="0"/>
              <a:cs typeface="Arial" pitchFamily="34" charset="0"/>
            </a:endParaRPr>
          </a:p>
          <a:p>
            <a:pPr lvl="0" eaLnBrk="0" hangingPunct="0"/>
            <a:r>
              <a:rPr lang="cs-CZ" sz="1100" b="0" u="sng" dirty="0" smtClean="0">
                <a:latin typeface="Arial" pitchFamily="34" charset="0"/>
                <a:ea typeface="Calibri" pitchFamily="34" charset="0"/>
                <a:cs typeface="Arial" pitchFamily="34" charset="0"/>
              </a:rPr>
              <a:t>Trenér:</a:t>
            </a:r>
            <a:r>
              <a:rPr lang="cs-CZ" sz="1100" b="0" dirty="0" smtClean="0">
                <a:latin typeface="Arial" pitchFamily="34" charset="0"/>
                <a:ea typeface="Calibri" pitchFamily="34" charset="0"/>
                <a:cs typeface="Arial" pitchFamily="34" charset="0"/>
              </a:rPr>
              <a:t> </a:t>
            </a:r>
            <a:r>
              <a:rPr lang="cs-CZ" sz="1100" b="0" dirty="0" err="1" smtClean="0">
                <a:latin typeface="Arial" pitchFamily="34" charset="0"/>
                <a:ea typeface="Calibri" pitchFamily="34" charset="0"/>
                <a:cs typeface="Arial" pitchFamily="34" charset="0"/>
              </a:rPr>
              <a:t>J.Ransdorf</a:t>
            </a:r>
            <a:r>
              <a:rPr lang="cs-CZ" sz="1100" b="0" dirty="0" smtClean="0">
                <a:latin typeface="Arial" pitchFamily="34" charset="0"/>
                <a:ea typeface="Calibri" pitchFamily="34" charset="0"/>
                <a:cs typeface="Arial" pitchFamily="34" charset="0"/>
              </a:rPr>
              <a:t>  </a:t>
            </a:r>
            <a:r>
              <a:rPr lang="cs-CZ" sz="1100" b="0" u="sng" dirty="0" smtClean="0">
                <a:latin typeface="Arial" pitchFamily="34" charset="0"/>
                <a:ea typeface="Calibri" pitchFamily="34" charset="0"/>
                <a:cs typeface="Arial" pitchFamily="34" charset="0"/>
              </a:rPr>
              <a:t>Vedoucí</a:t>
            </a:r>
            <a:r>
              <a:rPr lang="cs-CZ" sz="1100" b="0" dirty="0" smtClean="0">
                <a:latin typeface="Arial" pitchFamily="34" charset="0"/>
                <a:ea typeface="Calibri" pitchFamily="34" charset="0"/>
                <a:cs typeface="Arial" pitchFamily="34" charset="0"/>
              </a:rPr>
              <a:t>: </a:t>
            </a:r>
            <a:r>
              <a:rPr lang="cs-CZ" sz="1100" b="0" dirty="0" err="1" smtClean="0">
                <a:latin typeface="Arial" pitchFamily="34" charset="0"/>
                <a:ea typeface="Calibri" pitchFamily="34" charset="0"/>
                <a:cs typeface="Arial" pitchFamily="34" charset="0"/>
              </a:rPr>
              <a:t>V</a:t>
            </a:r>
            <a:r>
              <a:rPr lang="cs-CZ" sz="1100" b="0" dirty="0" smtClean="0">
                <a:latin typeface="Arial" pitchFamily="34" charset="0"/>
                <a:ea typeface="Calibri" pitchFamily="34" charset="0"/>
                <a:cs typeface="Arial" pitchFamily="34" charset="0"/>
              </a:rPr>
              <a:t>.</a:t>
            </a:r>
            <a:r>
              <a:rPr lang="cs-CZ" sz="1100" b="0" dirty="0" err="1" smtClean="0">
                <a:latin typeface="Arial" pitchFamily="34" charset="0"/>
                <a:ea typeface="Calibri" pitchFamily="34" charset="0"/>
                <a:cs typeface="Arial" pitchFamily="34" charset="0"/>
              </a:rPr>
              <a:t>Minárik</a:t>
            </a:r>
            <a:r>
              <a:rPr lang="cs-CZ" sz="1100" b="0" dirty="0" smtClean="0">
                <a:latin typeface="Arial" pitchFamily="34" charset="0"/>
                <a:ea typeface="Calibri" pitchFamily="34" charset="0"/>
                <a:cs typeface="Arial" pitchFamily="34" charset="0"/>
              </a:rPr>
              <a:t> </a:t>
            </a:r>
            <a:endParaRPr lang="cs-CZ" sz="1100" b="0" dirty="0" smtClean="0">
              <a:latin typeface="Arial" pitchFamily="34" charset="0"/>
              <a:cs typeface="Arial" pitchFamily="34" charset="0"/>
            </a:endParaRPr>
          </a:p>
          <a:p>
            <a:pPr lvl="0" eaLnBrk="0" hangingPunct="0"/>
            <a:r>
              <a:rPr lang="cs-CZ" sz="1100" b="0" u="sng" dirty="0" smtClean="0">
                <a:latin typeface="Arial" pitchFamily="34" charset="0"/>
                <a:ea typeface="Calibri" pitchFamily="34" charset="0"/>
                <a:cs typeface="Arial" pitchFamily="34" charset="0"/>
              </a:rPr>
              <a:t>Rozhodčí:</a:t>
            </a:r>
            <a:r>
              <a:rPr lang="cs-CZ" sz="1100" b="0" dirty="0" smtClean="0">
                <a:latin typeface="Arial" pitchFamily="34" charset="0"/>
                <a:ea typeface="Calibri" pitchFamily="34" charset="0"/>
                <a:cs typeface="Arial" pitchFamily="34" charset="0"/>
              </a:rPr>
              <a:t> Brožík- </a:t>
            </a:r>
            <a:r>
              <a:rPr lang="cs-CZ" sz="1100" b="0" dirty="0" err="1" smtClean="0">
                <a:latin typeface="Arial" pitchFamily="34" charset="0"/>
                <a:ea typeface="Calibri" pitchFamily="34" charset="0"/>
                <a:cs typeface="Arial" pitchFamily="34" charset="0"/>
              </a:rPr>
              <a:t>Harazím</a:t>
            </a:r>
            <a:r>
              <a:rPr lang="cs-CZ" sz="1100" b="0" dirty="0" smtClean="0">
                <a:latin typeface="Arial" pitchFamily="34" charset="0"/>
                <a:ea typeface="Calibri" pitchFamily="34" charset="0"/>
                <a:cs typeface="Arial" pitchFamily="34" charset="0"/>
              </a:rPr>
              <a:t>, Starý  </a:t>
            </a:r>
            <a:r>
              <a:rPr lang="cs-CZ" sz="1100" b="0" u="sng" dirty="0" smtClean="0">
                <a:latin typeface="Arial" pitchFamily="34" charset="0"/>
                <a:ea typeface="Calibri" pitchFamily="34" charset="0"/>
                <a:cs typeface="Arial" pitchFamily="34" charset="0"/>
              </a:rPr>
              <a:t>Delegát:</a:t>
            </a:r>
            <a:r>
              <a:rPr lang="cs-CZ" sz="1100" b="0" dirty="0" smtClean="0">
                <a:latin typeface="Arial" pitchFamily="34" charset="0"/>
                <a:ea typeface="Calibri" pitchFamily="34" charset="0"/>
                <a:cs typeface="Arial" pitchFamily="34" charset="0"/>
              </a:rPr>
              <a:t> Jan Novotný </a:t>
            </a:r>
            <a:endParaRPr lang="cs-CZ" sz="1100" b="0" dirty="0" smtClean="0">
              <a:latin typeface="Arial" pitchFamily="34" charset="0"/>
              <a:cs typeface="Arial" pitchFamily="34" charset="0"/>
            </a:endParaRPr>
          </a:p>
        </p:txBody>
      </p:sp>
      <p:pic>
        <p:nvPicPr>
          <p:cNvPr id="2" name="Picture 1"/>
          <p:cNvPicPr>
            <a:picLocks noChangeAspect="1" noChangeArrowheads="1"/>
          </p:cNvPicPr>
          <p:nvPr/>
        </p:nvPicPr>
        <p:blipFill>
          <a:blip r:embed="rId4" cstate="print"/>
          <a:srcRect/>
          <a:stretch>
            <a:fillRect/>
          </a:stretch>
        </p:blipFill>
        <p:spPr bwMode="auto">
          <a:xfrm>
            <a:off x="174948" y="3115444"/>
            <a:ext cx="4752528" cy="3384376"/>
          </a:xfrm>
          <a:prstGeom prst="rect">
            <a:avLst/>
          </a:prstGeom>
          <a:noFill/>
          <a:ln w="9525">
            <a:noFill/>
            <a:miter lim="800000"/>
            <a:headEnd/>
            <a:tailEnd/>
          </a:ln>
        </p:spPr>
      </p:pic>
      <p:sp>
        <p:nvSpPr>
          <p:cNvPr id="15" name="TextovéPole 14"/>
          <p:cNvSpPr txBox="1"/>
          <p:nvPr/>
        </p:nvSpPr>
        <p:spPr>
          <a:xfrm>
            <a:off x="462980" y="6715844"/>
            <a:ext cx="3456384" cy="276999"/>
          </a:xfrm>
          <a:prstGeom prst="rect">
            <a:avLst/>
          </a:prstGeom>
          <a:solidFill>
            <a:schemeClr val="accent1">
              <a:lumMod val="40000"/>
              <a:lumOff val="60000"/>
            </a:schemeClr>
          </a:solidFill>
        </p:spPr>
        <p:txBody>
          <a:bodyPr wrap="square" rtlCol="0">
            <a:spAutoFit/>
          </a:bodyPr>
          <a:lstStyle/>
          <a:p>
            <a:pPr algn="ctr"/>
            <a:r>
              <a:rPr lang="cs-CZ" dirty="0" smtClean="0"/>
              <a:t>Vítěz okresního poháru SK </a:t>
            </a:r>
            <a:r>
              <a:rPr lang="cs-CZ" dirty="0" err="1" smtClean="0"/>
              <a:t>Štětí</a:t>
            </a:r>
            <a:r>
              <a:rPr lang="cs-CZ" dirty="0" smtClean="0"/>
              <a:t> B  2014 </a:t>
            </a:r>
            <a:endParaRPr lang="cs-CZ"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délník 12"/>
          <p:cNvSpPr/>
          <p:nvPr/>
        </p:nvSpPr>
        <p:spPr>
          <a:xfrm>
            <a:off x="246956" y="163116"/>
            <a:ext cx="4680520" cy="2308324"/>
          </a:xfrm>
          <a:prstGeom prst="rect">
            <a:avLst/>
          </a:prstGeom>
          <a:blipFill dpi="0" rotWithShape="1">
            <a:blip r:embed="rId2" cstate="print">
              <a:alphaModFix amt="37000"/>
            </a:blip>
            <a:srcRect/>
            <a:stretch>
              <a:fillRect t="-1000"/>
            </a:stretch>
          </a:blipFill>
        </p:spPr>
        <p:txBody>
          <a:bodyPr wrap="square" lIns="91440" tIns="45720" rIns="91440" bIns="45720">
            <a:spAutoFit/>
          </a:bodyPr>
          <a:lstStyle/>
          <a:p>
            <a:pPr algn="ctr"/>
            <a:r>
              <a:rPr lang="cs-CZ" sz="3600" b="1" cap="none" spc="0" dirty="0" smtClean="0">
                <a:ln w="17780" cmpd="sng">
                  <a:solidFill>
                    <a:schemeClr val="accent6">
                      <a:lumMod val="50000"/>
                    </a:schemeClr>
                  </a:solidFill>
                  <a:prstDash val="solid"/>
                  <a:miter lim="800000"/>
                </a:ln>
                <a:gradFill>
                  <a:gsLst>
                    <a:gs pos="10000">
                      <a:srgbClr val="0066CC"/>
                    </a:gs>
                    <a:gs pos="90000">
                      <a:schemeClr val="accent1">
                        <a:shade val="50000"/>
                        <a:satMod val="100000"/>
                      </a:schemeClr>
                    </a:gs>
                  </a:gsLst>
                  <a:lin ang="5400000"/>
                </a:gradFill>
                <a:effectLst>
                  <a:outerShdw blurRad="55000" dist="50800" dir="5400000" algn="tl">
                    <a:srgbClr val="000000">
                      <a:alpha val="33000"/>
                    </a:srgbClr>
                  </a:outerShdw>
                </a:effectLst>
              </a:rPr>
              <a:t>Za týden nás čeká okresní derby a o 7 dní později doma Úvaly </a:t>
            </a:r>
            <a:endParaRPr lang="cs-CZ" sz="5400" b="1" cap="none" spc="0" dirty="0">
              <a:ln w="17780" cmpd="sng">
                <a:solidFill>
                  <a:schemeClr val="accent6">
                    <a:lumMod val="50000"/>
                  </a:schemeClr>
                </a:solidFill>
                <a:prstDash val="solid"/>
                <a:miter lim="800000"/>
              </a:ln>
              <a:gradFill>
                <a:gsLst>
                  <a:gs pos="10000">
                    <a:srgbClr val="0066CC"/>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4" name="TextovéPole 13"/>
          <p:cNvSpPr txBox="1"/>
          <p:nvPr/>
        </p:nvSpPr>
        <p:spPr>
          <a:xfrm>
            <a:off x="246956" y="2611388"/>
            <a:ext cx="4680520" cy="2308324"/>
          </a:xfrm>
          <a:prstGeom prst="rect">
            <a:avLst/>
          </a:prstGeom>
          <a:blipFill>
            <a:blip r:embed="rId3" cstate="print"/>
            <a:stretch>
              <a:fillRect t="-1000"/>
            </a:stretch>
          </a:blipFill>
        </p:spPr>
        <p:txBody>
          <a:bodyPr wrap="square" rtlCol="0">
            <a:spAutoFit/>
          </a:bodyPr>
          <a:lstStyle/>
          <a:p>
            <a:r>
              <a:rPr lang="cs-CZ" sz="4400" dirty="0" smtClean="0">
                <a:solidFill>
                  <a:schemeClr val="accent1">
                    <a:lumMod val="75000"/>
                  </a:schemeClr>
                </a:solidFill>
                <a:effectLst>
                  <a:outerShdw blurRad="38100" dist="38100" dir="2700000" algn="tl">
                    <a:srgbClr val="000000">
                      <a:alpha val="43137"/>
                    </a:srgbClr>
                  </a:outerShdw>
                </a:effectLst>
                <a:latin typeface="Narkisim" pitchFamily="34" charset="-79"/>
                <a:cs typeface="Narkisim" pitchFamily="34" charset="-79"/>
              </a:rPr>
              <a:t>A</a:t>
            </a:r>
            <a:r>
              <a:rPr lang="cs-CZ" sz="4400" dirty="0" smtClean="0">
                <a:solidFill>
                  <a:srgbClr val="CC9900"/>
                </a:solidFill>
                <a:effectLst>
                  <a:outerShdw blurRad="38100" dist="38100" dir="2700000" algn="tl">
                    <a:srgbClr val="000000">
                      <a:alpha val="43137"/>
                    </a:srgbClr>
                  </a:outerShdw>
                </a:effectLst>
                <a:latin typeface="Narkisim" pitchFamily="34" charset="-79"/>
                <a:cs typeface="Narkisim" pitchFamily="34" charset="-79"/>
              </a:rPr>
              <a:t>S</a:t>
            </a:r>
            <a:r>
              <a:rPr lang="cs-CZ" sz="4400" dirty="0" smtClean="0">
                <a:solidFill>
                  <a:schemeClr val="accent1">
                    <a:lumMod val="75000"/>
                  </a:schemeClr>
                </a:solidFill>
                <a:effectLst>
                  <a:outerShdw blurRad="38100" dist="38100" dir="2700000" algn="tl">
                    <a:srgbClr val="000000">
                      <a:alpha val="43137"/>
                    </a:srgbClr>
                  </a:outerShdw>
                </a:effectLst>
                <a:latin typeface="Narkisim" pitchFamily="34" charset="-79"/>
                <a:cs typeface="Narkisim" pitchFamily="34" charset="-79"/>
              </a:rPr>
              <a:t>K</a:t>
            </a:r>
            <a:r>
              <a:rPr lang="cs-CZ" sz="4400" dirty="0" smtClean="0">
                <a:effectLst>
                  <a:outerShdw blurRad="38100" dist="38100" dir="2700000" algn="tl">
                    <a:srgbClr val="000000">
                      <a:alpha val="43137"/>
                    </a:srgbClr>
                  </a:outerShdw>
                </a:effectLst>
                <a:latin typeface="Narkisim" pitchFamily="34" charset="-79"/>
                <a:cs typeface="Narkisim" pitchFamily="34" charset="-79"/>
              </a:rPr>
              <a:t> </a:t>
            </a:r>
            <a:r>
              <a:rPr lang="cs-CZ" sz="4400" dirty="0" smtClean="0">
                <a:solidFill>
                  <a:srgbClr val="CC9900"/>
                </a:solidFill>
                <a:effectLst>
                  <a:outerShdw blurRad="38100" dist="38100" dir="2700000" algn="tl">
                    <a:srgbClr val="000000">
                      <a:alpha val="43137"/>
                    </a:srgbClr>
                  </a:outerShdw>
                </a:effectLst>
                <a:latin typeface="Narkisim" pitchFamily="34" charset="-79"/>
                <a:cs typeface="Narkisim" pitchFamily="34" charset="-79"/>
              </a:rPr>
              <a:t>L</a:t>
            </a:r>
            <a:r>
              <a:rPr lang="cs-CZ" sz="4400" dirty="0" smtClean="0">
                <a:solidFill>
                  <a:schemeClr val="accent1">
                    <a:lumMod val="75000"/>
                  </a:schemeClr>
                </a:solidFill>
                <a:effectLst>
                  <a:outerShdw blurRad="38100" dist="38100" dir="2700000" algn="tl">
                    <a:srgbClr val="000000">
                      <a:alpha val="43137"/>
                    </a:srgbClr>
                  </a:outerShdw>
                </a:effectLst>
                <a:latin typeface="Narkisim" pitchFamily="34" charset="-79"/>
                <a:cs typeface="Narkisim" pitchFamily="34" charset="-79"/>
              </a:rPr>
              <a:t>o</a:t>
            </a:r>
            <a:r>
              <a:rPr lang="cs-CZ" sz="4400" dirty="0" smtClean="0">
                <a:solidFill>
                  <a:srgbClr val="CC9900"/>
                </a:solidFill>
                <a:effectLst>
                  <a:outerShdw blurRad="38100" dist="38100" dir="2700000" algn="tl">
                    <a:srgbClr val="000000">
                      <a:alpha val="43137"/>
                    </a:srgbClr>
                  </a:outerShdw>
                </a:effectLst>
                <a:latin typeface="Narkisim" pitchFamily="34" charset="-79"/>
                <a:cs typeface="Narkisim" pitchFamily="34" charset="-79"/>
              </a:rPr>
              <a:t>v</a:t>
            </a:r>
            <a:r>
              <a:rPr lang="cs-CZ" sz="4400" dirty="0" smtClean="0">
                <a:solidFill>
                  <a:schemeClr val="accent1">
                    <a:lumMod val="75000"/>
                  </a:schemeClr>
                </a:solidFill>
                <a:effectLst>
                  <a:outerShdw blurRad="38100" dist="38100" dir="2700000" algn="tl">
                    <a:srgbClr val="000000">
                      <a:alpha val="43137"/>
                    </a:srgbClr>
                  </a:outerShdw>
                </a:effectLst>
                <a:latin typeface="Narkisim" pitchFamily="34" charset="-79"/>
                <a:cs typeface="Narkisim" pitchFamily="34" charset="-79"/>
              </a:rPr>
              <a:t>o</a:t>
            </a:r>
            <a:r>
              <a:rPr lang="cs-CZ" sz="4400" dirty="0" smtClean="0">
                <a:solidFill>
                  <a:srgbClr val="CC9900"/>
                </a:solidFill>
                <a:effectLst>
                  <a:outerShdw blurRad="38100" dist="38100" dir="2700000" algn="tl">
                    <a:srgbClr val="000000">
                      <a:alpha val="43137"/>
                    </a:srgbClr>
                  </a:outerShdw>
                </a:effectLst>
                <a:latin typeface="Narkisim" pitchFamily="34" charset="-79"/>
                <a:cs typeface="Narkisim" pitchFamily="34" charset="-79"/>
              </a:rPr>
              <a:t>s</a:t>
            </a:r>
            <a:r>
              <a:rPr lang="cs-CZ" sz="4400" dirty="0" smtClean="0">
                <a:solidFill>
                  <a:schemeClr val="accent1">
                    <a:lumMod val="75000"/>
                  </a:schemeClr>
                </a:solidFill>
                <a:effectLst>
                  <a:outerShdw blurRad="38100" dist="38100" dir="2700000" algn="tl">
                    <a:srgbClr val="000000">
                      <a:alpha val="43137"/>
                    </a:srgbClr>
                  </a:outerShdw>
                </a:effectLst>
                <a:latin typeface="Narkisim" pitchFamily="34" charset="-79"/>
                <a:cs typeface="Narkisim" pitchFamily="34" charset="-79"/>
              </a:rPr>
              <a:t>i</a:t>
            </a:r>
            <a:r>
              <a:rPr lang="cs-CZ" sz="4400" dirty="0" smtClean="0">
                <a:solidFill>
                  <a:srgbClr val="CC9900"/>
                </a:solidFill>
                <a:effectLst>
                  <a:outerShdw blurRad="38100" dist="38100" dir="2700000" algn="tl">
                    <a:srgbClr val="000000">
                      <a:alpha val="43137"/>
                    </a:srgbClr>
                  </a:outerShdw>
                </a:effectLst>
                <a:latin typeface="Narkisim" pitchFamily="34" charset="-79"/>
                <a:cs typeface="Narkisim" pitchFamily="34" charset="-79"/>
              </a:rPr>
              <a:t>c</a:t>
            </a:r>
            <a:r>
              <a:rPr lang="cs-CZ" sz="4400" dirty="0" smtClean="0">
                <a:solidFill>
                  <a:schemeClr val="accent1">
                    <a:lumMod val="75000"/>
                  </a:schemeClr>
                </a:solidFill>
                <a:effectLst>
                  <a:outerShdw blurRad="38100" dist="38100" dir="2700000" algn="tl">
                    <a:srgbClr val="000000">
                      <a:alpha val="43137"/>
                    </a:srgbClr>
                  </a:outerShdw>
                </a:effectLst>
                <a:latin typeface="Narkisim" pitchFamily="34" charset="-79"/>
                <a:cs typeface="Narkisim" pitchFamily="34" charset="-79"/>
              </a:rPr>
              <a:t>e</a:t>
            </a:r>
          </a:p>
          <a:p>
            <a:pPr algn="ctr"/>
            <a:r>
              <a:rPr lang="cs-CZ" sz="4400" dirty="0" smtClean="0">
                <a:solidFill>
                  <a:srgbClr val="FF0000"/>
                </a:solidFill>
                <a:effectLst>
                  <a:outerShdw blurRad="38100" dist="38100" dir="2700000" algn="tl">
                    <a:srgbClr val="000000">
                      <a:alpha val="43137"/>
                    </a:srgbClr>
                  </a:outerShdw>
                </a:effectLst>
                <a:latin typeface="Narkisim" pitchFamily="34" charset="-79"/>
                <a:cs typeface="Narkisim" pitchFamily="34" charset="-79"/>
              </a:rPr>
              <a:t>SK</a:t>
            </a:r>
            <a:r>
              <a:rPr lang="cs-CZ" sz="4400" dirty="0" smtClean="0">
                <a:effectLst>
                  <a:outerShdw blurRad="38100" dist="38100" dir="2700000" algn="tl">
                    <a:srgbClr val="000000">
                      <a:alpha val="43137"/>
                    </a:srgbClr>
                  </a:outerShdw>
                </a:effectLst>
                <a:latin typeface="Narkisim" pitchFamily="34" charset="-79"/>
                <a:cs typeface="Narkisim" pitchFamily="34" charset="-79"/>
              </a:rPr>
              <a:t> </a:t>
            </a:r>
            <a:r>
              <a:rPr lang="cs-CZ" sz="4400" dirty="0" err="1" smtClean="0">
                <a:solidFill>
                  <a:schemeClr val="accent6">
                    <a:lumMod val="50000"/>
                  </a:schemeClr>
                </a:solidFill>
                <a:effectLst>
                  <a:outerShdw blurRad="38100" dist="38100" dir="2700000" algn="tl">
                    <a:srgbClr val="000000">
                      <a:alpha val="43137"/>
                    </a:srgbClr>
                  </a:outerShdw>
                </a:effectLst>
                <a:latin typeface="Narkisim" pitchFamily="34" charset="-79"/>
                <a:cs typeface="Narkisim" pitchFamily="34" charset="-79"/>
              </a:rPr>
              <a:t>Štětí</a:t>
            </a:r>
            <a:endParaRPr lang="cs-CZ" sz="2800" dirty="0" smtClean="0">
              <a:solidFill>
                <a:schemeClr val="accent6">
                  <a:lumMod val="50000"/>
                </a:schemeClr>
              </a:solidFill>
              <a:effectLst>
                <a:outerShdw blurRad="38100" dist="38100" dir="2700000" algn="tl">
                  <a:srgbClr val="000000">
                    <a:alpha val="43137"/>
                  </a:srgbClr>
                </a:outerShdw>
              </a:effectLst>
              <a:latin typeface="Narkisim" pitchFamily="34" charset="-79"/>
              <a:cs typeface="Narkisim" pitchFamily="34" charset="-79"/>
            </a:endParaRPr>
          </a:p>
          <a:p>
            <a:pPr algn="ctr"/>
            <a:r>
              <a:rPr lang="cs-CZ" sz="2800" dirty="0" smtClean="0">
                <a:latin typeface="Narkisim" pitchFamily="34" charset="-79"/>
                <a:cs typeface="Narkisim" pitchFamily="34" charset="-79"/>
              </a:rPr>
              <a:t>sobota 10.5.2014 od 10:15</a:t>
            </a:r>
          </a:p>
          <a:p>
            <a:pPr algn="ctr"/>
            <a:r>
              <a:rPr lang="cs-CZ" sz="2800" dirty="0" smtClean="0">
                <a:latin typeface="Narkisim" pitchFamily="34" charset="-79"/>
                <a:cs typeface="Narkisim" pitchFamily="34" charset="-79"/>
              </a:rPr>
              <a:t>Autobus vyjíždí </a:t>
            </a:r>
            <a:r>
              <a:rPr lang="cs-CZ" sz="2800" smtClean="0">
                <a:latin typeface="Narkisim" pitchFamily="34" charset="-79"/>
                <a:cs typeface="Narkisim" pitchFamily="34" charset="-79"/>
              </a:rPr>
              <a:t>v 8:15</a:t>
            </a:r>
            <a:endParaRPr lang="cs-CZ" sz="2800" dirty="0">
              <a:latin typeface="Narkisim" pitchFamily="34" charset="-79"/>
              <a:cs typeface="Narkisim" pitchFamily="34" charset="-79"/>
            </a:endParaRPr>
          </a:p>
        </p:txBody>
      </p:sp>
      <p:pic>
        <p:nvPicPr>
          <p:cNvPr id="47106" name="Picture 2"/>
          <p:cNvPicPr>
            <a:picLocks noChangeAspect="1" noChangeArrowheads="1"/>
          </p:cNvPicPr>
          <p:nvPr/>
        </p:nvPicPr>
        <p:blipFill>
          <a:blip r:embed="rId4" cstate="print"/>
          <a:srcRect/>
          <a:stretch>
            <a:fillRect/>
          </a:stretch>
        </p:blipFill>
        <p:spPr bwMode="auto">
          <a:xfrm>
            <a:off x="3631332" y="2683396"/>
            <a:ext cx="720080" cy="720080"/>
          </a:xfrm>
          <a:prstGeom prst="rect">
            <a:avLst/>
          </a:prstGeom>
          <a:noFill/>
          <a:ln w="9525">
            <a:noFill/>
            <a:miter lim="800000"/>
            <a:headEnd/>
            <a:tailEnd/>
          </a:ln>
        </p:spPr>
      </p:pic>
      <p:pic>
        <p:nvPicPr>
          <p:cNvPr id="15" name="Picture 3"/>
          <p:cNvPicPr>
            <a:picLocks noChangeAspect="1" noChangeArrowheads="1"/>
          </p:cNvPicPr>
          <p:nvPr/>
        </p:nvPicPr>
        <p:blipFill>
          <a:blip r:embed="rId5" cstate="print"/>
          <a:srcRect/>
          <a:stretch>
            <a:fillRect/>
          </a:stretch>
        </p:blipFill>
        <p:spPr bwMode="auto">
          <a:xfrm>
            <a:off x="534988" y="3331468"/>
            <a:ext cx="720080" cy="648072"/>
          </a:xfrm>
          <a:prstGeom prst="rect">
            <a:avLst/>
          </a:prstGeom>
          <a:noFill/>
          <a:ln w="9525">
            <a:noFill/>
            <a:miter lim="800000"/>
            <a:headEnd/>
            <a:tailEnd/>
          </a:ln>
        </p:spPr>
      </p:pic>
      <p:sp>
        <p:nvSpPr>
          <p:cNvPr id="16" name="TextovéPole 15"/>
          <p:cNvSpPr txBox="1"/>
          <p:nvPr/>
        </p:nvSpPr>
        <p:spPr>
          <a:xfrm>
            <a:off x="246956" y="5203676"/>
            <a:ext cx="4680520" cy="1754326"/>
          </a:xfrm>
          <a:prstGeom prst="rect">
            <a:avLst/>
          </a:prstGeom>
          <a:blipFill>
            <a:blip r:embed="rId6" cstate="print"/>
            <a:stretch>
              <a:fillRect t="-1000"/>
            </a:stretch>
          </a:blipFill>
        </p:spPr>
        <p:txBody>
          <a:bodyPr wrap="square" rtlCol="0">
            <a:spAutoFit/>
          </a:bodyPr>
          <a:lstStyle/>
          <a:p>
            <a:pPr algn="r"/>
            <a:r>
              <a:rPr lang="cs-CZ" sz="4000" dirty="0" smtClean="0">
                <a:solidFill>
                  <a:srgbClr val="003399"/>
                </a:solidFill>
                <a:effectLst>
                  <a:outerShdw blurRad="38100" dist="38100" dir="2700000" algn="tl">
                    <a:srgbClr val="000000">
                      <a:alpha val="43137"/>
                    </a:srgbClr>
                  </a:outerShdw>
                </a:effectLst>
                <a:latin typeface="FrankRuehl" pitchFamily="34" charset="-79"/>
                <a:cs typeface="FrankRuehl" pitchFamily="34" charset="-79"/>
              </a:rPr>
              <a:t>SK </a:t>
            </a:r>
            <a:r>
              <a:rPr lang="cs-CZ" sz="4000" dirty="0" err="1" smtClean="0">
                <a:solidFill>
                  <a:srgbClr val="003399"/>
                </a:solidFill>
                <a:effectLst>
                  <a:outerShdw blurRad="38100" dist="38100" dir="2700000" algn="tl">
                    <a:srgbClr val="000000">
                      <a:alpha val="43137"/>
                    </a:srgbClr>
                  </a:outerShdw>
                </a:effectLst>
                <a:latin typeface="FrankRuehl" pitchFamily="34" charset="-79"/>
                <a:cs typeface="FrankRuehl" pitchFamily="34" charset="-79"/>
              </a:rPr>
              <a:t>Štětí</a:t>
            </a:r>
            <a:endParaRPr lang="cs-CZ" sz="4000" dirty="0" smtClean="0">
              <a:solidFill>
                <a:srgbClr val="003399"/>
              </a:solidFill>
              <a:effectLst>
                <a:outerShdw blurRad="38100" dist="38100" dir="2700000" algn="tl">
                  <a:srgbClr val="000000">
                    <a:alpha val="43137"/>
                  </a:srgbClr>
                </a:outerShdw>
              </a:effectLst>
              <a:latin typeface="FrankRuehl" pitchFamily="34" charset="-79"/>
              <a:cs typeface="FrankRuehl" pitchFamily="34" charset="-79"/>
            </a:endParaRPr>
          </a:p>
          <a:p>
            <a:pPr algn="r"/>
            <a:r>
              <a:rPr lang="cs-CZ" sz="4000" dirty="0" smtClean="0">
                <a:solidFill>
                  <a:srgbClr val="003399"/>
                </a:solidFill>
                <a:effectLst>
                  <a:outerShdw blurRad="38100" dist="38100" dir="2700000" algn="tl">
                    <a:srgbClr val="000000">
                      <a:alpha val="43137"/>
                    </a:srgbClr>
                  </a:outerShdw>
                </a:effectLst>
                <a:latin typeface="FrankRuehl" pitchFamily="34" charset="-79"/>
                <a:cs typeface="FrankRuehl" pitchFamily="34" charset="-79"/>
              </a:rPr>
              <a:t>SK Úvaly</a:t>
            </a:r>
          </a:p>
          <a:p>
            <a:pPr algn="ctr"/>
            <a:r>
              <a:rPr lang="cs-CZ" sz="2800" dirty="0" smtClean="0"/>
              <a:t>sobota 17.5.2014 10:15</a:t>
            </a:r>
            <a:endParaRPr lang="cs-CZ" sz="2800" dirty="0"/>
          </a:p>
        </p:txBody>
      </p:sp>
      <p:pic>
        <p:nvPicPr>
          <p:cNvPr id="47107" name="Picture 3"/>
          <p:cNvPicPr>
            <a:picLocks noChangeAspect="1" noChangeArrowheads="1"/>
          </p:cNvPicPr>
          <p:nvPr/>
        </p:nvPicPr>
        <p:blipFill>
          <a:blip r:embed="rId7" cstate="print"/>
          <a:srcRect/>
          <a:stretch>
            <a:fillRect/>
          </a:stretch>
        </p:blipFill>
        <p:spPr bwMode="auto">
          <a:xfrm>
            <a:off x="823020" y="5347692"/>
            <a:ext cx="1247775" cy="1003176"/>
          </a:xfrm>
          <a:prstGeom prst="rect">
            <a:avLst/>
          </a:prstGeom>
          <a:noFill/>
          <a:ln w="9525">
            <a:noFill/>
            <a:miter lim="800000"/>
            <a:headEnd/>
            <a:tailEnd/>
          </a:ln>
        </p:spPr>
      </p:pic>
      <p:sp>
        <p:nvSpPr>
          <p:cNvPr id="52225" name="Rectangle 1"/>
          <p:cNvSpPr>
            <a:spLocks noChangeArrowheads="1"/>
          </p:cNvSpPr>
          <p:nvPr/>
        </p:nvSpPr>
        <p:spPr bwMode="auto">
          <a:xfrm>
            <a:off x="5575548" y="267861"/>
            <a:ext cx="4536504" cy="69711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sng" strike="noStrike" cap="none" normalizeH="0" baseline="0" dirty="0" smtClean="0">
                <a:ln>
                  <a:noFill/>
                </a:ln>
                <a:gradFill>
                  <a:gsLst>
                    <a:gs pos="0">
                      <a:srgbClr val="000000"/>
                    </a:gs>
                    <a:gs pos="39999">
                      <a:srgbClr val="0A128C"/>
                    </a:gs>
                    <a:gs pos="70000">
                      <a:srgbClr val="181CC7"/>
                    </a:gs>
                    <a:gs pos="88000">
                      <a:srgbClr val="7005D4"/>
                    </a:gs>
                    <a:gs pos="100000">
                      <a:srgbClr val="8C3D91"/>
                    </a:gs>
                  </a:gsLst>
                  <a:lin ang="5400000" scaled="0"/>
                </a:gradFill>
                <a:effectLst/>
                <a:latin typeface="Imprint MT Shadow" pitchFamily="82" charset="0"/>
                <a:ea typeface="Calibri" pitchFamily="34" charset="0"/>
                <a:cs typeface="Times New Roman" pitchFamily="18" charset="0"/>
              </a:rPr>
              <a:t>FK Litoměřice C – SK </a:t>
            </a:r>
            <a:r>
              <a:rPr kumimoji="0" lang="cs-CZ" sz="2000" b="1" i="0" u="sng" strike="noStrike" cap="none" normalizeH="0" baseline="0" dirty="0" err="1" smtClean="0">
                <a:ln>
                  <a:noFill/>
                </a:ln>
                <a:gradFill>
                  <a:gsLst>
                    <a:gs pos="0">
                      <a:srgbClr val="000000"/>
                    </a:gs>
                    <a:gs pos="39999">
                      <a:srgbClr val="0A128C"/>
                    </a:gs>
                    <a:gs pos="70000">
                      <a:srgbClr val="181CC7"/>
                    </a:gs>
                    <a:gs pos="88000">
                      <a:srgbClr val="7005D4"/>
                    </a:gs>
                    <a:gs pos="100000">
                      <a:srgbClr val="8C3D91"/>
                    </a:gs>
                  </a:gsLst>
                  <a:lin ang="5400000" scaled="0"/>
                </a:gradFill>
                <a:effectLst/>
                <a:latin typeface="Imprint MT Shadow" pitchFamily="82" charset="0"/>
                <a:ea typeface="Calibri" pitchFamily="34" charset="0"/>
                <a:cs typeface="Times New Roman" pitchFamily="18" charset="0"/>
              </a:rPr>
              <a:t>Štětí</a:t>
            </a:r>
            <a:r>
              <a:rPr kumimoji="0" lang="cs-CZ" sz="2000" b="1" i="0" u="sng" strike="noStrike" cap="none" normalizeH="0" baseline="0" dirty="0" smtClean="0">
                <a:ln>
                  <a:noFill/>
                </a:ln>
                <a:gradFill>
                  <a:gsLst>
                    <a:gs pos="0">
                      <a:srgbClr val="000000"/>
                    </a:gs>
                    <a:gs pos="39999">
                      <a:srgbClr val="0A128C"/>
                    </a:gs>
                    <a:gs pos="70000">
                      <a:srgbClr val="181CC7"/>
                    </a:gs>
                    <a:gs pos="88000">
                      <a:srgbClr val="7005D4"/>
                    </a:gs>
                    <a:gs pos="100000">
                      <a:srgbClr val="8C3D91"/>
                    </a:gs>
                  </a:gsLst>
                  <a:lin ang="5400000" scaled="0"/>
                </a:gradFill>
                <a:effectLst/>
                <a:latin typeface="Imprint MT Shadow" pitchFamily="82" charset="0"/>
                <a:ea typeface="Calibri" pitchFamily="34" charset="0"/>
                <a:cs typeface="Times New Roman" pitchFamily="18" charset="0"/>
              </a:rPr>
              <a:t> B</a:t>
            </a:r>
            <a:endParaRPr kumimoji="0" lang="cs-CZ" sz="900" b="0" i="0" u="none" strike="noStrike" cap="none" normalizeH="0" baseline="0" dirty="0" smtClean="0">
              <a:ln>
                <a:noFill/>
              </a:ln>
              <a:gradFill>
                <a:gsLst>
                  <a:gs pos="0">
                    <a:srgbClr val="000000"/>
                  </a:gs>
                  <a:gs pos="39999">
                    <a:srgbClr val="0A128C"/>
                  </a:gs>
                  <a:gs pos="70000">
                    <a:srgbClr val="181CC7"/>
                  </a:gs>
                  <a:gs pos="88000">
                    <a:srgbClr val="7005D4"/>
                  </a:gs>
                  <a:gs pos="100000">
                    <a:srgbClr val="8C3D91"/>
                  </a:gs>
                </a:gsLst>
                <a:lin ang="5400000" scaled="0"/>
              </a:gradFill>
              <a:effectLst/>
              <a:latin typeface="Imprint MT Shadow" pitchFamily="82"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b="1" i="0" u="sng" strike="noStrike" cap="none" normalizeH="0" baseline="0" dirty="0" smtClean="0">
                <a:ln>
                  <a:noFill/>
                </a:ln>
                <a:gradFill>
                  <a:gsLst>
                    <a:gs pos="0">
                      <a:srgbClr val="000000"/>
                    </a:gs>
                    <a:gs pos="39999">
                      <a:srgbClr val="0A128C"/>
                    </a:gs>
                    <a:gs pos="70000">
                      <a:srgbClr val="181CC7"/>
                    </a:gs>
                    <a:gs pos="88000">
                      <a:srgbClr val="7005D4"/>
                    </a:gs>
                    <a:gs pos="100000">
                      <a:srgbClr val="8C3D91"/>
                    </a:gs>
                  </a:gsLst>
                  <a:lin ang="5400000" scaled="0"/>
                </a:gradFill>
                <a:effectLst/>
                <a:latin typeface="Imprint MT Shadow" pitchFamily="82" charset="0"/>
                <a:ea typeface="Calibri" pitchFamily="34" charset="0"/>
                <a:cs typeface="Times New Roman" pitchFamily="18" charset="0"/>
              </a:rPr>
              <a:t>5:8(4:3)   1.5.2014  </a:t>
            </a:r>
            <a:r>
              <a:rPr kumimoji="0" lang="cs-CZ" sz="1400" b="1" i="0" u="sng" strike="noStrike" cap="none" normalizeH="0" baseline="0" dirty="0" err="1" smtClean="0">
                <a:ln>
                  <a:noFill/>
                </a:ln>
                <a:gradFill>
                  <a:gsLst>
                    <a:gs pos="0">
                      <a:srgbClr val="000000"/>
                    </a:gs>
                    <a:gs pos="39999">
                      <a:srgbClr val="0A128C"/>
                    </a:gs>
                    <a:gs pos="70000">
                      <a:srgbClr val="181CC7"/>
                    </a:gs>
                    <a:gs pos="88000">
                      <a:srgbClr val="7005D4"/>
                    </a:gs>
                    <a:gs pos="100000">
                      <a:srgbClr val="8C3D91"/>
                    </a:gs>
                  </a:gsLst>
                  <a:lin ang="5400000" scaled="0"/>
                </a:gradFill>
                <a:effectLst/>
                <a:latin typeface="Imprint MT Shadow" pitchFamily="82" charset="0"/>
                <a:ea typeface="Calibri" pitchFamily="34" charset="0"/>
                <a:cs typeface="Times New Roman" pitchFamily="18" charset="0"/>
              </a:rPr>
              <a:t>Mlékojedy</a:t>
            </a:r>
            <a:r>
              <a:rPr kumimoji="0" lang="cs-CZ" sz="1400" b="1" i="0" u="sng" strike="noStrike" cap="none" normalizeH="0" baseline="0" dirty="0" smtClean="0">
                <a:ln>
                  <a:noFill/>
                </a:ln>
                <a:gradFill>
                  <a:gsLst>
                    <a:gs pos="0">
                      <a:srgbClr val="000000"/>
                    </a:gs>
                    <a:gs pos="39999">
                      <a:srgbClr val="0A128C"/>
                    </a:gs>
                    <a:gs pos="70000">
                      <a:srgbClr val="181CC7"/>
                    </a:gs>
                    <a:gs pos="88000">
                      <a:srgbClr val="7005D4"/>
                    </a:gs>
                    <a:gs pos="100000">
                      <a:srgbClr val="8C3D91"/>
                    </a:gs>
                  </a:gsLst>
                  <a:lin ang="5400000" scaled="0"/>
                </a:gradFill>
                <a:effectLst/>
                <a:latin typeface="Imprint MT Shadow" pitchFamily="82" charset="0"/>
                <a:ea typeface="Calibri" pitchFamily="34" charset="0"/>
                <a:cs typeface="Times New Roman" pitchFamily="18" charset="0"/>
              </a:rPr>
              <a:t> finále okr.poháru</a:t>
            </a:r>
            <a:endParaRPr kumimoji="0" lang="cs-CZ" sz="600" b="0" i="0" u="none" strike="noStrike" cap="none" normalizeH="0" baseline="0" dirty="0" smtClean="0">
              <a:ln>
                <a:noFill/>
              </a:ln>
              <a:gradFill>
                <a:gsLst>
                  <a:gs pos="0">
                    <a:srgbClr val="000000"/>
                  </a:gs>
                  <a:gs pos="39999">
                    <a:srgbClr val="0A128C"/>
                  </a:gs>
                  <a:gs pos="70000">
                    <a:srgbClr val="181CC7"/>
                  </a:gs>
                  <a:gs pos="88000">
                    <a:srgbClr val="7005D4"/>
                  </a:gs>
                  <a:gs pos="100000">
                    <a:srgbClr val="8C3D91"/>
                  </a:gs>
                </a:gsLst>
                <a:lin ang="5400000" scaled="0"/>
              </a:gradFill>
              <a:effectLst/>
              <a:latin typeface="Imprint MT Shadow" pitchFamily="8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Cesta do finále okresního poháru, kde jsme obhajovali loňské prvenství, nebyla vůbec jednoduchá. Pomohli nám k tomu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Travčice</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B, které se před začátkem jara odhlásili ze soutěže, a protože v semifinále jsme s nimi prohráli, tak cesta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Mlékojed</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kde se hrálo finále, byla volná. To co se ale dělo na hřišti v samotném začátku vypadlo jako kapitulující se obrana ve válečném filmu. Ve 2. minutě přišel zbytečně o míč Malý, následoval průnik do šestnáctky a dorážka hráče Litoměřic do prázdné branky na 1:0.  V 5. min. profesorský fotbal z naší strany opět zkolaboval a pro míč jsme si šli do sítě podruhé.  Nakonec jsme dopadli ještě hůř než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Bayern</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proti Realu, protože v 10. min jsme inkasovali znova.  Obrana uctivě vítala útočníky Litoměřic a 0:3 z našeho pohledu nevěstilo nic dobrého. První šance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Štětí</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byla k vidění v 18. minutě, ale pokus Pilař pěkně zlikvidoval mladík v brance Litoměřic.  V polovině poločasu z volného přímého kopu snížil hezkou přízemní střelou k tyči Stejskal na 1:3. Za další 2 minuty míč z volného přímého kopu přeletěl 2 hráče Litoměřic až ke Svobodovi, který si se zakončením věděl rady. Kontaktního gólu jsme si ale dlouho neužili. Střed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štětské</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obrany zaspal a šikovný útočník Litoměřic zvýšil na 4:2. 6 branek za necelou půlhodinu se hned tak nevidí a i to něco napovídá. Hodně rušno bylo na hřišti, ale i v hledišti ve 29. min., když byl před zraky rozhodčího Brožíka ve vápně podkopnut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Gernat</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který se mimochodem na hřiště vrátil po delší dovolené a výkon byl velmi dobrý, ale penalta se nekonala.  Rozhodčí si musel po právu vyslechnout kritiku, ale na druhou stranu nutno podotknout, že od tohoto bylo řízení zápasu v pořádku. Správný okamžik přihrávky na nabíhajícího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Gernata</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zvolil Stejskal a na přestávku po snížení na 3:4 jsme šli přece jenom o něco spokojenější. Nástup na začátku nás hodně poučil a od úvodního hvizdu druhé půle jsme ovládli dění na hřišti. Pilař ve 47. minutě z dobré pozice ještě neskóroval, ale Šimral hlavou na 4:4 už po centru Stejskala ano. Hezkou kombinaci vymyslela dvojice Pilař, Svoboda a právě druhý jmenovaný svojí druhou brankou dokonal obrat v utkání úplně. V 55. minutě si úlohy vyměnili, ale Pilař v koncovce už tak úspěšný nebyl. Pak zazlobili ojedinělým útokem domácí, ale v čas jsme zasáhli a dostali míč do bezpečí. V 64. minutě to byl opět Stejskal, který byl u většiny našich branek a i v tomto případě jeho centr dotlačil hlavou na 6:4 do branky Jirka Svoboda.  </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6295628" y="6787852"/>
            <a:ext cx="3312368" cy="276999"/>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wrap="square" rtlCol="0">
            <a:spAutoFit/>
          </a:bodyPr>
          <a:lstStyle/>
          <a:p>
            <a:pPr algn="ctr"/>
            <a:r>
              <a:rPr lang="cs-CZ" dirty="0" smtClean="0"/>
              <a:t>Neratovice- </a:t>
            </a:r>
            <a:r>
              <a:rPr lang="cs-CZ" dirty="0" err="1" smtClean="0"/>
              <a:t>Štětí</a:t>
            </a:r>
            <a:r>
              <a:rPr lang="cs-CZ" dirty="0" smtClean="0"/>
              <a:t>   27.4.2014 </a:t>
            </a:r>
            <a:endParaRPr lang="cs-CZ" dirty="0"/>
          </a:p>
        </p:txBody>
      </p:sp>
      <p:pic>
        <p:nvPicPr>
          <p:cNvPr id="51201" name="Picture 1"/>
          <p:cNvPicPr>
            <a:picLocks noChangeAspect="1" noChangeArrowheads="1"/>
          </p:cNvPicPr>
          <p:nvPr/>
        </p:nvPicPr>
        <p:blipFill>
          <a:blip r:embed="rId2" cstate="print"/>
          <a:srcRect/>
          <a:stretch>
            <a:fillRect/>
          </a:stretch>
        </p:blipFill>
        <p:spPr bwMode="auto">
          <a:xfrm>
            <a:off x="5791572" y="163116"/>
            <a:ext cx="4212902" cy="2952328"/>
          </a:xfrm>
          <a:prstGeom prst="rect">
            <a:avLst/>
          </a:prstGeom>
          <a:noFill/>
          <a:ln w="9525">
            <a:noFill/>
            <a:miter lim="800000"/>
            <a:headEnd/>
            <a:tailEnd/>
          </a:ln>
        </p:spPr>
      </p:pic>
      <p:pic>
        <p:nvPicPr>
          <p:cNvPr id="51203" name="Picture 3"/>
          <p:cNvPicPr>
            <a:picLocks noChangeAspect="1" noChangeArrowheads="1"/>
          </p:cNvPicPr>
          <p:nvPr/>
        </p:nvPicPr>
        <p:blipFill>
          <a:blip r:embed="rId3" cstate="print"/>
          <a:srcRect/>
          <a:stretch>
            <a:fillRect/>
          </a:stretch>
        </p:blipFill>
        <p:spPr bwMode="auto">
          <a:xfrm>
            <a:off x="5791572" y="3187452"/>
            <a:ext cx="4320480" cy="3528392"/>
          </a:xfrm>
          <a:prstGeom prst="rect">
            <a:avLst/>
          </a:prstGeom>
          <a:noFill/>
          <a:ln w="9525">
            <a:noFill/>
            <a:miter lim="800000"/>
            <a:headEnd/>
            <a:tailEnd/>
          </a:ln>
        </p:spPr>
      </p:pic>
      <p:sp>
        <p:nvSpPr>
          <p:cNvPr id="8" name="TextovéPole 7"/>
          <p:cNvSpPr txBox="1"/>
          <p:nvPr/>
        </p:nvSpPr>
        <p:spPr>
          <a:xfrm>
            <a:off x="174948" y="163116"/>
            <a:ext cx="4680520" cy="1938992"/>
          </a:xfrm>
          <a:prstGeom prst="rect">
            <a:avLst/>
          </a:prstGeom>
          <a:blipFill>
            <a:blip r:embed="rId4" cstate="print"/>
            <a:stretch>
              <a:fillRect/>
            </a:stretch>
          </a:blipFill>
        </p:spPr>
        <p:txBody>
          <a:bodyPr wrap="square" rtlCol="0">
            <a:spAutoFit/>
          </a:bodyPr>
          <a:lstStyle/>
          <a:p>
            <a:pPr algn="ctr"/>
            <a:r>
              <a:rPr lang="cs-CZ" sz="2400" dirty="0" smtClean="0">
                <a:latin typeface="Lucida Fax" pitchFamily="18" charset="0"/>
              </a:rPr>
              <a:t>B mužstvo dospělých obhájilo v vítězství v okresním dospělých pro rok 2014.</a:t>
            </a:r>
          </a:p>
          <a:p>
            <a:pPr algn="ctr"/>
            <a:r>
              <a:rPr lang="cs-CZ" sz="2400" dirty="0" smtClean="0">
                <a:latin typeface="Lucida Fax" pitchFamily="18" charset="0"/>
              </a:rPr>
              <a:t>Gratulujeme </a:t>
            </a:r>
            <a:endParaRPr lang="cs-CZ" sz="2400" dirty="0">
              <a:latin typeface="Lucida Fax" pitchFamily="18" charset="0"/>
            </a:endParaRPr>
          </a:p>
        </p:txBody>
      </p:sp>
      <p:pic>
        <p:nvPicPr>
          <p:cNvPr id="47106" name="Picture 2"/>
          <p:cNvPicPr>
            <a:picLocks noChangeAspect="1" noChangeArrowheads="1"/>
          </p:cNvPicPr>
          <p:nvPr/>
        </p:nvPicPr>
        <p:blipFill>
          <a:blip r:embed="rId5" cstate="print"/>
          <a:srcRect/>
          <a:stretch>
            <a:fillRect/>
          </a:stretch>
        </p:blipFill>
        <p:spPr bwMode="auto">
          <a:xfrm>
            <a:off x="246956" y="2467372"/>
            <a:ext cx="4536504" cy="3240360"/>
          </a:xfrm>
          <a:prstGeom prst="rect">
            <a:avLst/>
          </a:prstGeom>
          <a:noFill/>
          <a:ln w="9525">
            <a:noFill/>
            <a:miter lim="800000"/>
            <a:headEnd/>
            <a:tailEnd/>
          </a:ln>
        </p:spPr>
      </p:pic>
      <p:sp>
        <p:nvSpPr>
          <p:cNvPr id="11" name="TextovéPole 10"/>
          <p:cNvSpPr txBox="1"/>
          <p:nvPr/>
        </p:nvSpPr>
        <p:spPr>
          <a:xfrm>
            <a:off x="462980" y="5923756"/>
            <a:ext cx="4248472" cy="1169551"/>
          </a:xfrm>
          <a:prstGeom prst="rect">
            <a:avLst/>
          </a:prstGeom>
          <a:solidFill>
            <a:schemeClr val="accent3">
              <a:lumMod val="85000"/>
            </a:schemeClr>
          </a:solidFill>
        </p:spPr>
        <p:txBody>
          <a:bodyPr wrap="square" rtlCol="0">
            <a:spAutoFit/>
          </a:bodyPr>
          <a:lstStyle/>
          <a:p>
            <a:pPr algn="ctr"/>
            <a:r>
              <a:rPr lang="cs-CZ" sz="1400" dirty="0" smtClean="0">
                <a:latin typeface="Tahoma" pitchFamily="34" charset="0"/>
                <a:ea typeface="Tahoma" pitchFamily="34" charset="0"/>
                <a:cs typeface="Tahoma" pitchFamily="34" charset="0"/>
              </a:rPr>
              <a:t>Litoměřice C – SK </a:t>
            </a:r>
            <a:r>
              <a:rPr lang="cs-CZ" sz="1400" dirty="0" err="1" smtClean="0">
                <a:latin typeface="Tahoma" pitchFamily="34" charset="0"/>
                <a:ea typeface="Tahoma" pitchFamily="34" charset="0"/>
                <a:cs typeface="Tahoma" pitchFamily="34" charset="0"/>
              </a:rPr>
              <a:t>Štětí</a:t>
            </a:r>
            <a:r>
              <a:rPr lang="cs-CZ" sz="1400" dirty="0" smtClean="0">
                <a:latin typeface="Tahoma" pitchFamily="34" charset="0"/>
                <a:ea typeface="Tahoma" pitchFamily="34" charset="0"/>
                <a:cs typeface="Tahoma" pitchFamily="34" charset="0"/>
              </a:rPr>
              <a:t> B  1.5.2014.</a:t>
            </a:r>
          </a:p>
          <a:p>
            <a:pPr algn="ctr"/>
            <a:r>
              <a:rPr lang="cs-CZ" sz="1400" dirty="0" smtClean="0">
                <a:latin typeface="Tahoma" pitchFamily="34" charset="0"/>
                <a:ea typeface="Tahoma" pitchFamily="34" charset="0"/>
                <a:cs typeface="Tahoma" pitchFamily="34" charset="0"/>
              </a:rPr>
              <a:t>Finále okresního poháru . Jan Pilař ve žlutém(vlevo od hráče č.2)p sice branku nedal,ale starostí litoměřické obraně nadělal dost  </a:t>
            </a:r>
            <a:endParaRPr lang="cs-CZ" sz="1400" dirty="0">
              <a:latin typeface="Tahoma" pitchFamily="34" charset="0"/>
              <a:ea typeface="Tahoma" pitchFamily="34" charset="0"/>
              <a:cs typeface="Tahoma"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5359524" y="2539380"/>
            <a:ext cx="184150" cy="276225"/>
          </a:xfrm>
          <a:prstGeom prst="rect">
            <a:avLst/>
          </a:prstGeom>
          <a:noFill/>
          <a:ln w="9525">
            <a:noFill/>
            <a:miter lim="800000"/>
            <a:headEnd/>
            <a:tailEnd/>
          </a:ln>
          <a:effectLst/>
        </p:spPr>
        <p:txBody>
          <a:bodyPr wrap="none" lIns="91425" tIns="45713" rIns="91425" bIns="45713" anchor="ctr">
            <a:spAutoFit/>
          </a:bodyPr>
          <a:lstStyle/>
          <a:p>
            <a:pPr algn="ctr" eaLnBrk="0" hangingPunct="0">
              <a:defRPr/>
            </a:pPr>
            <a:endParaRPr lang="cs-CZ" dirty="0">
              <a:effectLst>
                <a:outerShdw blurRad="38100" dist="38100" dir="2700000" algn="tl">
                  <a:srgbClr val="000000">
                    <a:alpha val="43137"/>
                  </a:srgbClr>
                </a:outerShdw>
              </a:effectLst>
            </a:endParaRPr>
          </a:p>
        </p:txBody>
      </p:sp>
      <p:pic>
        <p:nvPicPr>
          <p:cNvPr id="12291" name="Picture 48" descr="Home page">
            <a:hlinkClick r:id="rId3"/>
          </p:cNvPr>
          <p:cNvPicPr>
            <a:picLocks noChangeAspect="1" noChangeArrowheads="1"/>
          </p:cNvPicPr>
          <p:nvPr/>
        </p:nvPicPr>
        <p:blipFill>
          <a:blip r:embed="rId4"/>
          <a:srcRect/>
          <a:stretch>
            <a:fillRect/>
          </a:stretch>
        </p:blipFill>
        <p:spPr bwMode="auto">
          <a:xfrm>
            <a:off x="166688" y="46038"/>
            <a:ext cx="9525" cy="9525"/>
          </a:xfrm>
          <a:prstGeom prst="rect">
            <a:avLst/>
          </a:prstGeom>
          <a:noFill/>
          <a:ln w="9525">
            <a:noFill/>
            <a:miter lim="800000"/>
            <a:headEnd/>
            <a:tailEnd/>
          </a:ln>
        </p:spPr>
      </p:pic>
      <p:sp>
        <p:nvSpPr>
          <p:cNvPr id="15" name="Rectangle 87"/>
          <p:cNvSpPr>
            <a:spLocks noChangeArrowheads="1"/>
          </p:cNvSpPr>
          <p:nvPr/>
        </p:nvSpPr>
        <p:spPr bwMode="auto">
          <a:xfrm>
            <a:off x="174948" y="163116"/>
            <a:ext cx="4752528" cy="677108"/>
          </a:xfrm>
          <a:prstGeom prst="rect">
            <a:avLst/>
          </a:prstGeom>
          <a:blipFill dpi="0" rotWithShape="1">
            <a:blip r:embed="rId5" cstate="print">
              <a:alphaModFix amt="80000"/>
            </a:blip>
            <a:srcRect/>
            <a:stretch>
              <a:fillRect/>
            </a:stretch>
          </a:blipFill>
          <a:ln>
            <a:solidFill>
              <a:schemeClr val="bg1"/>
            </a:solidFill>
            <a:headEnd/>
            <a:tailEnd/>
          </a:ln>
        </p:spPr>
        <p:style>
          <a:lnRef idx="2">
            <a:schemeClr val="accent2"/>
          </a:lnRef>
          <a:fillRef idx="1">
            <a:schemeClr val="lt1"/>
          </a:fillRef>
          <a:effectRef idx="0">
            <a:schemeClr val="accent2"/>
          </a:effectRef>
          <a:fontRef idx="minor">
            <a:schemeClr val="dk1"/>
          </a:fontRef>
        </p:style>
        <p:txBody>
          <a:bodyPr lIns="0" tIns="0" rIns="0" bIns="0" anchor="b">
            <a:spAutoFit/>
            <a:flatTx/>
          </a:bodyPr>
          <a:lstStyle/>
          <a:p>
            <a:pPr algn="ctr" eaLnBrk="0" hangingPunct="0">
              <a:defRPr/>
            </a:pPr>
            <a:r>
              <a:rPr lang="cs-CZ" sz="4400" dirty="0">
                <a:ln>
                  <a:solidFill>
                    <a:schemeClr val="accent6">
                      <a:lumMod val="60000"/>
                      <a:lumOff val="40000"/>
                    </a:schemeClr>
                  </a:solidFill>
                </a:ln>
                <a:blipFill>
                  <a:blip r:embed="rId6"/>
                  <a:tile tx="0" ty="0" sx="100000" sy="100000" flip="none" algn="tl"/>
                </a:blipFill>
                <a:effectLst>
                  <a:outerShdw blurRad="50800" dist="50800" dir="5400000" algn="ctr" rotWithShape="0">
                    <a:srgbClr val="FFCC00"/>
                  </a:outerShdw>
                </a:effectLst>
                <a:latin typeface="Tahoma" pitchFamily="34" charset="0"/>
                <a:cs typeface="Tahoma" pitchFamily="34" charset="0"/>
              </a:rPr>
              <a:t> </a:t>
            </a:r>
            <a:r>
              <a:rPr lang="cs-CZ" sz="4400" dirty="0">
                <a:ln w="6350">
                  <a:solidFill>
                    <a:srgbClr val="FF0000"/>
                  </a:solidFill>
                </a:ln>
                <a:blipFill>
                  <a:blip r:embed="rId6"/>
                  <a:tile tx="0" ty="0" sx="100000" sy="100000" flip="none" algn="tl"/>
                </a:blipFill>
                <a:effectLst>
                  <a:outerShdw blurRad="50800" dist="50800" dir="5400000" algn="ctr" rotWithShape="0">
                    <a:schemeClr val="bg1"/>
                  </a:outerShdw>
                </a:effectLst>
                <a:latin typeface="Euphemia" pitchFamily="34" charset="0"/>
                <a:ea typeface="MS Mincho" pitchFamily="49" charset="-128"/>
                <a:cs typeface="Kalinga" pitchFamily="34" charset="0"/>
              </a:rPr>
              <a:t>V Í T Á M E</a:t>
            </a:r>
            <a:r>
              <a:rPr lang="cs-CZ" sz="4400" dirty="0">
                <a:ln w="6350">
                  <a:solidFill>
                    <a:srgbClr val="FF0000"/>
                  </a:solidFill>
                </a:ln>
                <a:blipFill>
                  <a:blip r:embed="rId6"/>
                  <a:tile tx="0" ty="0" sx="100000" sy="100000" flip="none" algn="tl"/>
                </a:blipFill>
                <a:effectLst>
                  <a:outerShdw blurRad="50800" dist="50800" dir="5400000" algn="ctr" rotWithShape="0">
                    <a:schemeClr val="bg1"/>
                  </a:outerShdw>
                </a:effectLst>
                <a:latin typeface="Kalinga" pitchFamily="34" charset="0"/>
                <a:ea typeface="MS Mincho" pitchFamily="49" charset="-128"/>
                <a:cs typeface="Kalinga" pitchFamily="34" charset="0"/>
              </a:rPr>
              <a:t> </a:t>
            </a:r>
            <a:endParaRPr lang="cs-CZ" sz="5400" b="0" dirty="0">
              <a:ln w="6350">
                <a:solidFill>
                  <a:srgbClr val="FF0000"/>
                </a:solidFill>
              </a:ln>
              <a:blipFill>
                <a:blip r:embed="rId6"/>
                <a:tile tx="0" ty="0" sx="100000" sy="100000" flip="none" algn="tl"/>
              </a:blipFill>
              <a:effectLst>
                <a:outerShdw blurRad="50800" dist="50800" dir="5400000" algn="ctr" rotWithShape="0">
                  <a:schemeClr val="bg1"/>
                </a:outerShdw>
              </a:effectLst>
              <a:latin typeface="Kalinga" pitchFamily="34" charset="0"/>
              <a:ea typeface="MS Mincho" pitchFamily="49" charset="-128"/>
              <a:cs typeface="Kalinga" pitchFamily="34" charset="0"/>
            </a:endParaRPr>
          </a:p>
        </p:txBody>
      </p:sp>
      <p:sp>
        <p:nvSpPr>
          <p:cNvPr id="16" name="Text Box 128"/>
          <p:cNvSpPr txBox="1">
            <a:spLocks noChangeArrowheads="1"/>
          </p:cNvSpPr>
          <p:nvPr/>
        </p:nvSpPr>
        <p:spPr bwMode="auto">
          <a:xfrm>
            <a:off x="174948" y="955204"/>
            <a:ext cx="4752528" cy="646317"/>
          </a:xfrm>
          <a:prstGeom prst="rect">
            <a:avLst/>
          </a:prstGeom>
          <a:solidFill>
            <a:srgbClr val="FFCCFF"/>
          </a:solidFill>
          <a:ln w="9525">
            <a:noFill/>
            <a:round/>
            <a:headEnd/>
            <a:tailEnd/>
          </a:ln>
          <a:effectLst>
            <a:outerShdw blurRad="50800" dist="38100" dir="16200000" rotWithShape="0">
              <a:srgbClr val="FFFFCC">
                <a:alpha val="40000"/>
              </a:srgbClr>
            </a:outerShdw>
          </a:effectLst>
          <a:scene3d>
            <a:camera prst="orthographicFront">
              <a:rot lat="0" lon="21599968" rev="0"/>
            </a:camera>
            <a:lightRig rig="threePt" dir="t"/>
          </a:scene3d>
          <a:sp3d z="50800" extrusionH="76200" contourW="12700" prstMaterial="plastic">
            <a:bevelT/>
            <a:bevelB prst="angle"/>
            <a:extrusionClr>
              <a:schemeClr val="accent1">
                <a:lumMod val="75000"/>
              </a:schemeClr>
            </a:extrusionClr>
            <a:contourClr>
              <a:schemeClr val="accent1">
                <a:lumMod val="75000"/>
              </a:schemeClr>
            </a:contourClr>
          </a:sp3d>
        </p:spPr>
        <p:txBody>
          <a:bodyPr lIns="91425" tIns="45713" rIns="91425" bIns="45713">
            <a:spAutoFit/>
            <a:flatTx/>
          </a:bodyPr>
          <a:lstStyle/>
          <a:p>
            <a:pPr algn="ctr" eaLnBrk="0" hangingPunct="0">
              <a:defRPr/>
            </a:pPr>
            <a:r>
              <a:rPr lang="cs-CZ" sz="1800" dirty="0">
                <a:solidFill>
                  <a:srgbClr val="0033CC"/>
                </a:solidFill>
                <a:effectLst>
                  <a:outerShdw blurRad="38100" dist="38100" dir="2700000" algn="tl">
                    <a:srgbClr val="000000">
                      <a:alpha val="43137"/>
                    </a:srgbClr>
                  </a:outerShdw>
                </a:effectLst>
                <a:latin typeface="Tw Cen MT" pitchFamily="34" charset="-18"/>
              </a:rPr>
              <a:t>Při příležitosti dnešního utkání divizní soutěže skupiny B funkcionáře, hráče a příznivce</a:t>
            </a:r>
          </a:p>
        </p:txBody>
      </p:sp>
      <p:sp>
        <p:nvSpPr>
          <p:cNvPr id="7178" name="Rectangle 129"/>
          <p:cNvSpPr>
            <a:spLocks noChangeArrowheads="1"/>
          </p:cNvSpPr>
          <p:nvPr/>
        </p:nvSpPr>
        <p:spPr bwMode="auto">
          <a:xfrm>
            <a:off x="174625" y="1674813"/>
            <a:ext cx="4752975" cy="720725"/>
          </a:xfrm>
          <a:prstGeom prst="rect">
            <a:avLst/>
          </a:prstGeom>
          <a:blipFill>
            <a:blip r:embed="rId7" cstate="print">
              <a:alphaModFix amt="35000"/>
            </a:blip>
            <a:stretch>
              <a:fillRect/>
            </a:stretch>
          </a:blipFill>
          <a:ln w="3175">
            <a:solidFill>
              <a:schemeClr val="accent6">
                <a:lumMod val="50000"/>
              </a:schemeClr>
            </a:solidFill>
            <a:miter lim="800000"/>
            <a:headEnd/>
            <a:tailEnd/>
          </a:ln>
        </p:spPr>
        <p:txBody>
          <a:bodyPr lIns="91425" tIns="45713" rIns="91425" bIns="45713"/>
          <a:lstStyle/>
          <a:p>
            <a:pPr algn="ctr" eaLnBrk="0" hangingPunct="0">
              <a:defRPr/>
            </a:pPr>
            <a:r>
              <a:rPr lang="cs-CZ" sz="4800" dirty="0">
                <a:solidFill>
                  <a:srgbClr val="6600CC"/>
                </a:solidFill>
                <a:latin typeface="Rockwell Extra Bold" pitchFamily="18" charset="0"/>
                <a:ea typeface="MS Gothic" pitchFamily="49" charset="-128"/>
                <a:cs typeface="Latha" pitchFamily="2"/>
              </a:rPr>
              <a:t>SK Štětí</a:t>
            </a:r>
          </a:p>
        </p:txBody>
      </p:sp>
      <p:sp>
        <p:nvSpPr>
          <p:cNvPr id="7179" name="Rectangle 146"/>
          <p:cNvSpPr>
            <a:spLocks noChangeArrowheads="1"/>
          </p:cNvSpPr>
          <p:nvPr/>
        </p:nvSpPr>
        <p:spPr bwMode="auto">
          <a:xfrm>
            <a:off x="174948" y="2755404"/>
            <a:ext cx="4752975" cy="1223962"/>
          </a:xfrm>
          <a:prstGeom prst="rect">
            <a:avLst/>
          </a:prstGeom>
          <a:blipFill dpi="0" rotWithShape="1">
            <a:blip r:embed="rId8" cstate="print">
              <a:alphaModFix amt="35000"/>
            </a:blip>
            <a:srcRect/>
            <a:stretch>
              <a:fillRect/>
            </a:stretch>
          </a:blipFill>
          <a:ln w="3175">
            <a:solidFill>
              <a:schemeClr val="accent6">
                <a:lumMod val="50000"/>
              </a:schemeClr>
            </a:solidFill>
            <a:miter lim="800000"/>
            <a:headEnd/>
            <a:tailEnd/>
          </a:ln>
        </p:spPr>
        <p:txBody>
          <a:bodyPr lIns="91425" tIns="45713" rIns="91425" bIns="45713"/>
          <a:lstStyle/>
          <a:p>
            <a:pPr algn="ctr" eaLnBrk="0" hangingPunct="0">
              <a:defRPr/>
            </a:pPr>
            <a:r>
              <a:rPr lang="cs-CZ" sz="4000" dirty="0" smtClean="0">
                <a:solidFill>
                  <a:srgbClr val="009900"/>
                </a:solidFill>
                <a:effectLst>
                  <a:outerShdw blurRad="38100" dist="38100" dir="2700000" algn="tl">
                    <a:srgbClr val="000000"/>
                  </a:outerShdw>
                </a:effectLst>
                <a:latin typeface="Rockwell Extra Bold" pitchFamily="18" charset="0"/>
                <a:ea typeface="MS PGothic" pitchFamily="34" charset="-128"/>
                <a:cs typeface="Latha" pitchFamily="2"/>
              </a:rPr>
              <a:t>AFK </a:t>
            </a:r>
            <a:r>
              <a:rPr lang="cs-CZ" sz="4000" dirty="0" err="1" smtClean="0">
                <a:solidFill>
                  <a:srgbClr val="009900"/>
                </a:solidFill>
                <a:effectLst>
                  <a:outerShdw blurRad="38100" dist="38100" dir="2700000" algn="tl">
                    <a:srgbClr val="000000"/>
                  </a:outerShdw>
                </a:effectLst>
                <a:latin typeface="Rockwell Extra Bold" pitchFamily="18" charset="0"/>
                <a:ea typeface="MS PGothic" pitchFamily="34" charset="-128"/>
                <a:cs typeface="Latha" pitchFamily="2"/>
              </a:rPr>
              <a:t>LoKo</a:t>
            </a:r>
            <a:r>
              <a:rPr lang="cs-CZ" sz="4000" dirty="0" smtClean="0">
                <a:solidFill>
                  <a:srgbClr val="009900"/>
                </a:solidFill>
                <a:effectLst>
                  <a:outerShdw blurRad="38100" dist="38100" dir="2700000" algn="tl">
                    <a:srgbClr val="000000"/>
                  </a:outerShdw>
                </a:effectLst>
                <a:latin typeface="Rockwell Extra Bold" pitchFamily="18" charset="0"/>
                <a:ea typeface="MS PGothic" pitchFamily="34" charset="-128"/>
                <a:cs typeface="Latha" pitchFamily="2"/>
              </a:rPr>
              <a:t> </a:t>
            </a:r>
          </a:p>
          <a:p>
            <a:pPr algn="ctr" eaLnBrk="0" hangingPunct="0">
              <a:defRPr/>
            </a:pPr>
            <a:r>
              <a:rPr lang="cs-CZ" sz="4000" dirty="0" smtClean="0">
                <a:solidFill>
                  <a:srgbClr val="009900"/>
                </a:solidFill>
                <a:effectLst>
                  <a:outerShdw blurRad="38100" dist="38100" dir="2700000" algn="tl">
                    <a:srgbClr val="000000"/>
                  </a:outerShdw>
                </a:effectLst>
                <a:latin typeface="Rockwell Extra Bold" pitchFamily="18" charset="0"/>
                <a:ea typeface="MS PGothic" pitchFamily="34" charset="-128"/>
                <a:cs typeface="Latha" pitchFamily="2"/>
              </a:rPr>
              <a:t>Chomutov</a:t>
            </a:r>
          </a:p>
        </p:txBody>
      </p:sp>
      <p:sp>
        <p:nvSpPr>
          <p:cNvPr id="12298" name="Text Box 147"/>
          <p:cNvSpPr txBox="1">
            <a:spLocks noChangeArrowheads="1"/>
          </p:cNvSpPr>
          <p:nvPr/>
        </p:nvSpPr>
        <p:spPr bwMode="auto">
          <a:xfrm>
            <a:off x="2335213" y="2324100"/>
            <a:ext cx="339725" cy="460375"/>
          </a:xfrm>
          <a:prstGeom prst="rect">
            <a:avLst/>
          </a:prstGeom>
          <a:noFill/>
          <a:ln w="9525">
            <a:noFill/>
            <a:miter lim="800000"/>
            <a:headEnd/>
            <a:tailEnd/>
          </a:ln>
        </p:spPr>
        <p:txBody>
          <a:bodyPr lIns="91425" tIns="45713" rIns="91425" bIns="45713">
            <a:spAutoFit/>
          </a:bodyPr>
          <a:lstStyle/>
          <a:p>
            <a:pPr algn="ctr" eaLnBrk="0" hangingPunct="0"/>
            <a:r>
              <a:rPr lang="cs-CZ" sz="2400">
                <a:latin typeface="Albertus MT" pitchFamily="18" charset="0"/>
              </a:rPr>
              <a:t>a</a:t>
            </a:r>
          </a:p>
        </p:txBody>
      </p:sp>
      <p:sp>
        <p:nvSpPr>
          <p:cNvPr id="7181" name="Text Box 148"/>
          <p:cNvSpPr txBox="1">
            <a:spLocks noChangeArrowheads="1"/>
          </p:cNvSpPr>
          <p:nvPr/>
        </p:nvSpPr>
        <p:spPr bwMode="auto">
          <a:xfrm>
            <a:off x="174948" y="4123556"/>
            <a:ext cx="4752528" cy="2354477"/>
          </a:xfrm>
          <a:prstGeom prst="rect">
            <a:avLst/>
          </a:prstGeom>
          <a:blipFill>
            <a:blip r:embed="rId9" cstate="print"/>
            <a:stretch>
              <a:fillRect/>
            </a:stretch>
          </a:blipFill>
          <a:ln w="9525">
            <a:noFill/>
            <a:miter lim="800000"/>
            <a:headEnd/>
            <a:tailEnd/>
          </a:ln>
          <a:scene3d>
            <a:camera prst="orthographicFront"/>
            <a:lightRig rig="threePt" dir="t"/>
          </a:scene3d>
          <a:sp3d contourW="12700">
            <a:contourClr>
              <a:schemeClr val="accent2">
                <a:lumMod val="20000"/>
                <a:lumOff val="80000"/>
              </a:schemeClr>
            </a:contourClr>
          </a:sp3d>
        </p:spPr>
        <p:txBody>
          <a:bodyPr lIns="91425" tIns="45713" rIns="91425" bIns="45713">
            <a:spAutoFit/>
          </a:bodyPr>
          <a:lstStyle/>
          <a:p>
            <a:pPr algn="ctr" eaLnBrk="0" hangingPunct="0">
              <a:defRPr/>
            </a:pPr>
            <a:r>
              <a:rPr lang="cs-CZ" sz="1800" i="1" dirty="0">
                <a:ln w="3175">
                  <a:noFill/>
                </a:ln>
                <a:solidFill>
                  <a:srgbClr val="0000FF"/>
                </a:solidFill>
                <a:effectLst>
                  <a:outerShdw blurRad="38100" dist="38100" dir="2700000" algn="tl">
                    <a:srgbClr val="000000">
                      <a:alpha val="43137"/>
                    </a:srgbClr>
                  </a:outerShdw>
                </a:effectLst>
                <a:latin typeface="Leelawadee" pitchFamily="34" charset="-34"/>
                <a:cs typeface="Leelawadee" pitchFamily="34" charset="-34"/>
              </a:rPr>
              <a:t>Hlavního rozhodčího</a:t>
            </a:r>
          </a:p>
          <a:p>
            <a:pPr algn="ctr" eaLnBrk="0" hangingPunct="0">
              <a:defRPr/>
            </a:pPr>
            <a:r>
              <a:rPr lang="cs-CZ" sz="2400" i="1" dirty="0">
                <a:ln w="3175">
                  <a:noFill/>
                </a:ln>
                <a:solidFill>
                  <a:srgbClr val="0000FF"/>
                </a:solidFill>
                <a:latin typeface="Leelawadee" pitchFamily="34" charset="-34"/>
                <a:cs typeface="Leelawadee" pitchFamily="34" charset="-34"/>
              </a:rPr>
              <a:t> </a:t>
            </a:r>
            <a:r>
              <a:rPr lang="cs-CZ" sz="2200" i="1" dirty="0" smtClean="0">
                <a:ln w="3175">
                  <a:noFill/>
                </a:ln>
                <a:solidFill>
                  <a:srgbClr val="D60093"/>
                </a:solidFill>
                <a:effectLst>
                  <a:outerShdw blurRad="38100" dist="38100" dir="2700000" algn="tl">
                    <a:srgbClr val="000000">
                      <a:alpha val="43137"/>
                    </a:srgbClr>
                  </a:outerShdw>
                </a:effectLst>
                <a:latin typeface="Leelawadee" pitchFamily="34" charset="-34"/>
                <a:cs typeface="Leelawadee" pitchFamily="34" charset="-34"/>
              </a:rPr>
              <a:t>Libora Šimečka z České Kamenice</a:t>
            </a:r>
            <a:endParaRPr lang="cs-CZ" sz="2200" i="1" dirty="0">
              <a:solidFill>
                <a:srgbClr val="D60093"/>
              </a:solidFill>
              <a:effectLst>
                <a:outerShdw blurRad="38100" dist="38100" dir="2700000" algn="tl">
                  <a:srgbClr val="000000">
                    <a:alpha val="43137"/>
                  </a:srgbClr>
                </a:outerShdw>
              </a:effectLst>
              <a:latin typeface="Leelawadee" pitchFamily="34" charset="-34"/>
              <a:cs typeface="Leelawadee" pitchFamily="34" charset="-34"/>
            </a:endParaRPr>
          </a:p>
          <a:p>
            <a:pPr marL="457126" lvl="1" indent="0" algn="ctr" eaLnBrk="0" hangingPunct="0">
              <a:defRPr/>
            </a:pPr>
            <a:r>
              <a:rPr lang="cs-CZ" sz="1800" i="1" dirty="0">
                <a:ln w="3175">
                  <a:noFill/>
                </a:ln>
                <a:solidFill>
                  <a:srgbClr val="0000FF"/>
                </a:solidFill>
                <a:effectLst>
                  <a:outerShdw blurRad="38100" dist="38100" dir="2700000" algn="tl">
                    <a:srgbClr val="000000">
                      <a:alpha val="43137"/>
                    </a:srgbClr>
                  </a:outerShdw>
                </a:effectLst>
                <a:latin typeface="Leelawadee" pitchFamily="34" charset="-34"/>
                <a:cs typeface="Leelawadee" pitchFamily="34" charset="-34"/>
              </a:rPr>
              <a:t>Asistenty hlavního </a:t>
            </a:r>
            <a:r>
              <a:rPr lang="cs-CZ" sz="1800" i="1" dirty="0" smtClean="0">
                <a:ln w="3175">
                  <a:noFill/>
                </a:ln>
                <a:solidFill>
                  <a:srgbClr val="0000FF"/>
                </a:solidFill>
                <a:effectLst>
                  <a:outerShdw blurRad="38100" dist="38100" dir="2700000" algn="tl">
                    <a:srgbClr val="000000">
                      <a:alpha val="43137"/>
                    </a:srgbClr>
                  </a:outerShdw>
                </a:effectLst>
                <a:latin typeface="Leelawadee" pitchFamily="34" charset="-34"/>
                <a:cs typeface="Leelawadee" pitchFamily="34" charset="-34"/>
              </a:rPr>
              <a:t>rozhodčího</a:t>
            </a:r>
            <a:endParaRPr lang="cs-CZ" sz="1800" i="1" dirty="0">
              <a:ln w="3175">
                <a:noFill/>
              </a:ln>
              <a:solidFill>
                <a:srgbClr val="0000FF"/>
              </a:solidFill>
              <a:effectLst>
                <a:outerShdw blurRad="38100" dist="38100" dir="2700000" algn="tl">
                  <a:srgbClr val="000000">
                    <a:alpha val="43137"/>
                  </a:srgbClr>
                </a:outerShdw>
              </a:effectLst>
              <a:latin typeface="Leelawadee" pitchFamily="34" charset="-34"/>
              <a:cs typeface="Leelawadee" pitchFamily="34" charset="-34"/>
            </a:endParaRPr>
          </a:p>
          <a:p>
            <a:pPr algn="ctr">
              <a:defRPr/>
            </a:pPr>
            <a:r>
              <a:rPr lang="cs-CZ" sz="2300" i="1" dirty="0" smtClean="0">
                <a:solidFill>
                  <a:srgbClr val="D60093"/>
                </a:solidFill>
                <a:effectLst>
                  <a:outerShdw blurRad="38100" dist="38100" dir="2700000" algn="tl">
                    <a:srgbClr val="000000">
                      <a:alpha val="43137"/>
                    </a:srgbClr>
                  </a:outerShdw>
                </a:effectLst>
                <a:latin typeface="Leelawadee" pitchFamily="34" charset="-34"/>
                <a:cs typeface="Leelawadee" pitchFamily="34" charset="-34"/>
              </a:rPr>
              <a:t>Jaroslava Jedličku z Mostu</a:t>
            </a:r>
            <a:endParaRPr lang="cs-CZ" sz="2300" i="1" dirty="0">
              <a:solidFill>
                <a:srgbClr val="D60093"/>
              </a:solidFill>
              <a:effectLst>
                <a:outerShdw blurRad="38100" dist="38100" dir="2700000" algn="tl">
                  <a:srgbClr val="000000">
                    <a:alpha val="43137"/>
                  </a:srgbClr>
                </a:outerShdw>
              </a:effectLst>
              <a:latin typeface="Leelawadee" pitchFamily="34" charset="-34"/>
              <a:cs typeface="Leelawadee" pitchFamily="34" charset="-34"/>
            </a:endParaRPr>
          </a:p>
          <a:p>
            <a:pPr lvl="1" algn="ctr">
              <a:defRPr/>
            </a:pPr>
            <a:r>
              <a:rPr lang="cs-CZ" sz="2300" i="1" dirty="0" smtClean="0">
                <a:solidFill>
                  <a:srgbClr val="D60093"/>
                </a:solidFill>
                <a:effectLst>
                  <a:outerShdw blurRad="38100" dist="38100" dir="2700000" algn="tl">
                    <a:srgbClr val="000000">
                      <a:alpha val="43137"/>
                    </a:srgbClr>
                  </a:outerShdw>
                </a:effectLst>
                <a:latin typeface="Leelawadee" pitchFamily="34" charset="-34"/>
                <a:cs typeface="Leelawadee" pitchFamily="34" charset="-34"/>
              </a:rPr>
              <a:t>Miloše </a:t>
            </a:r>
            <a:r>
              <a:rPr lang="cs-CZ" sz="2300" i="1" dirty="0" err="1" smtClean="0">
                <a:solidFill>
                  <a:srgbClr val="D60093"/>
                </a:solidFill>
                <a:effectLst>
                  <a:outerShdw blurRad="38100" dist="38100" dir="2700000" algn="tl">
                    <a:srgbClr val="000000">
                      <a:alpha val="43137"/>
                    </a:srgbClr>
                  </a:outerShdw>
                </a:effectLst>
                <a:latin typeface="Leelawadee" pitchFamily="34" charset="-34"/>
                <a:cs typeface="Leelawadee" pitchFamily="34" charset="-34"/>
              </a:rPr>
              <a:t>Vitnera</a:t>
            </a:r>
            <a:r>
              <a:rPr lang="cs-CZ" sz="2300" i="1" dirty="0" smtClean="0">
                <a:solidFill>
                  <a:srgbClr val="D60093"/>
                </a:solidFill>
                <a:effectLst>
                  <a:outerShdw blurRad="38100" dist="38100" dir="2700000" algn="tl">
                    <a:srgbClr val="000000">
                      <a:alpha val="43137"/>
                    </a:srgbClr>
                  </a:outerShdw>
                </a:effectLst>
                <a:latin typeface="Leelawadee" pitchFamily="34" charset="-34"/>
                <a:cs typeface="Leelawadee" pitchFamily="34" charset="-34"/>
              </a:rPr>
              <a:t> z Teplic</a:t>
            </a:r>
            <a:endParaRPr lang="cs-CZ" sz="2300" i="1" dirty="0">
              <a:solidFill>
                <a:srgbClr val="D60093"/>
              </a:solidFill>
              <a:effectLst>
                <a:outerShdw blurRad="38100" dist="38100" dir="2700000" algn="tl">
                  <a:srgbClr val="000000">
                    <a:alpha val="43137"/>
                  </a:srgbClr>
                </a:outerShdw>
              </a:effectLst>
              <a:latin typeface="Leelawadee" pitchFamily="34" charset="-34"/>
              <a:cs typeface="Leelawadee" pitchFamily="34" charset="-34"/>
            </a:endParaRPr>
          </a:p>
          <a:p>
            <a:pPr lvl="1" algn="ctr">
              <a:defRPr/>
            </a:pPr>
            <a:r>
              <a:rPr lang="cs-CZ" sz="1800" i="1" dirty="0">
                <a:ln w="3175">
                  <a:noFill/>
                </a:ln>
                <a:solidFill>
                  <a:srgbClr val="0000FF"/>
                </a:solidFill>
                <a:effectLst>
                  <a:outerShdw blurRad="38100" dist="38100" dir="2700000" algn="tl">
                    <a:srgbClr val="000000">
                      <a:alpha val="43137"/>
                    </a:srgbClr>
                  </a:outerShdw>
                </a:effectLst>
                <a:latin typeface="Leelawadee" pitchFamily="34" charset="-34"/>
                <a:cs typeface="Leelawadee" pitchFamily="34" charset="-34"/>
              </a:rPr>
              <a:t>Delegáta FAČR</a:t>
            </a:r>
          </a:p>
          <a:p>
            <a:pPr lvl="1" algn="ctr">
              <a:defRPr/>
            </a:pPr>
            <a:r>
              <a:rPr lang="cs-CZ" sz="2300" i="1" dirty="0" smtClean="0">
                <a:solidFill>
                  <a:srgbClr val="D60093"/>
                </a:solidFill>
                <a:effectLst>
                  <a:outerShdw blurRad="38100" dist="38100" dir="2700000" algn="tl">
                    <a:srgbClr val="000000">
                      <a:alpha val="43137"/>
                    </a:srgbClr>
                  </a:outerShdw>
                </a:effectLst>
                <a:latin typeface="Leelawadee" pitchFamily="34" charset="-34"/>
                <a:cs typeface="Leelawadee" pitchFamily="34" charset="-34"/>
              </a:rPr>
              <a:t>Radima Adamce ze Sokolova</a:t>
            </a:r>
            <a:endParaRPr lang="cs-CZ" sz="2300" i="1" dirty="0">
              <a:solidFill>
                <a:srgbClr val="D60093"/>
              </a:solidFill>
              <a:effectLst>
                <a:outerShdw blurRad="38100" dist="38100" dir="2700000" algn="tl">
                  <a:srgbClr val="000000">
                    <a:alpha val="43137"/>
                  </a:srgbClr>
                </a:outerShdw>
              </a:effectLst>
              <a:latin typeface="Leelawadee" pitchFamily="34" charset="-34"/>
              <a:cs typeface="Leelawadee" pitchFamily="34" charset="-34"/>
            </a:endParaRPr>
          </a:p>
        </p:txBody>
      </p:sp>
      <p:pic>
        <p:nvPicPr>
          <p:cNvPr id="29697" name="Picture 1"/>
          <p:cNvPicPr>
            <a:picLocks noChangeAspect="1" noChangeArrowheads="1"/>
          </p:cNvPicPr>
          <p:nvPr/>
        </p:nvPicPr>
        <p:blipFill>
          <a:blip r:embed="rId10" cstate="print"/>
          <a:srcRect/>
          <a:stretch>
            <a:fillRect/>
          </a:stretch>
        </p:blipFill>
        <p:spPr bwMode="auto">
          <a:xfrm>
            <a:off x="318964" y="6662936"/>
            <a:ext cx="628650" cy="576064"/>
          </a:xfrm>
          <a:prstGeom prst="rect">
            <a:avLst/>
          </a:prstGeom>
          <a:noFill/>
          <a:ln w="9525">
            <a:noFill/>
            <a:miter lim="800000"/>
            <a:headEnd/>
            <a:tailEnd/>
          </a:ln>
        </p:spPr>
      </p:pic>
      <p:pic>
        <p:nvPicPr>
          <p:cNvPr id="29698" name="Picture 2"/>
          <p:cNvPicPr>
            <a:picLocks noChangeAspect="1" noChangeArrowheads="1"/>
          </p:cNvPicPr>
          <p:nvPr/>
        </p:nvPicPr>
        <p:blipFill>
          <a:blip r:embed="rId11" cstate="print"/>
          <a:srcRect/>
          <a:stretch>
            <a:fillRect/>
          </a:stretch>
        </p:blipFill>
        <p:spPr bwMode="auto">
          <a:xfrm>
            <a:off x="3343300" y="6499820"/>
            <a:ext cx="1368152" cy="546547"/>
          </a:xfrm>
          <a:prstGeom prst="rect">
            <a:avLst/>
          </a:prstGeom>
          <a:noFill/>
          <a:ln w="9525">
            <a:noFill/>
            <a:miter lim="800000"/>
            <a:headEnd/>
            <a:tailEnd/>
          </a:ln>
        </p:spPr>
      </p:pic>
      <p:pic>
        <p:nvPicPr>
          <p:cNvPr id="29699" name="Picture 3"/>
          <p:cNvPicPr>
            <a:picLocks noChangeAspect="1" noChangeArrowheads="1"/>
          </p:cNvPicPr>
          <p:nvPr/>
        </p:nvPicPr>
        <p:blipFill>
          <a:blip r:embed="rId12" cstate="print"/>
          <a:srcRect/>
          <a:stretch>
            <a:fillRect/>
          </a:stretch>
        </p:blipFill>
        <p:spPr bwMode="auto">
          <a:xfrm>
            <a:off x="1687116" y="6571828"/>
            <a:ext cx="936104" cy="504056"/>
          </a:xfrm>
          <a:prstGeom prst="rect">
            <a:avLst/>
          </a:prstGeom>
          <a:noFill/>
          <a:ln w="9525">
            <a:noFill/>
            <a:miter lim="800000"/>
            <a:headEnd/>
            <a:tailEnd/>
          </a:ln>
        </p:spPr>
      </p:pic>
      <p:sp>
        <p:nvSpPr>
          <p:cNvPr id="13" name="TextovéPole 12"/>
          <p:cNvSpPr txBox="1"/>
          <p:nvPr/>
        </p:nvSpPr>
        <p:spPr>
          <a:xfrm>
            <a:off x="5606479" y="235124"/>
            <a:ext cx="4608512" cy="707886"/>
          </a:xfrm>
          <a:prstGeom prst="rect">
            <a:avLst/>
          </a:prstGeom>
          <a:blipFill dpi="0" rotWithShape="0">
            <a:blip r:embed="rId13" cstate="print">
              <a:alphaModFix amt="74000"/>
            </a:blip>
            <a:srcRect/>
            <a:stretch>
              <a:fillRect l="5000" t="-20000"/>
            </a:stretch>
          </a:blipFill>
        </p:spPr>
        <p:txBody>
          <a:bodyPr>
            <a:spAutoFit/>
            <a:scene3d>
              <a:camera prst="orthographicFront"/>
              <a:lightRig rig="threePt" dir="t"/>
            </a:scene3d>
            <a:sp3d extrusionH="57150">
              <a:bevelT w="38100" h="38100" prst="relaxedInset"/>
            </a:sp3d>
          </a:bodyPr>
          <a:lstStyle/>
          <a:p>
            <a:pPr algn="ctr">
              <a:defRPr/>
            </a:pPr>
            <a:r>
              <a:rPr lang="cs-CZ" sz="2000" dirty="0" smtClean="0">
                <a:ln>
                  <a:solidFill>
                    <a:srgbClr val="CC0066"/>
                  </a:solidFill>
                </a:ln>
                <a:solidFill>
                  <a:srgbClr val="009900"/>
                </a:solidFill>
                <a:effectLst>
                  <a:outerShdw blurRad="38100" dist="38100" dir="2700000" algn="tl">
                    <a:srgbClr val="000000">
                      <a:alpha val="43137"/>
                    </a:srgbClr>
                  </a:outerShdw>
                </a:effectLst>
                <a:latin typeface="Colonna MT" pitchFamily="82" charset="0"/>
              </a:rPr>
              <a:t>Všechna mužstva čeká v květnu bohatý program</a:t>
            </a:r>
            <a:endParaRPr lang="cs-CZ" sz="2000" dirty="0">
              <a:ln>
                <a:solidFill>
                  <a:srgbClr val="CC0066"/>
                </a:solidFill>
              </a:ln>
              <a:solidFill>
                <a:srgbClr val="009900"/>
              </a:solidFill>
              <a:effectLst>
                <a:outerShdw blurRad="38100" dist="38100" dir="2700000" algn="tl">
                  <a:srgbClr val="000000">
                    <a:alpha val="43137"/>
                  </a:srgbClr>
                </a:outerShdw>
              </a:effectLst>
              <a:latin typeface="Colonna MT" pitchFamily="82" charset="0"/>
            </a:endParaRPr>
          </a:p>
        </p:txBody>
      </p:sp>
      <p:sp>
        <p:nvSpPr>
          <p:cNvPr id="14" name="TextovéPole 13"/>
          <p:cNvSpPr txBox="1"/>
          <p:nvPr/>
        </p:nvSpPr>
        <p:spPr>
          <a:xfrm>
            <a:off x="5678487" y="955204"/>
            <a:ext cx="4464496" cy="400110"/>
          </a:xfrm>
          <a:prstGeom prst="rect">
            <a:avLst/>
          </a:prstGeom>
          <a:blipFill>
            <a:blip r:embed="rId14" cstate="print"/>
            <a:stretch>
              <a:fillRect/>
            </a:stretch>
          </a:blipFill>
        </p:spPr>
        <p:txBody>
          <a:bodyPr wrap="square" rtlCol="0">
            <a:spAutoFit/>
          </a:bodyPr>
          <a:lstStyle/>
          <a:p>
            <a:pPr algn="ctr"/>
            <a:r>
              <a:rPr lang="cs-CZ" sz="2000" dirty="0" smtClean="0">
                <a:effectLst>
                  <a:outerShdw blurRad="38100" dist="38100" dir="2700000" algn="tl">
                    <a:srgbClr val="000000">
                      <a:alpha val="43137"/>
                    </a:srgbClr>
                  </a:outerShdw>
                </a:effectLst>
                <a:latin typeface="Dotum" pitchFamily="34" charset="-127"/>
                <a:ea typeface="Dotum" pitchFamily="34" charset="-127"/>
              </a:rPr>
              <a:t>Přijďte se podívat ve </a:t>
            </a:r>
            <a:r>
              <a:rPr lang="cs-CZ" sz="2000" dirty="0" err="1" smtClean="0">
                <a:effectLst>
                  <a:outerShdw blurRad="38100" dist="38100" dir="2700000" algn="tl">
                    <a:srgbClr val="000000">
                      <a:alpha val="43137"/>
                    </a:srgbClr>
                  </a:outerShdw>
                </a:effectLst>
                <a:latin typeface="Dotum" pitchFamily="34" charset="-127"/>
                <a:ea typeface="Dotum" pitchFamily="34" charset="-127"/>
              </a:rPr>
              <a:t>Štětí</a:t>
            </a:r>
            <a:r>
              <a:rPr lang="cs-CZ" sz="2000" dirty="0" smtClean="0">
                <a:effectLst>
                  <a:outerShdw blurRad="38100" dist="38100" dir="2700000" algn="tl">
                    <a:srgbClr val="000000">
                      <a:alpha val="43137"/>
                    </a:srgbClr>
                  </a:outerShdw>
                </a:effectLst>
                <a:latin typeface="Dotum" pitchFamily="34" charset="-127"/>
                <a:ea typeface="Dotum" pitchFamily="34" charset="-127"/>
              </a:rPr>
              <a:t> na hřiště. </a:t>
            </a:r>
            <a:endParaRPr lang="cs-CZ" sz="2000" dirty="0">
              <a:effectLst>
                <a:outerShdw blurRad="38100" dist="38100" dir="2700000" algn="tl">
                  <a:srgbClr val="000000">
                    <a:alpha val="43137"/>
                  </a:srgbClr>
                </a:outerShdw>
              </a:effectLst>
              <a:latin typeface="Dotum" pitchFamily="34" charset="-127"/>
              <a:ea typeface="Dotum" pitchFamily="34" charset="-127"/>
            </a:endParaRPr>
          </a:p>
        </p:txBody>
      </p:sp>
      <p:sp>
        <p:nvSpPr>
          <p:cNvPr id="17" name="TextovéPole 16"/>
          <p:cNvSpPr txBox="1"/>
          <p:nvPr/>
        </p:nvSpPr>
        <p:spPr>
          <a:xfrm>
            <a:off x="5534471" y="3691508"/>
            <a:ext cx="4505573" cy="369332"/>
          </a:xfrm>
          <a:prstGeom prst="rect">
            <a:avLst/>
          </a:prstGeom>
          <a:blipFill dpi="0" rotWithShape="1">
            <a:blip r:embed="rId15" cstate="print">
              <a:alphaModFix amt="19000"/>
            </a:blip>
            <a:srcRect/>
            <a:stretch>
              <a:fillRect/>
            </a:stretch>
          </a:blipFill>
        </p:spPr>
        <p:txBody>
          <a:bodyPr wrap="square" rtlCol="0">
            <a:spAutoFit/>
          </a:bodyPr>
          <a:lstStyle/>
          <a:p>
            <a:pPr algn="ctr"/>
            <a:r>
              <a:rPr lang="cs-CZ" sz="1800" dirty="0" smtClean="0">
                <a:solidFill>
                  <a:srgbClr val="333399"/>
                </a:solidFill>
                <a:effectLst>
                  <a:outerShdw blurRad="38100" dist="38100" dir="2700000" algn="tl">
                    <a:srgbClr val="000000">
                      <a:alpha val="43137"/>
                    </a:srgbClr>
                  </a:outerShdw>
                </a:effectLst>
                <a:latin typeface="Dotum" pitchFamily="34" charset="-127"/>
                <a:ea typeface="Dotum" pitchFamily="34" charset="-127"/>
              </a:rPr>
              <a:t>Stovky kilometrů cest na hřiště soupeřů</a:t>
            </a:r>
            <a:endParaRPr lang="cs-CZ" sz="1800" dirty="0">
              <a:solidFill>
                <a:srgbClr val="333399"/>
              </a:solidFill>
              <a:effectLst>
                <a:outerShdw blurRad="38100" dist="38100" dir="2700000" algn="tl">
                  <a:srgbClr val="000000">
                    <a:alpha val="43137"/>
                  </a:srgbClr>
                </a:outerShdw>
              </a:effectLst>
              <a:latin typeface="Dotum" pitchFamily="34" charset="-127"/>
              <a:ea typeface="Dotum" pitchFamily="34" charset="-127"/>
            </a:endParaRPr>
          </a:p>
        </p:txBody>
      </p:sp>
      <p:graphicFrame>
        <p:nvGraphicFramePr>
          <p:cNvPr id="18" name="Tabulka 17"/>
          <p:cNvGraphicFramePr>
            <a:graphicFrameLocks noGrp="1"/>
          </p:cNvGraphicFramePr>
          <p:nvPr/>
        </p:nvGraphicFramePr>
        <p:xfrm>
          <a:off x="5606479" y="4195564"/>
          <a:ext cx="4433564" cy="2890578"/>
        </p:xfrm>
        <a:graphic>
          <a:graphicData uri="http://schemas.openxmlformats.org/drawingml/2006/table">
            <a:tbl>
              <a:tblPr/>
              <a:tblGrid>
                <a:gridCol w="541504">
                  <a:extLst>
                    <a:ext uri="{9D8B030D-6E8A-4147-A177-3AD203B41FA5}">
                      <a16:colId xmlns:a16="http://schemas.microsoft.com/office/drawing/2014/main" val="20000"/>
                    </a:ext>
                  </a:extLst>
                </a:gridCol>
                <a:gridCol w="778412">
                  <a:extLst>
                    <a:ext uri="{9D8B030D-6E8A-4147-A177-3AD203B41FA5}">
                      <a16:colId xmlns:a16="http://schemas.microsoft.com/office/drawing/2014/main" val="20001"/>
                    </a:ext>
                  </a:extLst>
                </a:gridCol>
                <a:gridCol w="541504">
                  <a:extLst>
                    <a:ext uri="{9D8B030D-6E8A-4147-A177-3AD203B41FA5}">
                      <a16:colId xmlns:a16="http://schemas.microsoft.com/office/drawing/2014/main" val="20002"/>
                    </a:ext>
                  </a:extLst>
                </a:gridCol>
                <a:gridCol w="1150696">
                  <a:extLst>
                    <a:ext uri="{9D8B030D-6E8A-4147-A177-3AD203B41FA5}">
                      <a16:colId xmlns:a16="http://schemas.microsoft.com/office/drawing/2014/main" val="20003"/>
                    </a:ext>
                  </a:extLst>
                </a:gridCol>
                <a:gridCol w="1421448">
                  <a:extLst>
                    <a:ext uri="{9D8B030D-6E8A-4147-A177-3AD203B41FA5}">
                      <a16:colId xmlns:a16="http://schemas.microsoft.com/office/drawing/2014/main" val="20004"/>
                    </a:ext>
                  </a:extLst>
                </a:gridCol>
              </a:tblGrid>
              <a:tr h="282741">
                <a:tc>
                  <a:txBody>
                    <a:bodyPr/>
                    <a:lstStyle/>
                    <a:p>
                      <a:pPr algn="ctr" fontAlgn="ctr"/>
                      <a:r>
                        <a:rPr lang="cs-CZ" sz="1000" b="1" i="0" u="none" strike="noStrike" dirty="0">
                          <a:solidFill>
                            <a:srgbClr val="000000"/>
                          </a:solidFill>
                          <a:latin typeface="Arial"/>
                        </a:rPr>
                        <a:t>sobota</a:t>
                      </a:r>
                    </a:p>
                  </a:txBody>
                  <a:tcPr marL="9525" marR="9525" marT="9525" marB="0" anchor="ctr">
                    <a:lnL>
                      <a:noFill/>
                    </a:lnL>
                    <a:lnR>
                      <a:noFill/>
                    </a:lnR>
                    <a:lnT>
                      <a:noFill/>
                    </a:lnT>
                    <a:lnB>
                      <a:noFill/>
                    </a:lnB>
                    <a:solidFill>
                      <a:srgbClr val="66FF33"/>
                    </a:solidFill>
                  </a:tcPr>
                </a:tc>
                <a:tc>
                  <a:txBody>
                    <a:bodyPr/>
                    <a:lstStyle/>
                    <a:p>
                      <a:pPr algn="ctr" fontAlgn="ctr"/>
                      <a:r>
                        <a:rPr lang="cs-CZ" sz="1000" b="1" i="0" u="none" strike="noStrike">
                          <a:solidFill>
                            <a:srgbClr val="000000"/>
                          </a:solidFill>
                          <a:latin typeface="Arial"/>
                        </a:rPr>
                        <a:t>3.5.2014</a:t>
                      </a:r>
                    </a:p>
                  </a:txBody>
                  <a:tcPr marL="9525" marR="9525" marT="9525" marB="0" anchor="ctr">
                    <a:lnL>
                      <a:noFill/>
                    </a:lnL>
                    <a:lnR>
                      <a:noFill/>
                    </a:lnR>
                    <a:lnT>
                      <a:noFill/>
                    </a:lnT>
                    <a:lnB>
                      <a:noFill/>
                    </a:lnB>
                    <a:solidFill>
                      <a:srgbClr val="66FF33"/>
                    </a:solidFill>
                  </a:tcPr>
                </a:tc>
                <a:tc>
                  <a:txBody>
                    <a:bodyPr/>
                    <a:lstStyle/>
                    <a:p>
                      <a:pPr algn="ctr" fontAlgn="ctr"/>
                      <a:r>
                        <a:rPr lang="cs-CZ" sz="1000" b="1" i="0" u="none" strike="noStrike">
                          <a:solidFill>
                            <a:srgbClr val="000000"/>
                          </a:solidFill>
                          <a:latin typeface="Arial"/>
                        </a:rPr>
                        <a:t>10:15</a:t>
                      </a:r>
                    </a:p>
                  </a:txBody>
                  <a:tcPr marL="9525" marR="9525" marT="9525" marB="0" anchor="ctr">
                    <a:lnL>
                      <a:noFill/>
                    </a:lnL>
                    <a:lnR>
                      <a:noFill/>
                    </a:lnR>
                    <a:lnT>
                      <a:noFill/>
                    </a:lnT>
                    <a:lnB>
                      <a:noFill/>
                    </a:lnB>
                    <a:solidFill>
                      <a:srgbClr val="66FF33"/>
                    </a:solidFill>
                  </a:tcPr>
                </a:tc>
                <a:tc>
                  <a:txBody>
                    <a:bodyPr/>
                    <a:lstStyle/>
                    <a:p>
                      <a:pPr algn="ctr" fontAlgn="ctr"/>
                      <a:r>
                        <a:rPr lang="cs-CZ" sz="1000" b="1" i="0" u="none" strike="noStrike">
                          <a:solidFill>
                            <a:srgbClr val="000000"/>
                          </a:solidFill>
                          <a:latin typeface="Arial"/>
                        </a:rPr>
                        <a:t>FK Litoměřice B </a:t>
                      </a:r>
                    </a:p>
                  </a:txBody>
                  <a:tcPr marL="9525" marR="9525" marT="9525" marB="0" anchor="ctr">
                    <a:lnL>
                      <a:noFill/>
                    </a:lnL>
                    <a:lnR>
                      <a:noFill/>
                    </a:lnR>
                    <a:lnT>
                      <a:noFill/>
                    </a:lnT>
                    <a:lnB>
                      <a:noFill/>
                    </a:lnB>
                    <a:solidFill>
                      <a:srgbClr val="66FF33"/>
                    </a:solidFill>
                  </a:tcPr>
                </a:tc>
                <a:tc>
                  <a:txBody>
                    <a:bodyPr/>
                    <a:lstStyle/>
                    <a:p>
                      <a:pPr algn="ctr" fontAlgn="ctr"/>
                      <a:r>
                        <a:rPr lang="cs-CZ" sz="1000" b="1" i="0" u="none" strike="noStrike">
                          <a:solidFill>
                            <a:srgbClr val="000000"/>
                          </a:solidFill>
                          <a:latin typeface="Arial"/>
                        </a:rPr>
                        <a:t>Mladší žáci B</a:t>
                      </a:r>
                    </a:p>
                  </a:txBody>
                  <a:tcPr marL="9525" marR="9525" marT="9525" marB="0" anchor="ctr">
                    <a:lnL>
                      <a:noFill/>
                    </a:lnL>
                    <a:lnR>
                      <a:noFill/>
                    </a:lnR>
                    <a:lnT>
                      <a:noFill/>
                    </a:lnT>
                    <a:lnB>
                      <a:noFill/>
                    </a:lnB>
                    <a:solidFill>
                      <a:srgbClr val="66FF33"/>
                    </a:solidFill>
                  </a:tcPr>
                </a:tc>
                <a:extLst>
                  <a:ext uri="{0D108BD9-81ED-4DB2-BD59-A6C34878D82A}">
                    <a16:rowId xmlns:a16="http://schemas.microsoft.com/office/drawing/2014/main" val="10000"/>
                  </a:ext>
                </a:extLst>
              </a:tr>
              <a:tr h="282741">
                <a:tc>
                  <a:txBody>
                    <a:bodyPr/>
                    <a:lstStyle/>
                    <a:p>
                      <a:pPr algn="ctr" fontAlgn="ctr"/>
                      <a:r>
                        <a:rPr lang="cs-CZ" sz="1000" b="1" i="0" u="none" strike="noStrike">
                          <a:solidFill>
                            <a:srgbClr val="000000"/>
                          </a:solidFill>
                          <a:latin typeface="Arial"/>
                        </a:rPr>
                        <a:t>sobota</a:t>
                      </a:r>
                    </a:p>
                  </a:txBody>
                  <a:tcPr marL="9525" marR="9525" marT="9525" marB="0" anchor="ctr">
                    <a:lnL>
                      <a:noFill/>
                    </a:lnL>
                    <a:lnR>
                      <a:noFill/>
                    </a:lnR>
                    <a:lnT>
                      <a:noFill/>
                    </a:lnT>
                    <a:lnB>
                      <a:noFill/>
                    </a:lnB>
                    <a:solidFill>
                      <a:srgbClr val="66FF33"/>
                    </a:solidFill>
                  </a:tcPr>
                </a:tc>
                <a:tc>
                  <a:txBody>
                    <a:bodyPr/>
                    <a:lstStyle/>
                    <a:p>
                      <a:pPr algn="ctr" fontAlgn="ctr"/>
                      <a:r>
                        <a:rPr lang="cs-CZ" sz="1000" b="1" i="0" u="none" strike="noStrike">
                          <a:solidFill>
                            <a:srgbClr val="000000"/>
                          </a:solidFill>
                          <a:latin typeface="Arial"/>
                        </a:rPr>
                        <a:t>3.5.2014</a:t>
                      </a:r>
                    </a:p>
                  </a:txBody>
                  <a:tcPr marL="9525" marR="9525" marT="9525" marB="0" anchor="ctr">
                    <a:lnL>
                      <a:noFill/>
                    </a:lnL>
                    <a:lnR>
                      <a:noFill/>
                    </a:lnR>
                    <a:lnT>
                      <a:noFill/>
                    </a:lnT>
                    <a:lnB>
                      <a:noFill/>
                    </a:lnB>
                    <a:solidFill>
                      <a:srgbClr val="66FF33"/>
                    </a:solidFill>
                  </a:tcPr>
                </a:tc>
                <a:tc>
                  <a:txBody>
                    <a:bodyPr/>
                    <a:lstStyle/>
                    <a:p>
                      <a:pPr algn="ctr" fontAlgn="ctr"/>
                      <a:r>
                        <a:rPr lang="cs-CZ" sz="1000" b="1" i="0" u="none" strike="noStrike">
                          <a:solidFill>
                            <a:srgbClr val="000000"/>
                          </a:solidFill>
                          <a:latin typeface="Arial"/>
                        </a:rPr>
                        <a:t>17:00</a:t>
                      </a:r>
                    </a:p>
                  </a:txBody>
                  <a:tcPr marL="9525" marR="9525" marT="9525" marB="0" anchor="ctr">
                    <a:lnL>
                      <a:noFill/>
                    </a:lnL>
                    <a:lnR>
                      <a:noFill/>
                    </a:lnR>
                    <a:lnT>
                      <a:noFill/>
                    </a:lnT>
                    <a:lnB>
                      <a:noFill/>
                    </a:lnB>
                    <a:solidFill>
                      <a:srgbClr val="66FF33"/>
                    </a:solidFill>
                  </a:tcPr>
                </a:tc>
                <a:tc>
                  <a:txBody>
                    <a:bodyPr/>
                    <a:lstStyle/>
                    <a:p>
                      <a:pPr algn="ctr" fontAlgn="ctr"/>
                      <a:r>
                        <a:rPr lang="cs-CZ" sz="1000" b="1" i="0" u="none" strike="noStrike">
                          <a:solidFill>
                            <a:srgbClr val="000000"/>
                          </a:solidFill>
                          <a:latin typeface="Arial"/>
                        </a:rPr>
                        <a:t>SK Lukavec</a:t>
                      </a:r>
                    </a:p>
                  </a:txBody>
                  <a:tcPr marL="9525" marR="9525" marT="9525" marB="0" anchor="ctr">
                    <a:lnL>
                      <a:noFill/>
                    </a:lnL>
                    <a:lnR>
                      <a:noFill/>
                    </a:lnR>
                    <a:lnT>
                      <a:noFill/>
                    </a:lnT>
                    <a:lnB>
                      <a:noFill/>
                    </a:lnB>
                    <a:solidFill>
                      <a:srgbClr val="66FF33"/>
                    </a:solidFill>
                  </a:tcPr>
                </a:tc>
                <a:tc>
                  <a:txBody>
                    <a:bodyPr/>
                    <a:lstStyle/>
                    <a:p>
                      <a:pPr algn="ctr" fontAlgn="ctr"/>
                      <a:r>
                        <a:rPr lang="cs-CZ" sz="1000" b="1" i="0" u="none" strike="noStrike">
                          <a:solidFill>
                            <a:srgbClr val="000000"/>
                          </a:solidFill>
                          <a:latin typeface="Arial"/>
                        </a:rPr>
                        <a:t>Dospělí B</a:t>
                      </a:r>
                    </a:p>
                  </a:txBody>
                  <a:tcPr marL="9525" marR="9525" marT="9525" marB="0" anchor="ctr">
                    <a:lnL>
                      <a:noFill/>
                    </a:lnL>
                    <a:lnR>
                      <a:noFill/>
                    </a:lnR>
                    <a:lnT>
                      <a:noFill/>
                    </a:lnT>
                    <a:lnB>
                      <a:noFill/>
                    </a:lnB>
                    <a:solidFill>
                      <a:srgbClr val="66FF33"/>
                    </a:solidFill>
                  </a:tcPr>
                </a:tc>
                <a:extLst>
                  <a:ext uri="{0D108BD9-81ED-4DB2-BD59-A6C34878D82A}">
                    <a16:rowId xmlns:a16="http://schemas.microsoft.com/office/drawing/2014/main" val="10001"/>
                  </a:ext>
                </a:extLst>
              </a:tr>
              <a:tr h="282741">
                <a:tc>
                  <a:txBody>
                    <a:bodyPr/>
                    <a:lstStyle/>
                    <a:p>
                      <a:pPr algn="ctr" fontAlgn="ctr"/>
                      <a:r>
                        <a:rPr lang="cs-CZ" sz="1000" b="1" i="0" u="none" strike="noStrike">
                          <a:solidFill>
                            <a:srgbClr val="000000"/>
                          </a:solidFill>
                          <a:latin typeface="Arial"/>
                        </a:rPr>
                        <a:t>neděle</a:t>
                      </a:r>
                    </a:p>
                  </a:txBody>
                  <a:tcPr marL="9525" marR="9525" marT="9525" marB="0" anchor="ctr">
                    <a:lnL>
                      <a:noFill/>
                    </a:lnL>
                    <a:lnR>
                      <a:noFill/>
                    </a:lnR>
                    <a:lnT>
                      <a:noFill/>
                    </a:lnT>
                    <a:lnB>
                      <a:noFill/>
                    </a:lnB>
                    <a:solidFill>
                      <a:srgbClr val="66FF33"/>
                    </a:solidFill>
                  </a:tcPr>
                </a:tc>
                <a:tc>
                  <a:txBody>
                    <a:bodyPr/>
                    <a:lstStyle/>
                    <a:p>
                      <a:pPr algn="ctr" fontAlgn="ctr"/>
                      <a:r>
                        <a:rPr lang="cs-CZ" sz="1000" b="1" i="0" u="none" strike="noStrike">
                          <a:solidFill>
                            <a:srgbClr val="000000"/>
                          </a:solidFill>
                          <a:latin typeface="Arial"/>
                        </a:rPr>
                        <a:t>4.5.2014</a:t>
                      </a:r>
                    </a:p>
                  </a:txBody>
                  <a:tcPr marL="9525" marR="9525" marT="9525" marB="0" anchor="ctr">
                    <a:lnL>
                      <a:noFill/>
                    </a:lnL>
                    <a:lnR>
                      <a:noFill/>
                    </a:lnR>
                    <a:lnT>
                      <a:noFill/>
                    </a:lnT>
                    <a:lnB>
                      <a:noFill/>
                    </a:lnB>
                    <a:solidFill>
                      <a:srgbClr val="66FF33"/>
                    </a:solidFill>
                  </a:tcPr>
                </a:tc>
                <a:tc>
                  <a:txBody>
                    <a:bodyPr/>
                    <a:lstStyle/>
                    <a:p>
                      <a:pPr algn="ctr" fontAlgn="ctr"/>
                      <a:r>
                        <a:rPr lang="cs-CZ" sz="1000" b="1" i="0" u="none" strike="noStrike" dirty="0">
                          <a:solidFill>
                            <a:srgbClr val="000000"/>
                          </a:solidFill>
                          <a:latin typeface="Arial"/>
                        </a:rPr>
                        <a:t>10:00</a:t>
                      </a:r>
                    </a:p>
                  </a:txBody>
                  <a:tcPr marL="9525" marR="9525" marT="9525" marB="0" anchor="ctr">
                    <a:lnL>
                      <a:noFill/>
                    </a:lnL>
                    <a:lnR>
                      <a:noFill/>
                    </a:lnR>
                    <a:lnT>
                      <a:noFill/>
                    </a:lnT>
                    <a:lnB>
                      <a:noFill/>
                    </a:lnB>
                    <a:solidFill>
                      <a:srgbClr val="66FF33"/>
                    </a:solidFill>
                  </a:tcPr>
                </a:tc>
                <a:tc>
                  <a:txBody>
                    <a:bodyPr/>
                    <a:lstStyle/>
                    <a:p>
                      <a:pPr algn="ctr" fontAlgn="ctr"/>
                      <a:r>
                        <a:rPr lang="cs-CZ" sz="1000" b="1" i="0" u="none" strike="noStrike">
                          <a:solidFill>
                            <a:srgbClr val="000000"/>
                          </a:solidFill>
                          <a:latin typeface="Arial"/>
                        </a:rPr>
                        <a:t>Turnaj  v Pokraticích</a:t>
                      </a:r>
                    </a:p>
                  </a:txBody>
                  <a:tcPr marL="9525" marR="9525" marT="9525" marB="0" anchor="ctr">
                    <a:lnL>
                      <a:noFill/>
                    </a:lnL>
                    <a:lnR>
                      <a:noFill/>
                    </a:lnR>
                    <a:lnT>
                      <a:noFill/>
                    </a:lnT>
                    <a:lnB>
                      <a:noFill/>
                    </a:lnB>
                    <a:solidFill>
                      <a:srgbClr val="66FF33"/>
                    </a:solidFill>
                  </a:tcPr>
                </a:tc>
                <a:tc>
                  <a:txBody>
                    <a:bodyPr/>
                    <a:lstStyle/>
                    <a:p>
                      <a:pPr algn="ctr" fontAlgn="ctr"/>
                      <a:r>
                        <a:rPr lang="cs-CZ" sz="1000" b="1" i="0" u="none" strike="noStrike">
                          <a:solidFill>
                            <a:srgbClr val="000000"/>
                          </a:solidFill>
                          <a:latin typeface="Arial"/>
                        </a:rPr>
                        <a:t>Mladší přípravka A </a:t>
                      </a:r>
                    </a:p>
                  </a:txBody>
                  <a:tcPr marL="9525" marR="9525" marT="9525" marB="0" anchor="ctr">
                    <a:lnL>
                      <a:noFill/>
                    </a:lnL>
                    <a:lnR>
                      <a:noFill/>
                    </a:lnR>
                    <a:lnT>
                      <a:noFill/>
                    </a:lnT>
                    <a:lnB>
                      <a:noFill/>
                    </a:lnB>
                    <a:solidFill>
                      <a:srgbClr val="66FF33"/>
                    </a:solidFill>
                  </a:tcPr>
                </a:tc>
                <a:extLst>
                  <a:ext uri="{0D108BD9-81ED-4DB2-BD59-A6C34878D82A}">
                    <a16:rowId xmlns:a16="http://schemas.microsoft.com/office/drawing/2014/main" val="10002"/>
                  </a:ext>
                </a:extLst>
              </a:tr>
              <a:tr h="282741">
                <a:tc>
                  <a:txBody>
                    <a:bodyPr/>
                    <a:lstStyle/>
                    <a:p>
                      <a:pPr algn="ctr" fontAlgn="ctr"/>
                      <a:r>
                        <a:rPr lang="cs-CZ" sz="1000" b="1" i="0" u="none" strike="noStrike">
                          <a:solidFill>
                            <a:srgbClr val="000000"/>
                          </a:solidFill>
                          <a:latin typeface="Arial"/>
                        </a:rPr>
                        <a:t>neděle</a:t>
                      </a:r>
                    </a:p>
                  </a:txBody>
                  <a:tcPr marL="9525" marR="9525" marT="9525" marB="0" anchor="ctr">
                    <a:lnL>
                      <a:noFill/>
                    </a:lnL>
                    <a:lnR>
                      <a:noFill/>
                    </a:lnR>
                    <a:lnT>
                      <a:noFill/>
                    </a:lnT>
                    <a:lnB>
                      <a:noFill/>
                    </a:lnB>
                    <a:solidFill>
                      <a:srgbClr val="66FF33"/>
                    </a:solidFill>
                  </a:tcPr>
                </a:tc>
                <a:tc>
                  <a:txBody>
                    <a:bodyPr/>
                    <a:lstStyle/>
                    <a:p>
                      <a:pPr algn="ctr" fontAlgn="ctr"/>
                      <a:r>
                        <a:rPr lang="cs-CZ" sz="1000" b="1" i="0" u="none" strike="noStrike">
                          <a:solidFill>
                            <a:srgbClr val="000000"/>
                          </a:solidFill>
                          <a:latin typeface="Arial"/>
                        </a:rPr>
                        <a:t>4.5.2014</a:t>
                      </a:r>
                    </a:p>
                  </a:txBody>
                  <a:tcPr marL="9525" marR="9525" marT="9525" marB="0" anchor="ctr">
                    <a:lnL>
                      <a:noFill/>
                    </a:lnL>
                    <a:lnR>
                      <a:noFill/>
                    </a:lnR>
                    <a:lnT>
                      <a:noFill/>
                    </a:lnT>
                    <a:lnB>
                      <a:noFill/>
                    </a:lnB>
                    <a:solidFill>
                      <a:srgbClr val="66FF33"/>
                    </a:solidFill>
                  </a:tcPr>
                </a:tc>
                <a:tc>
                  <a:txBody>
                    <a:bodyPr/>
                    <a:lstStyle/>
                    <a:p>
                      <a:pPr algn="ctr" fontAlgn="ctr"/>
                      <a:r>
                        <a:rPr lang="cs-CZ" sz="1000" b="1" i="0" u="none" strike="noStrike">
                          <a:solidFill>
                            <a:srgbClr val="000000"/>
                          </a:solidFill>
                          <a:latin typeface="Arial"/>
                        </a:rPr>
                        <a:t>13:30</a:t>
                      </a:r>
                    </a:p>
                  </a:txBody>
                  <a:tcPr marL="9525" marR="9525" marT="9525" marB="0" anchor="ctr">
                    <a:lnL>
                      <a:noFill/>
                    </a:lnL>
                    <a:lnR>
                      <a:noFill/>
                    </a:lnR>
                    <a:lnT>
                      <a:noFill/>
                    </a:lnT>
                    <a:lnB>
                      <a:noFill/>
                    </a:lnB>
                    <a:solidFill>
                      <a:srgbClr val="66FF33"/>
                    </a:solidFill>
                  </a:tcPr>
                </a:tc>
                <a:tc>
                  <a:txBody>
                    <a:bodyPr/>
                    <a:lstStyle/>
                    <a:p>
                      <a:pPr algn="ctr" fontAlgn="ctr"/>
                      <a:r>
                        <a:rPr lang="cs-CZ" sz="1000" b="1" i="0" u="none" strike="noStrike">
                          <a:solidFill>
                            <a:srgbClr val="000000"/>
                          </a:solidFill>
                          <a:latin typeface="Arial"/>
                        </a:rPr>
                        <a:t>TJ Proboštov</a:t>
                      </a:r>
                    </a:p>
                  </a:txBody>
                  <a:tcPr marL="9525" marR="9525" marT="9525" marB="0" anchor="ctr">
                    <a:lnL>
                      <a:noFill/>
                    </a:lnL>
                    <a:lnR>
                      <a:noFill/>
                    </a:lnR>
                    <a:lnT>
                      <a:noFill/>
                    </a:lnT>
                    <a:lnB>
                      <a:noFill/>
                    </a:lnB>
                    <a:solidFill>
                      <a:srgbClr val="66FF33"/>
                    </a:solidFill>
                  </a:tcPr>
                </a:tc>
                <a:tc>
                  <a:txBody>
                    <a:bodyPr/>
                    <a:lstStyle/>
                    <a:p>
                      <a:pPr algn="ctr" fontAlgn="ctr"/>
                      <a:r>
                        <a:rPr lang="cs-CZ" sz="1000" b="1" i="0" u="none" strike="noStrike">
                          <a:solidFill>
                            <a:srgbClr val="000000"/>
                          </a:solidFill>
                          <a:latin typeface="Arial"/>
                        </a:rPr>
                        <a:t>Dorost</a:t>
                      </a:r>
                    </a:p>
                  </a:txBody>
                  <a:tcPr marL="9525" marR="9525" marT="9525" marB="0" anchor="ctr">
                    <a:lnL>
                      <a:noFill/>
                    </a:lnL>
                    <a:lnR>
                      <a:noFill/>
                    </a:lnR>
                    <a:lnT>
                      <a:noFill/>
                    </a:lnT>
                    <a:lnB>
                      <a:noFill/>
                    </a:lnB>
                    <a:solidFill>
                      <a:srgbClr val="66FF33"/>
                    </a:solidFill>
                  </a:tcPr>
                </a:tc>
                <a:extLst>
                  <a:ext uri="{0D108BD9-81ED-4DB2-BD59-A6C34878D82A}">
                    <a16:rowId xmlns:a16="http://schemas.microsoft.com/office/drawing/2014/main" val="10003"/>
                  </a:ext>
                </a:extLst>
              </a:tr>
              <a:tr h="282741">
                <a:tc>
                  <a:txBody>
                    <a:bodyPr/>
                    <a:lstStyle/>
                    <a:p>
                      <a:pPr algn="ctr" fontAlgn="ctr"/>
                      <a:r>
                        <a:rPr lang="cs-CZ" sz="1000" b="1" i="0" u="none" strike="noStrike">
                          <a:solidFill>
                            <a:srgbClr val="000000"/>
                          </a:solidFill>
                          <a:latin typeface="Arial"/>
                        </a:rPr>
                        <a:t>úterý</a:t>
                      </a:r>
                    </a:p>
                  </a:txBody>
                  <a:tcPr marL="9525" marR="9525" marT="9525" marB="0" anchor="ctr">
                    <a:lnL>
                      <a:noFill/>
                    </a:lnL>
                    <a:lnR>
                      <a:noFill/>
                    </a:lnR>
                    <a:lnT>
                      <a:noFill/>
                    </a:lnT>
                    <a:lnB>
                      <a:noFill/>
                    </a:lnB>
                    <a:solidFill>
                      <a:srgbClr val="FFCCCC"/>
                    </a:solidFill>
                  </a:tcPr>
                </a:tc>
                <a:tc>
                  <a:txBody>
                    <a:bodyPr/>
                    <a:lstStyle/>
                    <a:p>
                      <a:pPr algn="ctr" fontAlgn="ctr"/>
                      <a:r>
                        <a:rPr lang="cs-CZ" sz="1000" b="1" i="0" u="none" strike="noStrike">
                          <a:solidFill>
                            <a:srgbClr val="000000"/>
                          </a:solidFill>
                          <a:latin typeface="Arial"/>
                        </a:rPr>
                        <a:t>6.5.2014</a:t>
                      </a:r>
                    </a:p>
                  </a:txBody>
                  <a:tcPr marL="9525" marR="9525" marT="9525" marB="0" anchor="ctr">
                    <a:lnL>
                      <a:noFill/>
                    </a:lnL>
                    <a:lnR>
                      <a:noFill/>
                    </a:lnR>
                    <a:lnT>
                      <a:noFill/>
                    </a:lnT>
                    <a:lnB>
                      <a:noFill/>
                    </a:lnB>
                    <a:solidFill>
                      <a:srgbClr val="FFCCCC"/>
                    </a:solidFill>
                  </a:tcPr>
                </a:tc>
                <a:tc>
                  <a:txBody>
                    <a:bodyPr/>
                    <a:lstStyle/>
                    <a:p>
                      <a:pPr algn="ctr" fontAlgn="ctr"/>
                      <a:r>
                        <a:rPr lang="cs-CZ" sz="1000" b="1" i="0" u="none" strike="noStrike">
                          <a:solidFill>
                            <a:srgbClr val="000000"/>
                          </a:solidFill>
                          <a:latin typeface="Arial"/>
                        </a:rPr>
                        <a:t>17:00</a:t>
                      </a:r>
                    </a:p>
                  </a:txBody>
                  <a:tcPr marL="9525" marR="9525" marT="9525" marB="0" anchor="ctr">
                    <a:lnL>
                      <a:noFill/>
                    </a:lnL>
                    <a:lnR>
                      <a:noFill/>
                    </a:lnR>
                    <a:lnT>
                      <a:noFill/>
                    </a:lnT>
                    <a:lnB>
                      <a:noFill/>
                    </a:lnB>
                    <a:solidFill>
                      <a:srgbClr val="FFCCCC"/>
                    </a:solidFill>
                  </a:tcPr>
                </a:tc>
                <a:tc>
                  <a:txBody>
                    <a:bodyPr/>
                    <a:lstStyle/>
                    <a:p>
                      <a:pPr algn="ctr" fontAlgn="ctr"/>
                      <a:r>
                        <a:rPr lang="cs-CZ" sz="1000" b="1" i="0" u="none" strike="noStrike">
                          <a:solidFill>
                            <a:srgbClr val="000000"/>
                          </a:solidFill>
                          <a:latin typeface="Arial"/>
                        </a:rPr>
                        <a:t>SK Sokol Brozany</a:t>
                      </a:r>
                    </a:p>
                  </a:txBody>
                  <a:tcPr marL="9525" marR="9525" marT="9525" marB="0" anchor="ctr">
                    <a:lnL>
                      <a:noFill/>
                    </a:lnL>
                    <a:lnR>
                      <a:noFill/>
                    </a:lnR>
                    <a:lnT>
                      <a:noFill/>
                    </a:lnT>
                    <a:lnB>
                      <a:noFill/>
                    </a:lnB>
                    <a:solidFill>
                      <a:srgbClr val="FFCCCC"/>
                    </a:solidFill>
                  </a:tcPr>
                </a:tc>
                <a:tc>
                  <a:txBody>
                    <a:bodyPr/>
                    <a:lstStyle/>
                    <a:p>
                      <a:pPr algn="ctr" fontAlgn="ctr"/>
                      <a:r>
                        <a:rPr lang="cs-CZ" sz="1000" b="1" i="0" u="none" strike="noStrike">
                          <a:solidFill>
                            <a:srgbClr val="000000"/>
                          </a:solidFill>
                          <a:latin typeface="Arial"/>
                        </a:rPr>
                        <a:t>Mladší žáci pohár</a:t>
                      </a:r>
                    </a:p>
                  </a:txBody>
                  <a:tcPr marL="9525" marR="9525" marT="9525" marB="0" anchor="ctr">
                    <a:lnL>
                      <a:noFill/>
                    </a:lnL>
                    <a:lnR>
                      <a:noFill/>
                    </a:lnR>
                    <a:lnT>
                      <a:noFill/>
                    </a:lnT>
                    <a:lnB>
                      <a:noFill/>
                    </a:lnB>
                    <a:solidFill>
                      <a:srgbClr val="FFCCCC"/>
                    </a:solidFill>
                  </a:tcPr>
                </a:tc>
                <a:extLst>
                  <a:ext uri="{0D108BD9-81ED-4DB2-BD59-A6C34878D82A}">
                    <a16:rowId xmlns:a16="http://schemas.microsoft.com/office/drawing/2014/main" val="10004"/>
                  </a:ext>
                </a:extLst>
              </a:tr>
              <a:tr h="282741">
                <a:tc>
                  <a:txBody>
                    <a:bodyPr/>
                    <a:lstStyle/>
                    <a:p>
                      <a:pPr algn="ctr" fontAlgn="ctr"/>
                      <a:r>
                        <a:rPr lang="cs-CZ" sz="1000" b="1" i="0" u="none" strike="noStrike">
                          <a:solidFill>
                            <a:srgbClr val="000000"/>
                          </a:solidFill>
                          <a:latin typeface="Arial"/>
                        </a:rPr>
                        <a:t>sobota</a:t>
                      </a:r>
                    </a:p>
                  </a:txBody>
                  <a:tcPr marL="9525" marR="9525" marT="9525" marB="0" anchor="ctr">
                    <a:lnL>
                      <a:noFill/>
                    </a:lnL>
                    <a:lnR>
                      <a:noFill/>
                    </a:lnR>
                    <a:lnT>
                      <a:noFill/>
                    </a:lnT>
                    <a:lnB>
                      <a:noFill/>
                    </a:lnB>
                    <a:solidFill>
                      <a:srgbClr val="FFCCCC"/>
                    </a:solidFill>
                  </a:tcPr>
                </a:tc>
                <a:tc>
                  <a:txBody>
                    <a:bodyPr/>
                    <a:lstStyle/>
                    <a:p>
                      <a:pPr algn="ctr" fontAlgn="ctr"/>
                      <a:r>
                        <a:rPr lang="cs-CZ" sz="1000" b="1" i="0" u="none" strike="noStrike">
                          <a:solidFill>
                            <a:srgbClr val="000000"/>
                          </a:solidFill>
                          <a:latin typeface="Arial"/>
                        </a:rPr>
                        <a:t>10.5.2014</a:t>
                      </a:r>
                    </a:p>
                  </a:txBody>
                  <a:tcPr marL="9525" marR="9525" marT="9525" marB="0" anchor="ctr">
                    <a:lnL>
                      <a:noFill/>
                    </a:lnL>
                    <a:lnR>
                      <a:noFill/>
                    </a:lnR>
                    <a:lnT>
                      <a:noFill/>
                    </a:lnT>
                    <a:lnB>
                      <a:noFill/>
                    </a:lnB>
                    <a:solidFill>
                      <a:srgbClr val="FFCCCC"/>
                    </a:solidFill>
                  </a:tcPr>
                </a:tc>
                <a:tc>
                  <a:txBody>
                    <a:bodyPr/>
                    <a:lstStyle/>
                    <a:p>
                      <a:pPr algn="ctr" fontAlgn="ctr"/>
                      <a:r>
                        <a:rPr lang="cs-CZ" sz="1000" b="1" i="0" u="none" strike="noStrike">
                          <a:solidFill>
                            <a:srgbClr val="000000"/>
                          </a:solidFill>
                          <a:latin typeface="Arial"/>
                        </a:rPr>
                        <a:t>10:15</a:t>
                      </a:r>
                    </a:p>
                  </a:txBody>
                  <a:tcPr marL="9525" marR="9525" marT="9525" marB="0" anchor="ctr">
                    <a:lnL>
                      <a:noFill/>
                    </a:lnL>
                    <a:lnR>
                      <a:noFill/>
                    </a:lnR>
                    <a:lnT>
                      <a:noFill/>
                    </a:lnT>
                    <a:lnB>
                      <a:noFill/>
                    </a:lnB>
                    <a:solidFill>
                      <a:srgbClr val="FFCCCC"/>
                    </a:solidFill>
                  </a:tcPr>
                </a:tc>
                <a:tc>
                  <a:txBody>
                    <a:bodyPr/>
                    <a:lstStyle/>
                    <a:p>
                      <a:pPr algn="ctr" fontAlgn="ctr"/>
                      <a:r>
                        <a:rPr lang="cs-CZ" sz="1000" b="1" i="0" u="none" strike="noStrike">
                          <a:solidFill>
                            <a:srgbClr val="000000"/>
                          </a:solidFill>
                          <a:latin typeface="Arial"/>
                        </a:rPr>
                        <a:t>ASK  Lovosice</a:t>
                      </a:r>
                    </a:p>
                  </a:txBody>
                  <a:tcPr marL="9525" marR="9525" marT="9525" marB="0" anchor="ctr">
                    <a:lnL>
                      <a:noFill/>
                    </a:lnL>
                    <a:lnR>
                      <a:noFill/>
                    </a:lnR>
                    <a:lnT>
                      <a:noFill/>
                    </a:lnT>
                    <a:lnB>
                      <a:noFill/>
                    </a:lnB>
                    <a:solidFill>
                      <a:srgbClr val="FFCCCC"/>
                    </a:solidFill>
                  </a:tcPr>
                </a:tc>
                <a:tc>
                  <a:txBody>
                    <a:bodyPr/>
                    <a:lstStyle/>
                    <a:p>
                      <a:pPr algn="ctr" fontAlgn="ctr"/>
                      <a:r>
                        <a:rPr lang="cs-CZ" sz="1000" b="1" i="0" u="none" strike="noStrike">
                          <a:solidFill>
                            <a:srgbClr val="000000"/>
                          </a:solidFill>
                          <a:latin typeface="Arial"/>
                        </a:rPr>
                        <a:t>Dospělí A</a:t>
                      </a:r>
                    </a:p>
                  </a:txBody>
                  <a:tcPr marL="9525" marR="9525" marT="9525" marB="0" anchor="ctr">
                    <a:lnL>
                      <a:noFill/>
                    </a:lnL>
                    <a:lnR>
                      <a:noFill/>
                    </a:lnR>
                    <a:lnT>
                      <a:noFill/>
                    </a:lnT>
                    <a:lnB>
                      <a:noFill/>
                    </a:lnB>
                    <a:solidFill>
                      <a:srgbClr val="FFCCCC"/>
                    </a:solidFill>
                  </a:tcPr>
                </a:tc>
                <a:extLst>
                  <a:ext uri="{0D108BD9-81ED-4DB2-BD59-A6C34878D82A}">
                    <a16:rowId xmlns:a16="http://schemas.microsoft.com/office/drawing/2014/main" val="10005"/>
                  </a:ext>
                </a:extLst>
              </a:tr>
              <a:tr h="282741">
                <a:tc>
                  <a:txBody>
                    <a:bodyPr/>
                    <a:lstStyle/>
                    <a:p>
                      <a:pPr algn="ctr" fontAlgn="ctr"/>
                      <a:r>
                        <a:rPr lang="cs-CZ" sz="1000" b="1" i="0" u="none" strike="noStrike">
                          <a:solidFill>
                            <a:srgbClr val="000000"/>
                          </a:solidFill>
                          <a:latin typeface="Arial"/>
                        </a:rPr>
                        <a:t>neděle</a:t>
                      </a:r>
                    </a:p>
                  </a:txBody>
                  <a:tcPr marL="9525" marR="9525" marT="9525" marB="0" anchor="ctr">
                    <a:lnL>
                      <a:noFill/>
                    </a:lnL>
                    <a:lnR>
                      <a:noFill/>
                    </a:lnR>
                    <a:lnT>
                      <a:noFill/>
                    </a:lnT>
                    <a:lnB>
                      <a:noFill/>
                    </a:lnB>
                    <a:solidFill>
                      <a:srgbClr val="FFCCCC"/>
                    </a:solidFill>
                  </a:tcPr>
                </a:tc>
                <a:tc>
                  <a:txBody>
                    <a:bodyPr/>
                    <a:lstStyle/>
                    <a:p>
                      <a:pPr algn="ctr" fontAlgn="ctr"/>
                      <a:r>
                        <a:rPr lang="cs-CZ" sz="1000" b="1" i="0" u="none" strike="noStrike">
                          <a:solidFill>
                            <a:srgbClr val="000000"/>
                          </a:solidFill>
                          <a:latin typeface="Arial"/>
                        </a:rPr>
                        <a:t>11.5.2014</a:t>
                      </a:r>
                    </a:p>
                  </a:txBody>
                  <a:tcPr marL="9525" marR="9525" marT="9525" marB="0" anchor="ctr">
                    <a:lnL>
                      <a:noFill/>
                    </a:lnL>
                    <a:lnR>
                      <a:noFill/>
                    </a:lnR>
                    <a:lnT>
                      <a:noFill/>
                    </a:lnT>
                    <a:lnB>
                      <a:noFill/>
                    </a:lnB>
                    <a:solidFill>
                      <a:srgbClr val="FFCCCC"/>
                    </a:solidFill>
                  </a:tcPr>
                </a:tc>
                <a:tc>
                  <a:txBody>
                    <a:bodyPr/>
                    <a:lstStyle/>
                    <a:p>
                      <a:pPr algn="ctr" fontAlgn="ctr"/>
                      <a:r>
                        <a:rPr lang="cs-CZ" sz="1000" b="1" i="0" u="none" strike="noStrike">
                          <a:solidFill>
                            <a:srgbClr val="000000"/>
                          </a:solidFill>
                          <a:latin typeface="Arial"/>
                        </a:rPr>
                        <a:t>10:00</a:t>
                      </a:r>
                    </a:p>
                  </a:txBody>
                  <a:tcPr marL="9525" marR="9525" marT="9525" marB="0" anchor="ctr">
                    <a:lnL>
                      <a:noFill/>
                    </a:lnL>
                    <a:lnR>
                      <a:noFill/>
                    </a:lnR>
                    <a:lnT>
                      <a:noFill/>
                    </a:lnT>
                    <a:lnB>
                      <a:noFill/>
                    </a:lnB>
                    <a:solidFill>
                      <a:srgbClr val="FFCCCC"/>
                    </a:solidFill>
                  </a:tcPr>
                </a:tc>
                <a:tc>
                  <a:txBody>
                    <a:bodyPr/>
                    <a:lstStyle/>
                    <a:p>
                      <a:pPr algn="ctr" fontAlgn="ctr"/>
                      <a:r>
                        <a:rPr lang="cs-CZ" sz="1000" b="1" i="0" u="none" strike="noStrike">
                          <a:solidFill>
                            <a:srgbClr val="000000"/>
                          </a:solidFill>
                          <a:latin typeface="Arial"/>
                        </a:rPr>
                        <a:t>FK Baník Souš</a:t>
                      </a:r>
                    </a:p>
                  </a:txBody>
                  <a:tcPr marL="9525" marR="9525" marT="9525" marB="0" anchor="ctr">
                    <a:lnL>
                      <a:noFill/>
                    </a:lnL>
                    <a:lnR>
                      <a:noFill/>
                    </a:lnR>
                    <a:lnT>
                      <a:noFill/>
                    </a:lnT>
                    <a:lnB>
                      <a:noFill/>
                    </a:lnB>
                    <a:solidFill>
                      <a:srgbClr val="FFCCCC"/>
                    </a:solidFill>
                  </a:tcPr>
                </a:tc>
                <a:tc>
                  <a:txBody>
                    <a:bodyPr/>
                    <a:lstStyle/>
                    <a:p>
                      <a:pPr algn="ctr" fontAlgn="ctr"/>
                      <a:r>
                        <a:rPr lang="cs-CZ" sz="1000" b="1" i="0" u="none" strike="noStrike">
                          <a:solidFill>
                            <a:srgbClr val="000000"/>
                          </a:solidFill>
                          <a:latin typeface="Arial"/>
                        </a:rPr>
                        <a:t>Starší žáci</a:t>
                      </a:r>
                    </a:p>
                  </a:txBody>
                  <a:tcPr marL="9525" marR="9525" marT="9525" marB="0" anchor="ctr">
                    <a:lnL>
                      <a:noFill/>
                    </a:lnL>
                    <a:lnR>
                      <a:noFill/>
                    </a:lnR>
                    <a:lnT>
                      <a:noFill/>
                    </a:lnT>
                    <a:lnB>
                      <a:noFill/>
                    </a:lnB>
                    <a:solidFill>
                      <a:srgbClr val="FFCCCC"/>
                    </a:solidFill>
                  </a:tcPr>
                </a:tc>
                <a:extLst>
                  <a:ext uri="{0D108BD9-81ED-4DB2-BD59-A6C34878D82A}">
                    <a16:rowId xmlns:a16="http://schemas.microsoft.com/office/drawing/2014/main" val="10006"/>
                  </a:ext>
                </a:extLst>
              </a:tr>
              <a:tr h="282741">
                <a:tc>
                  <a:txBody>
                    <a:bodyPr/>
                    <a:lstStyle/>
                    <a:p>
                      <a:pPr algn="ctr" fontAlgn="ctr"/>
                      <a:r>
                        <a:rPr lang="cs-CZ" sz="1000" b="1" i="0" u="none" strike="noStrike">
                          <a:solidFill>
                            <a:srgbClr val="000000"/>
                          </a:solidFill>
                          <a:latin typeface="Arial"/>
                        </a:rPr>
                        <a:t>neděle</a:t>
                      </a:r>
                    </a:p>
                  </a:txBody>
                  <a:tcPr marL="9525" marR="9525" marT="9525" marB="0" anchor="ctr">
                    <a:lnL>
                      <a:noFill/>
                    </a:lnL>
                    <a:lnR>
                      <a:noFill/>
                    </a:lnR>
                    <a:lnT>
                      <a:noFill/>
                    </a:lnT>
                    <a:lnB>
                      <a:noFill/>
                    </a:lnB>
                    <a:solidFill>
                      <a:srgbClr val="FFCCCC"/>
                    </a:solidFill>
                  </a:tcPr>
                </a:tc>
                <a:tc>
                  <a:txBody>
                    <a:bodyPr/>
                    <a:lstStyle/>
                    <a:p>
                      <a:pPr algn="ctr" fontAlgn="ctr"/>
                      <a:r>
                        <a:rPr lang="cs-CZ" sz="1000" b="1" i="0" u="none" strike="noStrike">
                          <a:solidFill>
                            <a:srgbClr val="000000"/>
                          </a:solidFill>
                          <a:latin typeface="Arial"/>
                        </a:rPr>
                        <a:t>11.5.2014</a:t>
                      </a:r>
                    </a:p>
                  </a:txBody>
                  <a:tcPr marL="9525" marR="9525" marT="9525" marB="0" anchor="ctr">
                    <a:lnL>
                      <a:noFill/>
                    </a:lnL>
                    <a:lnR>
                      <a:noFill/>
                    </a:lnR>
                    <a:lnT>
                      <a:noFill/>
                    </a:lnT>
                    <a:lnB>
                      <a:noFill/>
                    </a:lnB>
                    <a:solidFill>
                      <a:srgbClr val="FFCCCC"/>
                    </a:solidFill>
                  </a:tcPr>
                </a:tc>
                <a:tc>
                  <a:txBody>
                    <a:bodyPr/>
                    <a:lstStyle/>
                    <a:p>
                      <a:pPr algn="ctr" fontAlgn="ctr"/>
                      <a:r>
                        <a:rPr lang="cs-CZ" sz="1000" b="1" i="0" u="none" strike="noStrike">
                          <a:solidFill>
                            <a:srgbClr val="000000"/>
                          </a:solidFill>
                          <a:latin typeface="Arial"/>
                        </a:rPr>
                        <a:t>12:00</a:t>
                      </a:r>
                    </a:p>
                  </a:txBody>
                  <a:tcPr marL="9525" marR="9525" marT="9525" marB="0" anchor="ctr">
                    <a:lnL>
                      <a:noFill/>
                    </a:lnL>
                    <a:lnR>
                      <a:noFill/>
                    </a:lnR>
                    <a:lnT>
                      <a:noFill/>
                    </a:lnT>
                    <a:lnB>
                      <a:noFill/>
                    </a:lnB>
                    <a:solidFill>
                      <a:srgbClr val="FFCCCC"/>
                    </a:solidFill>
                  </a:tcPr>
                </a:tc>
                <a:tc>
                  <a:txBody>
                    <a:bodyPr/>
                    <a:lstStyle/>
                    <a:p>
                      <a:pPr algn="ctr" fontAlgn="ctr"/>
                      <a:r>
                        <a:rPr lang="cs-CZ" sz="1000" b="1" i="0" u="none" strike="noStrike">
                          <a:solidFill>
                            <a:srgbClr val="000000"/>
                          </a:solidFill>
                          <a:latin typeface="Arial"/>
                        </a:rPr>
                        <a:t>FK Baník Souš</a:t>
                      </a:r>
                    </a:p>
                  </a:txBody>
                  <a:tcPr marL="9525" marR="9525" marT="9525" marB="0" anchor="ctr">
                    <a:lnL>
                      <a:noFill/>
                    </a:lnL>
                    <a:lnR>
                      <a:noFill/>
                    </a:lnR>
                    <a:lnT>
                      <a:noFill/>
                    </a:lnT>
                    <a:lnB>
                      <a:noFill/>
                    </a:lnB>
                    <a:solidFill>
                      <a:srgbClr val="FFCCCC"/>
                    </a:solidFill>
                  </a:tcPr>
                </a:tc>
                <a:tc>
                  <a:txBody>
                    <a:bodyPr/>
                    <a:lstStyle/>
                    <a:p>
                      <a:pPr algn="ctr" fontAlgn="ctr"/>
                      <a:r>
                        <a:rPr lang="cs-CZ" sz="1000" b="1" i="0" u="none" strike="noStrike">
                          <a:solidFill>
                            <a:srgbClr val="000000"/>
                          </a:solidFill>
                          <a:latin typeface="Arial"/>
                        </a:rPr>
                        <a:t>Mladší žáci A</a:t>
                      </a:r>
                    </a:p>
                  </a:txBody>
                  <a:tcPr marL="9525" marR="9525" marT="9525" marB="0" anchor="ctr">
                    <a:lnL>
                      <a:noFill/>
                    </a:lnL>
                    <a:lnR>
                      <a:noFill/>
                    </a:lnR>
                    <a:lnT>
                      <a:noFill/>
                    </a:lnT>
                    <a:lnB>
                      <a:noFill/>
                    </a:lnB>
                    <a:solidFill>
                      <a:srgbClr val="FFCCCC"/>
                    </a:solidFill>
                  </a:tcPr>
                </a:tc>
                <a:extLst>
                  <a:ext uri="{0D108BD9-81ED-4DB2-BD59-A6C34878D82A}">
                    <a16:rowId xmlns:a16="http://schemas.microsoft.com/office/drawing/2014/main" val="10007"/>
                  </a:ext>
                </a:extLst>
              </a:tr>
              <a:tr h="282741">
                <a:tc>
                  <a:txBody>
                    <a:bodyPr/>
                    <a:lstStyle/>
                    <a:p>
                      <a:pPr algn="ctr" fontAlgn="ctr"/>
                      <a:r>
                        <a:rPr lang="cs-CZ" sz="1000" b="1" i="0" u="none" strike="noStrike">
                          <a:solidFill>
                            <a:srgbClr val="000000"/>
                          </a:solidFill>
                          <a:latin typeface="Arial"/>
                        </a:rPr>
                        <a:t>neděle</a:t>
                      </a:r>
                    </a:p>
                  </a:txBody>
                  <a:tcPr marL="9525" marR="9525" marT="9525" marB="0" anchor="ctr">
                    <a:lnL>
                      <a:noFill/>
                    </a:lnL>
                    <a:lnR>
                      <a:noFill/>
                    </a:lnR>
                    <a:lnT>
                      <a:noFill/>
                    </a:lnT>
                    <a:lnB>
                      <a:noFill/>
                    </a:lnB>
                    <a:solidFill>
                      <a:srgbClr val="FFCCCC"/>
                    </a:solidFill>
                  </a:tcPr>
                </a:tc>
                <a:tc>
                  <a:txBody>
                    <a:bodyPr/>
                    <a:lstStyle/>
                    <a:p>
                      <a:pPr algn="ctr" fontAlgn="ctr"/>
                      <a:r>
                        <a:rPr lang="cs-CZ" sz="1000" b="1" i="0" u="none" strike="noStrike">
                          <a:solidFill>
                            <a:srgbClr val="000000"/>
                          </a:solidFill>
                          <a:latin typeface="Arial"/>
                        </a:rPr>
                        <a:t>11.5.2014</a:t>
                      </a:r>
                    </a:p>
                  </a:txBody>
                  <a:tcPr marL="9525" marR="9525" marT="9525" marB="0" anchor="ctr">
                    <a:lnL>
                      <a:noFill/>
                    </a:lnL>
                    <a:lnR>
                      <a:noFill/>
                    </a:lnR>
                    <a:lnT>
                      <a:noFill/>
                    </a:lnT>
                    <a:lnB>
                      <a:noFill/>
                    </a:lnB>
                    <a:solidFill>
                      <a:srgbClr val="FFCCCC"/>
                    </a:solidFill>
                  </a:tcPr>
                </a:tc>
                <a:tc>
                  <a:txBody>
                    <a:bodyPr/>
                    <a:lstStyle/>
                    <a:p>
                      <a:pPr algn="ctr" fontAlgn="ctr"/>
                      <a:r>
                        <a:rPr lang="cs-CZ" sz="1000" b="1" i="0" u="none" strike="noStrike">
                          <a:solidFill>
                            <a:srgbClr val="000000"/>
                          </a:solidFill>
                          <a:latin typeface="Arial"/>
                        </a:rPr>
                        <a:t>10:15</a:t>
                      </a:r>
                    </a:p>
                  </a:txBody>
                  <a:tcPr marL="9525" marR="9525" marT="9525" marB="0" anchor="ctr">
                    <a:lnL>
                      <a:noFill/>
                    </a:lnL>
                    <a:lnR>
                      <a:noFill/>
                    </a:lnR>
                    <a:lnT>
                      <a:noFill/>
                    </a:lnT>
                    <a:lnB>
                      <a:noFill/>
                    </a:lnB>
                    <a:solidFill>
                      <a:srgbClr val="FFCCCC"/>
                    </a:solidFill>
                  </a:tcPr>
                </a:tc>
                <a:tc>
                  <a:txBody>
                    <a:bodyPr/>
                    <a:lstStyle/>
                    <a:p>
                      <a:pPr algn="ctr" fontAlgn="ctr"/>
                      <a:r>
                        <a:rPr lang="cs-CZ" sz="1000" b="1" i="0" u="none" strike="noStrike">
                          <a:solidFill>
                            <a:srgbClr val="000000"/>
                          </a:solidFill>
                          <a:latin typeface="Arial"/>
                        </a:rPr>
                        <a:t>FK Litoměřice</a:t>
                      </a:r>
                    </a:p>
                  </a:txBody>
                  <a:tcPr marL="9525" marR="9525" marT="9525" marB="0" anchor="ctr">
                    <a:lnL>
                      <a:noFill/>
                    </a:lnL>
                    <a:lnR>
                      <a:noFill/>
                    </a:lnR>
                    <a:lnT>
                      <a:noFill/>
                    </a:lnT>
                    <a:lnB>
                      <a:noFill/>
                    </a:lnB>
                    <a:solidFill>
                      <a:srgbClr val="FFCCCC"/>
                    </a:solidFill>
                  </a:tcPr>
                </a:tc>
                <a:tc>
                  <a:txBody>
                    <a:bodyPr/>
                    <a:lstStyle/>
                    <a:p>
                      <a:pPr algn="ctr" fontAlgn="ctr"/>
                      <a:r>
                        <a:rPr lang="cs-CZ" sz="1000" b="1" i="0" u="none" strike="noStrike">
                          <a:solidFill>
                            <a:srgbClr val="000000"/>
                          </a:solidFill>
                          <a:latin typeface="Arial"/>
                        </a:rPr>
                        <a:t>Starší přípravka</a:t>
                      </a:r>
                    </a:p>
                  </a:txBody>
                  <a:tcPr marL="9525" marR="9525" marT="9525" marB="0" anchor="ctr">
                    <a:lnL>
                      <a:noFill/>
                    </a:lnL>
                    <a:lnR>
                      <a:noFill/>
                    </a:lnR>
                    <a:lnT>
                      <a:noFill/>
                    </a:lnT>
                    <a:lnB>
                      <a:noFill/>
                    </a:lnB>
                    <a:solidFill>
                      <a:srgbClr val="FFCCCC"/>
                    </a:solidFill>
                  </a:tcPr>
                </a:tc>
                <a:extLst>
                  <a:ext uri="{0D108BD9-81ED-4DB2-BD59-A6C34878D82A}">
                    <a16:rowId xmlns:a16="http://schemas.microsoft.com/office/drawing/2014/main" val="10008"/>
                  </a:ext>
                </a:extLst>
              </a:tr>
              <a:tr h="282741">
                <a:tc>
                  <a:txBody>
                    <a:bodyPr/>
                    <a:lstStyle/>
                    <a:p>
                      <a:pPr algn="ctr" fontAlgn="ctr"/>
                      <a:r>
                        <a:rPr lang="cs-CZ" sz="1000" b="1" i="0" u="none" strike="noStrike">
                          <a:solidFill>
                            <a:srgbClr val="000000"/>
                          </a:solidFill>
                          <a:latin typeface="Arial"/>
                        </a:rPr>
                        <a:t>sobota</a:t>
                      </a:r>
                    </a:p>
                  </a:txBody>
                  <a:tcPr marL="9525" marR="9525" marT="9525" marB="0" anchor="ctr">
                    <a:lnL>
                      <a:noFill/>
                    </a:lnL>
                    <a:lnR>
                      <a:noFill/>
                    </a:lnR>
                    <a:lnT>
                      <a:noFill/>
                    </a:lnT>
                    <a:lnB>
                      <a:noFill/>
                    </a:lnB>
                    <a:solidFill>
                      <a:srgbClr val="FFCCCC"/>
                    </a:solidFill>
                  </a:tcPr>
                </a:tc>
                <a:tc>
                  <a:txBody>
                    <a:bodyPr/>
                    <a:lstStyle/>
                    <a:p>
                      <a:pPr algn="ctr" fontAlgn="ctr"/>
                      <a:r>
                        <a:rPr lang="cs-CZ" sz="1000" b="1" i="0" u="none" strike="noStrike">
                          <a:solidFill>
                            <a:srgbClr val="000000"/>
                          </a:solidFill>
                          <a:latin typeface="Arial"/>
                        </a:rPr>
                        <a:t>17.5.2014</a:t>
                      </a:r>
                    </a:p>
                  </a:txBody>
                  <a:tcPr marL="9525" marR="9525" marT="9525" marB="0" anchor="ctr">
                    <a:lnL>
                      <a:noFill/>
                    </a:lnL>
                    <a:lnR>
                      <a:noFill/>
                    </a:lnR>
                    <a:lnT>
                      <a:noFill/>
                    </a:lnT>
                    <a:lnB>
                      <a:noFill/>
                    </a:lnB>
                    <a:solidFill>
                      <a:srgbClr val="FFCCCC"/>
                    </a:solidFill>
                  </a:tcPr>
                </a:tc>
                <a:tc>
                  <a:txBody>
                    <a:bodyPr/>
                    <a:lstStyle/>
                    <a:p>
                      <a:pPr algn="ctr" fontAlgn="ctr"/>
                      <a:r>
                        <a:rPr lang="cs-CZ" sz="1000" b="1" i="0" u="none" strike="noStrike">
                          <a:solidFill>
                            <a:srgbClr val="000000"/>
                          </a:solidFill>
                          <a:latin typeface="Arial"/>
                        </a:rPr>
                        <a:t>10:00</a:t>
                      </a:r>
                    </a:p>
                  </a:txBody>
                  <a:tcPr marL="9525" marR="9525" marT="9525" marB="0" anchor="ctr">
                    <a:lnL>
                      <a:noFill/>
                    </a:lnL>
                    <a:lnR>
                      <a:noFill/>
                    </a:lnR>
                    <a:lnT>
                      <a:noFill/>
                    </a:lnT>
                    <a:lnB>
                      <a:noFill/>
                    </a:lnB>
                    <a:solidFill>
                      <a:srgbClr val="FFCCCC"/>
                    </a:solidFill>
                  </a:tcPr>
                </a:tc>
                <a:tc>
                  <a:txBody>
                    <a:bodyPr/>
                    <a:lstStyle/>
                    <a:p>
                      <a:pPr algn="ctr" fontAlgn="ctr"/>
                      <a:r>
                        <a:rPr lang="cs-CZ" sz="1000" b="1" i="0" u="none" strike="noStrike">
                          <a:solidFill>
                            <a:srgbClr val="000000"/>
                          </a:solidFill>
                          <a:latin typeface="Arial"/>
                        </a:rPr>
                        <a:t>Turnaj  v Podluskách</a:t>
                      </a:r>
                    </a:p>
                  </a:txBody>
                  <a:tcPr marL="9525" marR="9525" marT="9525" marB="0" anchor="ctr">
                    <a:lnL>
                      <a:noFill/>
                    </a:lnL>
                    <a:lnR>
                      <a:noFill/>
                    </a:lnR>
                    <a:lnT>
                      <a:noFill/>
                    </a:lnT>
                    <a:lnB>
                      <a:noFill/>
                    </a:lnB>
                    <a:solidFill>
                      <a:srgbClr val="FFCCCC"/>
                    </a:solidFill>
                  </a:tcPr>
                </a:tc>
                <a:tc>
                  <a:txBody>
                    <a:bodyPr/>
                    <a:lstStyle/>
                    <a:p>
                      <a:pPr algn="ctr" fontAlgn="ctr"/>
                      <a:r>
                        <a:rPr lang="cs-CZ" sz="1000" b="1" i="0" u="none" strike="noStrike" dirty="0">
                          <a:solidFill>
                            <a:srgbClr val="000000"/>
                          </a:solidFill>
                          <a:latin typeface="Arial"/>
                        </a:rPr>
                        <a:t>Mladší přípravka A</a:t>
                      </a:r>
                    </a:p>
                  </a:txBody>
                  <a:tcPr marL="9525" marR="9525" marT="9525" marB="0" anchor="ctr">
                    <a:lnL>
                      <a:noFill/>
                    </a:lnL>
                    <a:lnR>
                      <a:noFill/>
                    </a:lnR>
                    <a:lnT>
                      <a:noFill/>
                    </a:lnT>
                    <a:lnB>
                      <a:noFill/>
                    </a:lnB>
                    <a:solidFill>
                      <a:srgbClr val="FFCCCC"/>
                    </a:solidFill>
                  </a:tcPr>
                </a:tc>
                <a:extLst>
                  <a:ext uri="{0D108BD9-81ED-4DB2-BD59-A6C34878D82A}">
                    <a16:rowId xmlns:a16="http://schemas.microsoft.com/office/drawing/2014/main" val="10009"/>
                  </a:ext>
                </a:extLst>
              </a:tr>
            </a:tbl>
          </a:graphicData>
        </a:graphic>
      </p:graphicFrame>
      <p:graphicFrame>
        <p:nvGraphicFramePr>
          <p:cNvPr id="19" name="Tabulka 18"/>
          <p:cNvGraphicFramePr>
            <a:graphicFrameLocks noGrp="1"/>
          </p:cNvGraphicFramePr>
          <p:nvPr/>
        </p:nvGraphicFramePr>
        <p:xfrm>
          <a:off x="5575548" y="1531268"/>
          <a:ext cx="4536504" cy="1944213"/>
        </p:xfrm>
        <a:graphic>
          <a:graphicData uri="http://schemas.openxmlformats.org/drawingml/2006/table">
            <a:tbl>
              <a:tblPr/>
              <a:tblGrid>
                <a:gridCol w="554077">
                  <a:extLst>
                    <a:ext uri="{9D8B030D-6E8A-4147-A177-3AD203B41FA5}">
                      <a16:colId xmlns:a16="http://schemas.microsoft.com/office/drawing/2014/main" val="20000"/>
                    </a:ext>
                  </a:extLst>
                </a:gridCol>
                <a:gridCol w="796485">
                  <a:extLst>
                    <a:ext uri="{9D8B030D-6E8A-4147-A177-3AD203B41FA5}">
                      <a16:colId xmlns:a16="http://schemas.microsoft.com/office/drawing/2014/main" val="20001"/>
                    </a:ext>
                  </a:extLst>
                </a:gridCol>
                <a:gridCol w="554077">
                  <a:extLst>
                    <a:ext uri="{9D8B030D-6E8A-4147-A177-3AD203B41FA5}">
                      <a16:colId xmlns:a16="http://schemas.microsoft.com/office/drawing/2014/main" val="20002"/>
                    </a:ext>
                  </a:extLst>
                </a:gridCol>
                <a:gridCol w="1177413">
                  <a:extLst>
                    <a:ext uri="{9D8B030D-6E8A-4147-A177-3AD203B41FA5}">
                      <a16:colId xmlns:a16="http://schemas.microsoft.com/office/drawing/2014/main" val="20003"/>
                    </a:ext>
                  </a:extLst>
                </a:gridCol>
                <a:gridCol w="1454452">
                  <a:extLst>
                    <a:ext uri="{9D8B030D-6E8A-4147-A177-3AD203B41FA5}">
                      <a16:colId xmlns:a16="http://schemas.microsoft.com/office/drawing/2014/main" val="20004"/>
                    </a:ext>
                  </a:extLst>
                </a:gridCol>
              </a:tblGrid>
              <a:tr h="230562">
                <a:tc>
                  <a:txBody>
                    <a:bodyPr/>
                    <a:lstStyle/>
                    <a:p>
                      <a:pPr algn="ctr" fontAlgn="ctr"/>
                      <a:r>
                        <a:rPr lang="cs-CZ" sz="1000" b="1" i="0" u="none" strike="noStrike" dirty="0">
                          <a:solidFill>
                            <a:srgbClr val="000000"/>
                          </a:solidFill>
                          <a:latin typeface="Arial"/>
                        </a:rPr>
                        <a:t>neděle</a:t>
                      </a:r>
                    </a:p>
                  </a:txBody>
                  <a:tcPr marL="9525" marR="9525" marT="9525" marB="0" anchor="ctr">
                    <a:lnL>
                      <a:noFill/>
                    </a:lnL>
                    <a:lnR>
                      <a:noFill/>
                    </a:lnR>
                    <a:lnT>
                      <a:noFill/>
                    </a:lnT>
                    <a:lnB>
                      <a:noFill/>
                    </a:lnB>
                    <a:solidFill>
                      <a:srgbClr val="66FF33"/>
                    </a:solidFill>
                  </a:tcPr>
                </a:tc>
                <a:tc>
                  <a:txBody>
                    <a:bodyPr/>
                    <a:lstStyle/>
                    <a:p>
                      <a:pPr algn="ctr" fontAlgn="ctr"/>
                      <a:r>
                        <a:rPr lang="cs-CZ" sz="1000" b="1" i="0" u="none" strike="noStrike">
                          <a:solidFill>
                            <a:srgbClr val="000000"/>
                          </a:solidFill>
                          <a:latin typeface="Arial"/>
                        </a:rPr>
                        <a:t>4.5.2014</a:t>
                      </a:r>
                    </a:p>
                  </a:txBody>
                  <a:tcPr marL="9525" marR="9525" marT="9525" marB="0" anchor="ctr">
                    <a:lnL>
                      <a:noFill/>
                    </a:lnL>
                    <a:lnR>
                      <a:noFill/>
                    </a:lnR>
                    <a:lnT>
                      <a:noFill/>
                    </a:lnT>
                    <a:lnB>
                      <a:noFill/>
                    </a:lnB>
                    <a:solidFill>
                      <a:srgbClr val="66FF33"/>
                    </a:solidFill>
                  </a:tcPr>
                </a:tc>
                <a:tc>
                  <a:txBody>
                    <a:bodyPr/>
                    <a:lstStyle/>
                    <a:p>
                      <a:pPr algn="ctr" fontAlgn="ctr"/>
                      <a:r>
                        <a:rPr lang="cs-CZ" sz="1000" b="1" i="0" u="none" strike="noStrike">
                          <a:solidFill>
                            <a:srgbClr val="000000"/>
                          </a:solidFill>
                          <a:latin typeface="Arial"/>
                        </a:rPr>
                        <a:t>10:00</a:t>
                      </a:r>
                    </a:p>
                  </a:txBody>
                  <a:tcPr marL="9525" marR="9525" marT="9525" marB="0" anchor="ctr">
                    <a:lnL>
                      <a:noFill/>
                    </a:lnL>
                    <a:lnR>
                      <a:noFill/>
                    </a:lnR>
                    <a:lnT>
                      <a:noFill/>
                    </a:lnT>
                    <a:lnB>
                      <a:noFill/>
                    </a:lnB>
                    <a:solidFill>
                      <a:srgbClr val="66FF33"/>
                    </a:solidFill>
                  </a:tcPr>
                </a:tc>
                <a:tc>
                  <a:txBody>
                    <a:bodyPr/>
                    <a:lstStyle/>
                    <a:p>
                      <a:pPr algn="ctr" fontAlgn="ctr"/>
                      <a:r>
                        <a:rPr lang="cs-CZ" sz="1000" b="1" i="0" u="none" strike="noStrike">
                          <a:solidFill>
                            <a:srgbClr val="000000"/>
                          </a:solidFill>
                          <a:latin typeface="Arial"/>
                        </a:rPr>
                        <a:t>FK Krupka, o.s.</a:t>
                      </a:r>
                    </a:p>
                  </a:txBody>
                  <a:tcPr marL="9525" marR="9525" marT="9525" marB="0" anchor="ctr">
                    <a:lnL>
                      <a:noFill/>
                    </a:lnL>
                    <a:lnR>
                      <a:noFill/>
                    </a:lnR>
                    <a:lnT>
                      <a:noFill/>
                    </a:lnT>
                    <a:lnB>
                      <a:noFill/>
                    </a:lnB>
                    <a:solidFill>
                      <a:srgbClr val="66FF33"/>
                    </a:solidFill>
                  </a:tcPr>
                </a:tc>
                <a:tc>
                  <a:txBody>
                    <a:bodyPr/>
                    <a:lstStyle/>
                    <a:p>
                      <a:pPr algn="ctr" fontAlgn="ctr"/>
                      <a:r>
                        <a:rPr lang="cs-CZ" sz="1000" b="1" i="0" u="none" strike="noStrike">
                          <a:solidFill>
                            <a:srgbClr val="000000"/>
                          </a:solidFill>
                          <a:latin typeface="Arial"/>
                        </a:rPr>
                        <a:t>Starší žáci</a:t>
                      </a:r>
                    </a:p>
                  </a:txBody>
                  <a:tcPr marL="9525" marR="9525" marT="9525" marB="0" anchor="ctr">
                    <a:lnL>
                      <a:noFill/>
                    </a:lnL>
                    <a:lnR>
                      <a:noFill/>
                    </a:lnR>
                    <a:lnT>
                      <a:noFill/>
                    </a:lnT>
                    <a:lnB>
                      <a:noFill/>
                    </a:lnB>
                    <a:solidFill>
                      <a:srgbClr val="66FF33"/>
                    </a:solidFill>
                  </a:tcPr>
                </a:tc>
                <a:extLst>
                  <a:ext uri="{0D108BD9-81ED-4DB2-BD59-A6C34878D82A}">
                    <a16:rowId xmlns:a16="http://schemas.microsoft.com/office/drawing/2014/main" val="10000"/>
                  </a:ext>
                </a:extLst>
              </a:tr>
              <a:tr h="230562">
                <a:tc>
                  <a:txBody>
                    <a:bodyPr/>
                    <a:lstStyle/>
                    <a:p>
                      <a:pPr algn="ctr" fontAlgn="ctr"/>
                      <a:r>
                        <a:rPr lang="cs-CZ" sz="1000" b="1" i="0" u="none" strike="noStrike">
                          <a:solidFill>
                            <a:srgbClr val="000000"/>
                          </a:solidFill>
                          <a:latin typeface="Arial"/>
                        </a:rPr>
                        <a:t>neděle</a:t>
                      </a:r>
                    </a:p>
                  </a:txBody>
                  <a:tcPr marL="9525" marR="9525" marT="9525" marB="0" anchor="ctr">
                    <a:lnL>
                      <a:noFill/>
                    </a:lnL>
                    <a:lnR>
                      <a:noFill/>
                    </a:lnR>
                    <a:lnT>
                      <a:noFill/>
                    </a:lnT>
                    <a:lnB>
                      <a:noFill/>
                    </a:lnB>
                    <a:solidFill>
                      <a:srgbClr val="66FF33"/>
                    </a:solidFill>
                  </a:tcPr>
                </a:tc>
                <a:tc>
                  <a:txBody>
                    <a:bodyPr/>
                    <a:lstStyle/>
                    <a:p>
                      <a:pPr algn="ctr" fontAlgn="ctr"/>
                      <a:r>
                        <a:rPr lang="cs-CZ" sz="1000" b="1" i="0" u="none" strike="noStrike">
                          <a:solidFill>
                            <a:srgbClr val="000000"/>
                          </a:solidFill>
                          <a:latin typeface="Arial"/>
                        </a:rPr>
                        <a:t>4.5.2014</a:t>
                      </a:r>
                    </a:p>
                  </a:txBody>
                  <a:tcPr marL="9525" marR="9525" marT="9525" marB="0" anchor="ctr">
                    <a:lnL>
                      <a:noFill/>
                    </a:lnL>
                    <a:lnR>
                      <a:noFill/>
                    </a:lnR>
                    <a:lnT>
                      <a:noFill/>
                    </a:lnT>
                    <a:lnB>
                      <a:noFill/>
                    </a:lnB>
                    <a:solidFill>
                      <a:srgbClr val="66FF33"/>
                    </a:solidFill>
                  </a:tcPr>
                </a:tc>
                <a:tc>
                  <a:txBody>
                    <a:bodyPr/>
                    <a:lstStyle/>
                    <a:p>
                      <a:pPr algn="ctr" fontAlgn="ctr"/>
                      <a:r>
                        <a:rPr lang="cs-CZ" sz="1000" b="1" i="0" u="none" strike="noStrike">
                          <a:solidFill>
                            <a:srgbClr val="000000"/>
                          </a:solidFill>
                          <a:latin typeface="Arial"/>
                        </a:rPr>
                        <a:t>12:00</a:t>
                      </a:r>
                    </a:p>
                  </a:txBody>
                  <a:tcPr marL="9525" marR="9525" marT="9525" marB="0" anchor="ctr">
                    <a:lnL>
                      <a:noFill/>
                    </a:lnL>
                    <a:lnR>
                      <a:noFill/>
                    </a:lnR>
                    <a:lnT>
                      <a:noFill/>
                    </a:lnT>
                    <a:lnB>
                      <a:noFill/>
                    </a:lnB>
                    <a:solidFill>
                      <a:srgbClr val="66FF33"/>
                    </a:solidFill>
                  </a:tcPr>
                </a:tc>
                <a:tc>
                  <a:txBody>
                    <a:bodyPr/>
                    <a:lstStyle/>
                    <a:p>
                      <a:pPr algn="ctr" fontAlgn="ctr"/>
                      <a:r>
                        <a:rPr lang="cs-CZ" sz="1000" b="1" i="0" u="none" strike="noStrike">
                          <a:solidFill>
                            <a:srgbClr val="000000"/>
                          </a:solidFill>
                          <a:latin typeface="Arial"/>
                        </a:rPr>
                        <a:t>FK Krupka, o.s.</a:t>
                      </a:r>
                    </a:p>
                  </a:txBody>
                  <a:tcPr marL="9525" marR="9525" marT="9525" marB="0" anchor="ctr">
                    <a:lnL>
                      <a:noFill/>
                    </a:lnL>
                    <a:lnR>
                      <a:noFill/>
                    </a:lnR>
                    <a:lnT>
                      <a:noFill/>
                    </a:lnT>
                    <a:lnB>
                      <a:noFill/>
                    </a:lnB>
                    <a:solidFill>
                      <a:srgbClr val="66FF33"/>
                    </a:solidFill>
                  </a:tcPr>
                </a:tc>
                <a:tc>
                  <a:txBody>
                    <a:bodyPr/>
                    <a:lstStyle/>
                    <a:p>
                      <a:pPr algn="ctr" fontAlgn="ctr"/>
                      <a:r>
                        <a:rPr lang="cs-CZ" sz="1000" b="1" i="0" u="none" strike="noStrike">
                          <a:solidFill>
                            <a:srgbClr val="000000"/>
                          </a:solidFill>
                          <a:latin typeface="Arial"/>
                        </a:rPr>
                        <a:t>Mladší žáci A</a:t>
                      </a:r>
                    </a:p>
                  </a:txBody>
                  <a:tcPr marL="9525" marR="9525" marT="9525" marB="0" anchor="ctr">
                    <a:lnL>
                      <a:noFill/>
                    </a:lnL>
                    <a:lnR>
                      <a:noFill/>
                    </a:lnR>
                    <a:lnT>
                      <a:noFill/>
                    </a:lnT>
                    <a:lnB>
                      <a:noFill/>
                    </a:lnB>
                    <a:solidFill>
                      <a:srgbClr val="66FF33"/>
                    </a:solidFill>
                  </a:tcPr>
                </a:tc>
                <a:extLst>
                  <a:ext uri="{0D108BD9-81ED-4DB2-BD59-A6C34878D82A}">
                    <a16:rowId xmlns:a16="http://schemas.microsoft.com/office/drawing/2014/main" val="10001"/>
                  </a:ext>
                </a:extLst>
              </a:tr>
              <a:tr h="230562">
                <a:tc>
                  <a:txBody>
                    <a:bodyPr/>
                    <a:lstStyle/>
                    <a:p>
                      <a:pPr algn="ctr" fontAlgn="ctr"/>
                      <a:r>
                        <a:rPr lang="cs-CZ" sz="1000" b="1" i="0" u="none" strike="noStrike" dirty="0">
                          <a:solidFill>
                            <a:srgbClr val="000000"/>
                          </a:solidFill>
                          <a:latin typeface="Arial"/>
                        </a:rPr>
                        <a:t>středa</a:t>
                      </a:r>
                    </a:p>
                  </a:txBody>
                  <a:tcPr marL="9525" marR="9525" marT="9525" marB="0" anchor="ctr">
                    <a:lnL>
                      <a:noFill/>
                    </a:lnL>
                    <a:lnR>
                      <a:noFill/>
                    </a:lnR>
                    <a:lnT>
                      <a:noFill/>
                    </a:lnT>
                    <a:lnB>
                      <a:noFill/>
                    </a:lnB>
                    <a:solidFill>
                      <a:srgbClr val="FFCCCC"/>
                    </a:solidFill>
                  </a:tcPr>
                </a:tc>
                <a:tc>
                  <a:txBody>
                    <a:bodyPr/>
                    <a:lstStyle/>
                    <a:p>
                      <a:pPr algn="ctr" fontAlgn="ctr"/>
                      <a:r>
                        <a:rPr lang="cs-CZ" sz="1000" b="1" i="0" u="none" strike="noStrike">
                          <a:solidFill>
                            <a:srgbClr val="000000"/>
                          </a:solidFill>
                          <a:latin typeface="Arial"/>
                        </a:rPr>
                        <a:t>7.5.2014</a:t>
                      </a:r>
                    </a:p>
                  </a:txBody>
                  <a:tcPr marL="9525" marR="9525" marT="9525" marB="0" anchor="ctr">
                    <a:lnL>
                      <a:noFill/>
                    </a:lnL>
                    <a:lnR>
                      <a:noFill/>
                    </a:lnR>
                    <a:lnT>
                      <a:noFill/>
                    </a:lnT>
                    <a:lnB>
                      <a:noFill/>
                    </a:lnB>
                    <a:solidFill>
                      <a:srgbClr val="FFCCCC"/>
                    </a:solidFill>
                  </a:tcPr>
                </a:tc>
                <a:tc>
                  <a:txBody>
                    <a:bodyPr/>
                    <a:lstStyle/>
                    <a:p>
                      <a:pPr algn="ctr" fontAlgn="ctr"/>
                      <a:r>
                        <a:rPr lang="cs-CZ" sz="1000" b="1" i="0" u="none" strike="noStrike">
                          <a:solidFill>
                            <a:srgbClr val="000000"/>
                          </a:solidFill>
                          <a:latin typeface="Arial"/>
                        </a:rPr>
                        <a:t>17:00</a:t>
                      </a:r>
                    </a:p>
                  </a:txBody>
                  <a:tcPr marL="9525" marR="9525" marT="9525" marB="0" anchor="ctr">
                    <a:lnL>
                      <a:noFill/>
                    </a:lnL>
                    <a:lnR>
                      <a:noFill/>
                    </a:lnR>
                    <a:lnT>
                      <a:noFill/>
                    </a:lnT>
                    <a:lnB>
                      <a:noFill/>
                    </a:lnB>
                    <a:solidFill>
                      <a:srgbClr val="FFCCCC"/>
                    </a:solidFill>
                  </a:tcPr>
                </a:tc>
                <a:tc>
                  <a:txBody>
                    <a:bodyPr/>
                    <a:lstStyle/>
                    <a:p>
                      <a:pPr algn="ctr" fontAlgn="ctr"/>
                      <a:r>
                        <a:rPr lang="cs-CZ" sz="1000" b="1" i="0" u="none" strike="noStrike">
                          <a:solidFill>
                            <a:srgbClr val="000000"/>
                          </a:solidFill>
                          <a:latin typeface="Arial"/>
                        </a:rPr>
                        <a:t>SK Roudnice n.L.</a:t>
                      </a:r>
                    </a:p>
                  </a:txBody>
                  <a:tcPr marL="9525" marR="9525" marT="9525" marB="0" anchor="ctr">
                    <a:lnL>
                      <a:noFill/>
                    </a:lnL>
                    <a:lnR>
                      <a:noFill/>
                    </a:lnR>
                    <a:lnT>
                      <a:noFill/>
                    </a:lnT>
                    <a:lnB>
                      <a:noFill/>
                    </a:lnB>
                    <a:solidFill>
                      <a:srgbClr val="FFCCCC"/>
                    </a:solidFill>
                  </a:tcPr>
                </a:tc>
                <a:tc>
                  <a:txBody>
                    <a:bodyPr/>
                    <a:lstStyle/>
                    <a:p>
                      <a:pPr algn="ctr" fontAlgn="ctr"/>
                      <a:r>
                        <a:rPr lang="cs-CZ" sz="1000" b="1" i="0" u="none" strike="noStrike">
                          <a:solidFill>
                            <a:srgbClr val="000000"/>
                          </a:solidFill>
                          <a:latin typeface="Arial"/>
                        </a:rPr>
                        <a:t>Starší žáci pohár</a:t>
                      </a:r>
                    </a:p>
                  </a:txBody>
                  <a:tcPr marL="9525" marR="9525" marT="9525" marB="0" anchor="ctr">
                    <a:lnL>
                      <a:noFill/>
                    </a:lnL>
                    <a:lnR>
                      <a:noFill/>
                    </a:lnR>
                    <a:lnT>
                      <a:noFill/>
                    </a:lnT>
                    <a:lnB>
                      <a:noFill/>
                    </a:lnB>
                    <a:solidFill>
                      <a:srgbClr val="FFCCCC"/>
                    </a:solidFill>
                  </a:tcPr>
                </a:tc>
                <a:extLst>
                  <a:ext uri="{0D108BD9-81ED-4DB2-BD59-A6C34878D82A}">
                    <a16:rowId xmlns:a16="http://schemas.microsoft.com/office/drawing/2014/main" val="10002"/>
                  </a:ext>
                </a:extLst>
              </a:tr>
              <a:tr h="230562">
                <a:tc>
                  <a:txBody>
                    <a:bodyPr/>
                    <a:lstStyle/>
                    <a:p>
                      <a:pPr algn="ctr" fontAlgn="ctr"/>
                      <a:r>
                        <a:rPr lang="cs-CZ" sz="1000" b="1" i="0" u="none" strike="noStrike">
                          <a:solidFill>
                            <a:srgbClr val="000000"/>
                          </a:solidFill>
                          <a:latin typeface="Arial"/>
                        </a:rPr>
                        <a:t>sobota</a:t>
                      </a:r>
                    </a:p>
                  </a:txBody>
                  <a:tcPr marL="9525" marR="9525" marT="9525" marB="0" anchor="ctr">
                    <a:lnL>
                      <a:noFill/>
                    </a:lnL>
                    <a:lnR>
                      <a:noFill/>
                    </a:lnR>
                    <a:lnT>
                      <a:noFill/>
                    </a:lnT>
                    <a:lnB>
                      <a:noFill/>
                    </a:lnB>
                    <a:solidFill>
                      <a:srgbClr val="FFCCCC"/>
                    </a:solidFill>
                  </a:tcPr>
                </a:tc>
                <a:tc>
                  <a:txBody>
                    <a:bodyPr/>
                    <a:lstStyle/>
                    <a:p>
                      <a:pPr algn="ctr" fontAlgn="ctr"/>
                      <a:r>
                        <a:rPr lang="cs-CZ" sz="1000" b="1" i="0" u="none" strike="noStrike">
                          <a:solidFill>
                            <a:srgbClr val="000000"/>
                          </a:solidFill>
                          <a:latin typeface="Arial"/>
                        </a:rPr>
                        <a:t>10.5.2014</a:t>
                      </a:r>
                    </a:p>
                  </a:txBody>
                  <a:tcPr marL="9525" marR="9525" marT="9525" marB="0" anchor="ctr">
                    <a:lnL>
                      <a:noFill/>
                    </a:lnL>
                    <a:lnR>
                      <a:noFill/>
                    </a:lnR>
                    <a:lnT>
                      <a:noFill/>
                    </a:lnT>
                    <a:lnB>
                      <a:noFill/>
                    </a:lnB>
                    <a:solidFill>
                      <a:srgbClr val="FFCCCC"/>
                    </a:solidFill>
                  </a:tcPr>
                </a:tc>
                <a:tc>
                  <a:txBody>
                    <a:bodyPr/>
                    <a:lstStyle/>
                    <a:p>
                      <a:pPr algn="ctr" fontAlgn="ctr"/>
                      <a:r>
                        <a:rPr lang="cs-CZ" sz="1000" b="1" i="0" u="none" strike="noStrike">
                          <a:solidFill>
                            <a:srgbClr val="000000"/>
                          </a:solidFill>
                          <a:latin typeface="Arial"/>
                        </a:rPr>
                        <a:t>10:15</a:t>
                      </a:r>
                    </a:p>
                  </a:txBody>
                  <a:tcPr marL="9525" marR="9525" marT="9525" marB="0" anchor="ctr">
                    <a:lnL>
                      <a:noFill/>
                    </a:lnL>
                    <a:lnR>
                      <a:noFill/>
                    </a:lnR>
                    <a:lnT>
                      <a:noFill/>
                    </a:lnT>
                    <a:lnB>
                      <a:noFill/>
                    </a:lnB>
                    <a:solidFill>
                      <a:srgbClr val="FFCCCC"/>
                    </a:solidFill>
                  </a:tcPr>
                </a:tc>
                <a:tc>
                  <a:txBody>
                    <a:bodyPr/>
                    <a:lstStyle/>
                    <a:p>
                      <a:pPr algn="ctr" fontAlgn="ctr"/>
                      <a:r>
                        <a:rPr lang="cs-CZ" sz="1000" b="1" i="0" u="none" strike="noStrike">
                          <a:solidFill>
                            <a:srgbClr val="000000"/>
                          </a:solidFill>
                          <a:latin typeface="Arial"/>
                        </a:rPr>
                        <a:t>FK Libochovice</a:t>
                      </a:r>
                    </a:p>
                  </a:txBody>
                  <a:tcPr marL="9525" marR="9525" marT="9525" marB="0" anchor="ctr">
                    <a:lnL>
                      <a:noFill/>
                    </a:lnL>
                    <a:lnR>
                      <a:noFill/>
                    </a:lnR>
                    <a:lnT>
                      <a:noFill/>
                    </a:lnT>
                    <a:lnB>
                      <a:noFill/>
                    </a:lnB>
                    <a:solidFill>
                      <a:srgbClr val="FFCCCC"/>
                    </a:solidFill>
                  </a:tcPr>
                </a:tc>
                <a:tc>
                  <a:txBody>
                    <a:bodyPr/>
                    <a:lstStyle/>
                    <a:p>
                      <a:pPr algn="ctr" fontAlgn="ctr"/>
                      <a:r>
                        <a:rPr lang="cs-CZ" sz="1000" b="1" i="0" u="none" strike="noStrike">
                          <a:solidFill>
                            <a:srgbClr val="000000"/>
                          </a:solidFill>
                          <a:latin typeface="Arial"/>
                        </a:rPr>
                        <a:t>Dorost</a:t>
                      </a:r>
                    </a:p>
                  </a:txBody>
                  <a:tcPr marL="9525" marR="9525" marT="9525" marB="0" anchor="ctr">
                    <a:lnL>
                      <a:noFill/>
                    </a:lnL>
                    <a:lnR>
                      <a:noFill/>
                    </a:lnR>
                    <a:lnT>
                      <a:noFill/>
                    </a:lnT>
                    <a:lnB>
                      <a:noFill/>
                    </a:lnB>
                    <a:solidFill>
                      <a:srgbClr val="FFCCCC"/>
                    </a:solidFill>
                  </a:tcPr>
                </a:tc>
                <a:extLst>
                  <a:ext uri="{0D108BD9-81ED-4DB2-BD59-A6C34878D82A}">
                    <a16:rowId xmlns:a16="http://schemas.microsoft.com/office/drawing/2014/main" val="10003"/>
                  </a:ext>
                </a:extLst>
              </a:tr>
              <a:tr h="330279">
                <a:tc>
                  <a:txBody>
                    <a:bodyPr/>
                    <a:lstStyle/>
                    <a:p>
                      <a:pPr algn="ctr" fontAlgn="ctr"/>
                      <a:r>
                        <a:rPr lang="cs-CZ" sz="1000" b="1" i="0" u="none" strike="noStrike">
                          <a:solidFill>
                            <a:srgbClr val="000000"/>
                          </a:solidFill>
                          <a:latin typeface="Arial"/>
                        </a:rPr>
                        <a:t>sobota</a:t>
                      </a:r>
                    </a:p>
                  </a:txBody>
                  <a:tcPr marL="9525" marR="9525" marT="9525" marB="0" anchor="ctr">
                    <a:lnL>
                      <a:noFill/>
                    </a:lnL>
                    <a:lnR>
                      <a:noFill/>
                    </a:lnR>
                    <a:lnT>
                      <a:noFill/>
                    </a:lnT>
                    <a:lnB>
                      <a:noFill/>
                    </a:lnB>
                    <a:solidFill>
                      <a:srgbClr val="FFCCCC"/>
                    </a:solidFill>
                  </a:tcPr>
                </a:tc>
                <a:tc>
                  <a:txBody>
                    <a:bodyPr/>
                    <a:lstStyle/>
                    <a:p>
                      <a:pPr algn="ctr" fontAlgn="ctr"/>
                      <a:r>
                        <a:rPr lang="cs-CZ" sz="1000" b="1" i="0" u="none" strike="noStrike">
                          <a:solidFill>
                            <a:srgbClr val="000000"/>
                          </a:solidFill>
                          <a:latin typeface="Arial"/>
                        </a:rPr>
                        <a:t>10.5.2014</a:t>
                      </a:r>
                    </a:p>
                  </a:txBody>
                  <a:tcPr marL="9525" marR="9525" marT="9525" marB="0" anchor="ctr">
                    <a:lnL>
                      <a:noFill/>
                    </a:lnL>
                    <a:lnR>
                      <a:noFill/>
                    </a:lnR>
                    <a:lnT>
                      <a:noFill/>
                    </a:lnT>
                    <a:lnB>
                      <a:noFill/>
                    </a:lnB>
                    <a:solidFill>
                      <a:srgbClr val="FFCCCC"/>
                    </a:solidFill>
                  </a:tcPr>
                </a:tc>
                <a:tc>
                  <a:txBody>
                    <a:bodyPr/>
                    <a:lstStyle/>
                    <a:p>
                      <a:pPr algn="ctr" fontAlgn="ctr"/>
                      <a:r>
                        <a:rPr lang="cs-CZ" sz="1000" b="1" i="0" u="none" strike="noStrike">
                          <a:solidFill>
                            <a:srgbClr val="000000"/>
                          </a:solidFill>
                          <a:latin typeface="Arial"/>
                        </a:rPr>
                        <a:t>13:00</a:t>
                      </a:r>
                    </a:p>
                  </a:txBody>
                  <a:tcPr marL="9525" marR="9525" marT="9525" marB="0" anchor="ctr">
                    <a:lnL>
                      <a:noFill/>
                    </a:lnL>
                    <a:lnR>
                      <a:noFill/>
                    </a:lnR>
                    <a:lnT>
                      <a:noFill/>
                    </a:lnT>
                    <a:lnB>
                      <a:noFill/>
                    </a:lnB>
                    <a:solidFill>
                      <a:srgbClr val="FFCCCC"/>
                    </a:solidFill>
                  </a:tcPr>
                </a:tc>
                <a:tc>
                  <a:txBody>
                    <a:bodyPr/>
                    <a:lstStyle/>
                    <a:p>
                      <a:pPr algn="ctr" fontAlgn="ctr"/>
                      <a:r>
                        <a:rPr lang="cs-CZ" sz="1000" b="1" i="0" u="none" strike="noStrike">
                          <a:solidFill>
                            <a:srgbClr val="000000"/>
                          </a:solidFill>
                          <a:latin typeface="Arial"/>
                        </a:rPr>
                        <a:t>TJ. Sokol  Zahořany</a:t>
                      </a:r>
                    </a:p>
                  </a:txBody>
                  <a:tcPr marL="9525" marR="9525" marT="9525" marB="0" anchor="ctr">
                    <a:lnL>
                      <a:noFill/>
                    </a:lnL>
                    <a:lnR>
                      <a:noFill/>
                    </a:lnR>
                    <a:lnT>
                      <a:noFill/>
                    </a:lnT>
                    <a:lnB>
                      <a:noFill/>
                    </a:lnB>
                    <a:solidFill>
                      <a:srgbClr val="FFCCCC"/>
                    </a:solidFill>
                  </a:tcPr>
                </a:tc>
                <a:tc>
                  <a:txBody>
                    <a:bodyPr/>
                    <a:lstStyle/>
                    <a:p>
                      <a:pPr algn="ctr" fontAlgn="ctr"/>
                      <a:r>
                        <a:rPr lang="cs-CZ" sz="1000" b="1" i="0" u="none" strike="noStrike">
                          <a:solidFill>
                            <a:srgbClr val="000000"/>
                          </a:solidFill>
                          <a:latin typeface="Arial"/>
                        </a:rPr>
                        <a:t>Mladší žáci B</a:t>
                      </a:r>
                    </a:p>
                  </a:txBody>
                  <a:tcPr marL="9525" marR="9525" marT="9525" marB="0" anchor="ctr">
                    <a:lnL>
                      <a:noFill/>
                    </a:lnL>
                    <a:lnR>
                      <a:noFill/>
                    </a:lnR>
                    <a:lnT>
                      <a:noFill/>
                    </a:lnT>
                    <a:lnB>
                      <a:noFill/>
                    </a:lnB>
                    <a:solidFill>
                      <a:srgbClr val="FFCCCC"/>
                    </a:solidFill>
                  </a:tcPr>
                </a:tc>
                <a:extLst>
                  <a:ext uri="{0D108BD9-81ED-4DB2-BD59-A6C34878D82A}">
                    <a16:rowId xmlns:a16="http://schemas.microsoft.com/office/drawing/2014/main" val="10004"/>
                  </a:ext>
                </a:extLst>
              </a:tr>
              <a:tr h="230562">
                <a:tc>
                  <a:txBody>
                    <a:bodyPr/>
                    <a:lstStyle/>
                    <a:p>
                      <a:pPr algn="ctr" fontAlgn="ctr"/>
                      <a:r>
                        <a:rPr lang="cs-CZ" sz="1000" b="1" i="0" u="none" strike="noStrike">
                          <a:solidFill>
                            <a:srgbClr val="000000"/>
                          </a:solidFill>
                          <a:latin typeface="Arial"/>
                        </a:rPr>
                        <a:t>neděle</a:t>
                      </a:r>
                    </a:p>
                  </a:txBody>
                  <a:tcPr marL="9525" marR="9525" marT="9525" marB="0" anchor="ctr">
                    <a:lnL>
                      <a:noFill/>
                    </a:lnL>
                    <a:lnR>
                      <a:noFill/>
                    </a:lnR>
                    <a:lnT>
                      <a:noFill/>
                    </a:lnT>
                    <a:lnB>
                      <a:noFill/>
                    </a:lnB>
                    <a:solidFill>
                      <a:srgbClr val="FFCCCC"/>
                    </a:solidFill>
                  </a:tcPr>
                </a:tc>
                <a:tc>
                  <a:txBody>
                    <a:bodyPr/>
                    <a:lstStyle/>
                    <a:p>
                      <a:pPr algn="ctr" fontAlgn="ctr"/>
                      <a:r>
                        <a:rPr lang="cs-CZ" sz="1000" b="1" i="0" u="none" strike="noStrike">
                          <a:solidFill>
                            <a:srgbClr val="000000"/>
                          </a:solidFill>
                          <a:latin typeface="Arial"/>
                        </a:rPr>
                        <a:t>11.5.2014</a:t>
                      </a:r>
                    </a:p>
                  </a:txBody>
                  <a:tcPr marL="9525" marR="9525" marT="9525" marB="0" anchor="ctr">
                    <a:lnL>
                      <a:noFill/>
                    </a:lnL>
                    <a:lnR>
                      <a:noFill/>
                    </a:lnR>
                    <a:lnT>
                      <a:noFill/>
                    </a:lnT>
                    <a:lnB>
                      <a:noFill/>
                    </a:lnB>
                    <a:solidFill>
                      <a:srgbClr val="FFCCCC"/>
                    </a:solidFill>
                  </a:tcPr>
                </a:tc>
                <a:tc>
                  <a:txBody>
                    <a:bodyPr/>
                    <a:lstStyle/>
                    <a:p>
                      <a:pPr algn="ctr" fontAlgn="ctr"/>
                      <a:r>
                        <a:rPr lang="cs-CZ" sz="1000" b="1" i="0" u="none" strike="noStrike">
                          <a:solidFill>
                            <a:srgbClr val="000000"/>
                          </a:solidFill>
                          <a:latin typeface="Arial"/>
                        </a:rPr>
                        <a:t>10:00</a:t>
                      </a:r>
                    </a:p>
                  </a:txBody>
                  <a:tcPr marL="9525" marR="9525" marT="9525" marB="0" anchor="ctr">
                    <a:lnL>
                      <a:noFill/>
                    </a:lnL>
                    <a:lnR>
                      <a:noFill/>
                    </a:lnR>
                    <a:lnT>
                      <a:noFill/>
                    </a:lnT>
                    <a:lnB>
                      <a:noFill/>
                    </a:lnB>
                    <a:solidFill>
                      <a:srgbClr val="FFCCCC"/>
                    </a:solidFill>
                  </a:tcPr>
                </a:tc>
                <a:tc>
                  <a:txBody>
                    <a:bodyPr/>
                    <a:lstStyle/>
                    <a:p>
                      <a:pPr algn="ctr" fontAlgn="ctr"/>
                      <a:r>
                        <a:rPr lang="cs-CZ" sz="1000" b="1" i="0" u="none" strike="noStrike">
                          <a:solidFill>
                            <a:srgbClr val="000000"/>
                          </a:solidFill>
                          <a:latin typeface="Arial"/>
                        </a:rPr>
                        <a:t>Turnaj ve Štětí</a:t>
                      </a:r>
                    </a:p>
                  </a:txBody>
                  <a:tcPr marL="9525" marR="9525" marT="9525" marB="0" anchor="ctr">
                    <a:lnL>
                      <a:noFill/>
                    </a:lnL>
                    <a:lnR>
                      <a:noFill/>
                    </a:lnR>
                    <a:lnT>
                      <a:noFill/>
                    </a:lnT>
                    <a:lnB>
                      <a:noFill/>
                    </a:lnB>
                    <a:solidFill>
                      <a:srgbClr val="FFCCCC"/>
                    </a:solidFill>
                  </a:tcPr>
                </a:tc>
                <a:tc>
                  <a:txBody>
                    <a:bodyPr/>
                    <a:lstStyle/>
                    <a:p>
                      <a:pPr algn="ctr" fontAlgn="ctr"/>
                      <a:r>
                        <a:rPr lang="cs-CZ" sz="1000" b="1" i="0" u="none" strike="noStrike">
                          <a:solidFill>
                            <a:srgbClr val="000000"/>
                          </a:solidFill>
                          <a:latin typeface="Arial"/>
                        </a:rPr>
                        <a:t>Mladší přípravka B</a:t>
                      </a:r>
                    </a:p>
                  </a:txBody>
                  <a:tcPr marL="9525" marR="9525" marT="9525" marB="0" anchor="ctr">
                    <a:lnL>
                      <a:noFill/>
                    </a:lnL>
                    <a:lnR>
                      <a:noFill/>
                    </a:lnR>
                    <a:lnT>
                      <a:noFill/>
                    </a:lnT>
                    <a:lnB>
                      <a:noFill/>
                    </a:lnB>
                    <a:solidFill>
                      <a:srgbClr val="FFCCCC"/>
                    </a:solidFill>
                  </a:tcPr>
                </a:tc>
                <a:extLst>
                  <a:ext uri="{0D108BD9-81ED-4DB2-BD59-A6C34878D82A}">
                    <a16:rowId xmlns:a16="http://schemas.microsoft.com/office/drawing/2014/main" val="10005"/>
                  </a:ext>
                </a:extLst>
              </a:tr>
              <a:tr h="230562">
                <a:tc>
                  <a:txBody>
                    <a:bodyPr/>
                    <a:lstStyle/>
                    <a:p>
                      <a:pPr algn="ctr" fontAlgn="ctr"/>
                      <a:r>
                        <a:rPr lang="cs-CZ" sz="1000" b="1" i="0" u="none" strike="noStrike">
                          <a:solidFill>
                            <a:srgbClr val="000000"/>
                          </a:solidFill>
                          <a:latin typeface="Arial"/>
                        </a:rPr>
                        <a:t>neděle</a:t>
                      </a:r>
                    </a:p>
                  </a:txBody>
                  <a:tcPr marL="9525" marR="9525" marT="9525" marB="0" anchor="ctr">
                    <a:lnL>
                      <a:noFill/>
                    </a:lnL>
                    <a:lnR>
                      <a:noFill/>
                    </a:lnR>
                    <a:lnT>
                      <a:noFill/>
                    </a:lnT>
                    <a:lnB>
                      <a:noFill/>
                    </a:lnB>
                    <a:solidFill>
                      <a:srgbClr val="FFCCCC"/>
                    </a:solidFill>
                  </a:tcPr>
                </a:tc>
                <a:tc>
                  <a:txBody>
                    <a:bodyPr/>
                    <a:lstStyle/>
                    <a:p>
                      <a:pPr algn="ctr" fontAlgn="ctr"/>
                      <a:r>
                        <a:rPr lang="cs-CZ" sz="1000" b="1" i="0" u="none" strike="noStrike">
                          <a:solidFill>
                            <a:srgbClr val="000000"/>
                          </a:solidFill>
                          <a:latin typeface="Arial"/>
                        </a:rPr>
                        <a:t>11.5.2014</a:t>
                      </a:r>
                    </a:p>
                  </a:txBody>
                  <a:tcPr marL="9525" marR="9525" marT="9525" marB="0" anchor="ctr">
                    <a:lnL>
                      <a:noFill/>
                    </a:lnL>
                    <a:lnR>
                      <a:noFill/>
                    </a:lnR>
                    <a:lnT>
                      <a:noFill/>
                    </a:lnT>
                    <a:lnB>
                      <a:noFill/>
                    </a:lnB>
                    <a:solidFill>
                      <a:srgbClr val="FFCCCC"/>
                    </a:solidFill>
                  </a:tcPr>
                </a:tc>
                <a:tc>
                  <a:txBody>
                    <a:bodyPr/>
                    <a:lstStyle/>
                    <a:p>
                      <a:pPr algn="ctr" fontAlgn="ctr"/>
                      <a:r>
                        <a:rPr lang="cs-CZ" sz="1000" b="1" i="0" u="none" strike="noStrike">
                          <a:solidFill>
                            <a:srgbClr val="000000"/>
                          </a:solidFill>
                          <a:latin typeface="Arial"/>
                        </a:rPr>
                        <a:t>17:00</a:t>
                      </a:r>
                    </a:p>
                  </a:txBody>
                  <a:tcPr marL="9525" marR="9525" marT="9525" marB="0" anchor="ctr">
                    <a:lnL>
                      <a:noFill/>
                    </a:lnL>
                    <a:lnR>
                      <a:noFill/>
                    </a:lnR>
                    <a:lnT>
                      <a:noFill/>
                    </a:lnT>
                    <a:lnB>
                      <a:noFill/>
                    </a:lnB>
                    <a:solidFill>
                      <a:srgbClr val="FFCCCC"/>
                    </a:solidFill>
                  </a:tcPr>
                </a:tc>
                <a:tc>
                  <a:txBody>
                    <a:bodyPr/>
                    <a:lstStyle/>
                    <a:p>
                      <a:pPr algn="ctr" fontAlgn="ctr"/>
                      <a:r>
                        <a:rPr lang="cs-CZ" sz="1000" b="1" i="0" u="none" strike="noStrike">
                          <a:solidFill>
                            <a:srgbClr val="000000"/>
                          </a:solidFill>
                          <a:latin typeface="Arial"/>
                        </a:rPr>
                        <a:t>SK Liběšice</a:t>
                      </a:r>
                    </a:p>
                  </a:txBody>
                  <a:tcPr marL="9525" marR="9525" marT="9525" marB="0" anchor="ctr">
                    <a:lnL>
                      <a:noFill/>
                    </a:lnL>
                    <a:lnR>
                      <a:noFill/>
                    </a:lnR>
                    <a:lnT>
                      <a:noFill/>
                    </a:lnT>
                    <a:lnB>
                      <a:noFill/>
                    </a:lnB>
                    <a:solidFill>
                      <a:srgbClr val="FFCCCC"/>
                    </a:solidFill>
                  </a:tcPr>
                </a:tc>
                <a:tc>
                  <a:txBody>
                    <a:bodyPr/>
                    <a:lstStyle/>
                    <a:p>
                      <a:pPr algn="ctr" fontAlgn="ctr"/>
                      <a:r>
                        <a:rPr lang="cs-CZ" sz="1000" b="1" i="0" u="none" strike="noStrike">
                          <a:solidFill>
                            <a:srgbClr val="000000"/>
                          </a:solidFill>
                          <a:latin typeface="Arial"/>
                        </a:rPr>
                        <a:t>Dospělí B</a:t>
                      </a:r>
                    </a:p>
                  </a:txBody>
                  <a:tcPr marL="9525" marR="9525" marT="9525" marB="0" anchor="ctr">
                    <a:lnL>
                      <a:noFill/>
                    </a:lnL>
                    <a:lnR>
                      <a:noFill/>
                    </a:lnR>
                    <a:lnT>
                      <a:noFill/>
                    </a:lnT>
                    <a:lnB>
                      <a:noFill/>
                    </a:lnB>
                    <a:solidFill>
                      <a:srgbClr val="FFCCCC"/>
                    </a:solidFill>
                  </a:tcPr>
                </a:tc>
                <a:extLst>
                  <a:ext uri="{0D108BD9-81ED-4DB2-BD59-A6C34878D82A}">
                    <a16:rowId xmlns:a16="http://schemas.microsoft.com/office/drawing/2014/main" val="10006"/>
                  </a:ext>
                </a:extLst>
              </a:tr>
              <a:tr h="230562">
                <a:tc>
                  <a:txBody>
                    <a:bodyPr/>
                    <a:lstStyle/>
                    <a:p>
                      <a:pPr algn="ctr" fontAlgn="ctr"/>
                      <a:r>
                        <a:rPr lang="cs-CZ" sz="1200" b="1" i="0" u="none" strike="noStrike">
                          <a:solidFill>
                            <a:srgbClr val="A50021"/>
                          </a:solidFill>
                          <a:latin typeface="Arial"/>
                        </a:rPr>
                        <a:t>sobota</a:t>
                      </a:r>
                    </a:p>
                  </a:txBody>
                  <a:tcPr marL="9525" marR="9525" marT="9525" marB="0" anchor="ctr">
                    <a:lnL>
                      <a:noFill/>
                    </a:lnL>
                    <a:lnR>
                      <a:noFill/>
                    </a:lnR>
                    <a:lnT>
                      <a:noFill/>
                    </a:lnT>
                    <a:lnB>
                      <a:noFill/>
                    </a:lnB>
                    <a:solidFill>
                      <a:srgbClr val="66FFFF"/>
                    </a:solidFill>
                  </a:tcPr>
                </a:tc>
                <a:tc>
                  <a:txBody>
                    <a:bodyPr/>
                    <a:lstStyle/>
                    <a:p>
                      <a:pPr algn="ctr" fontAlgn="ctr"/>
                      <a:r>
                        <a:rPr lang="cs-CZ" sz="1200" b="1" i="0" u="none" strike="noStrike" dirty="0">
                          <a:solidFill>
                            <a:srgbClr val="A50021"/>
                          </a:solidFill>
                          <a:latin typeface="Arial"/>
                        </a:rPr>
                        <a:t>17.5.2014</a:t>
                      </a:r>
                    </a:p>
                  </a:txBody>
                  <a:tcPr marL="9525" marR="9525" marT="9525" marB="0" anchor="ctr">
                    <a:lnL>
                      <a:noFill/>
                    </a:lnL>
                    <a:lnR>
                      <a:noFill/>
                    </a:lnR>
                    <a:lnT>
                      <a:noFill/>
                    </a:lnT>
                    <a:lnB>
                      <a:noFill/>
                    </a:lnB>
                    <a:solidFill>
                      <a:srgbClr val="66FFFF"/>
                    </a:solidFill>
                  </a:tcPr>
                </a:tc>
                <a:tc>
                  <a:txBody>
                    <a:bodyPr/>
                    <a:lstStyle/>
                    <a:p>
                      <a:pPr algn="ctr" fontAlgn="ctr"/>
                      <a:r>
                        <a:rPr lang="cs-CZ" sz="1200" b="1" i="0" u="none" strike="noStrike">
                          <a:solidFill>
                            <a:srgbClr val="A50021"/>
                          </a:solidFill>
                          <a:latin typeface="Arial"/>
                        </a:rPr>
                        <a:t>10:15</a:t>
                      </a:r>
                    </a:p>
                  </a:txBody>
                  <a:tcPr marL="9525" marR="9525" marT="9525" marB="0" anchor="ctr">
                    <a:lnL>
                      <a:noFill/>
                    </a:lnL>
                    <a:lnR>
                      <a:noFill/>
                    </a:lnR>
                    <a:lnT>
                      <a:noFill/>
                    </a:lnT>
                    <a:lnB>
                      <a:noFill/>
                    </a:lnB>
                    <a:solidFill>
                      <a:srgbClr val="66FFFF"/>
                    </a:solidFill>
                  </a:tcPr>
                </a:tc>
                <a:tc>
                  <a:txBody>
                    <a:bodyPr/>
                    <a:lstStyle/>
                    <a:p>
                      <a:pPr algn="ctr" fontAlgn="ctr"/>
                      <a:r>
                        <a:rPr lang="cs-CZ" sz="1200" b="1" i="0" u="none" strike="noStrike">
                          <a:solidFill>
                            <a:srgbClr val="A50021"/>
                          </a:solidFill>
                          <a:latin typeface="Arial"/>
                        </a:rPr>
                        <a:t>SK Úvaly</a:t>
                      </a:r>
                    </a:p>
                  </a:txBody>
                  <a:tcPr marL="9525" marR="9525" marT="9525" marB="0" anchor="ctr">
                    <a:lnL>
                      <a:noFill/>
                    </a:lnL>
                    <a:lnR>
                      <a:noFill/>
                    </a:lnR>
                    <a:lnT>
                      <a:noFill/>
                    </a:lnT>
                    <a:lnB>
                      <a:noFill/>
                    </a:lnB>
                    <a:solidFill>
                      <a:srgbClr val="66FFFF"/>
                    </a:solidFill>
                  </a:tcPr>
                </a:tc>
                <a:tc>
                  <a:txBody>
                    <a:bodyPr/>
                    <a:lstStyle/>
                    <a:p>
                      <a:pPr algn="ctr" fontAlgn="ctr"/>
                      <a:r>
                        <a:rPr lang="cs-CZ" sz="1200" b="1" i="0" u="none" strike="noStrike" dirty="0">
                          <a:solidFill>
                            <a:srgbClr val="A50021"/>
                          </a:solidFill>
                          <a:latin typeface="Arial"/>
                        </a:rPr>
                        <a:t>Dospělí A</a:t>
                      </a:r>
                    </a:p>
                  </a:txBody>
                  <a:tcPr marL="9525" marR="9525" marT="9525" marB="0" anchor="ctr">
                    <a:lnL>
                      <a:noFill/>
                    </a:lnL>
                    <a:lnR>
                      <a:noFill/>
                    </a:lnR>
                    <a:lnT>
                      <a:noFill/>
                    </a:lnT>
                    <a:lnB>
                      <a:noFill/>
                    </a:lnB>
                    <a:solidFill>
                      <a:srgbClr val="66FFFF"/>
                    </a:solidFill>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ulka 7"/>
          <p:cNvGraphicFramePr>
            <a:graphicFrameLocks noGrp="1"/>
          </p:cNvGraphicFramePr>
          <p:nvPr/>
        </p:nvGraphicFramePr>
        <p:xfrm>
          <a:off x="5431531" y="3619500"/>
          <a:ext cx="4715893" cy="3356610"/>
        </p:xfrm>
        <a:graphic>
          <a:graphicData uri="http://schemas.openxmlformats.org/drawingml/2006/table">
            <a:tbl>
              <a:tblPr/>
              <a:tblGrid>
                <a:gridCol w="1638679">
                  <a:extLst>
                    <a:ext uri="{9D8B030D-6E8A-4147-A177-3AD203B41FA5}">
                      <a16:colId xmlns:a16="http://schemas.microsoft.com/office/drawing/2014/main" val="20000"/>
                    </a:ext>
                  </a:extLst>
                </a:gridCol>
                <a:gridCol w="1426026">
                  <a:extLst>
                    <a:ext uri="{9D8B030D-6E8A-4147-A177-3AD203B41FA5}">
                      <a16:colId xmlns:a16="http://schemas.microsoft.com/office/drawing/2014/main" val="20001"/>
                    </a:ext>
                  </a:extLst>
                </a:gridCol>
                <a:gridCol w="1651188">
                  <a:extLst>
                    <a:ext uri="{9D8B030D-6E8A-4147-A177-3AD203B41FA5}">
                      <a16:colId xmlns:a16="http://schemas.microsoft.com/office/drawing/2014/main" val="20002"/>
                    </a:ext>
                  </a:extLst>
                </a:gridCol>
              </a:tblGrid>
              <a:tr h="323850">
                <a:tc gridSpan="3">
                  <a:txBody>
                    <a:bodyPr/>
                    <a:lstStyle/>
                    <a:p>
                      <a:pPr algn="ctr" fontAlgn="b"/>
                      <a:r>
                        <a:rPr lang="cs-CZ" sz="1400" b="1" i="0" u="none" strike="noStrike">
                          <a:solidFill>
                            <a:srgbClr val="000000"/>
                          </a:solidFill>
                          <a:latin typeface="Meiryo"/>
                        </a:rPr>
                        <a:t>Výsledky 19.kola okresního přeboru</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38125">
                <a:tc>
                  <a:txBody>
                    <a:bodyPr/>
                    <a:lstStyle/>
                    <a:p>
                      <a:pPr algn="ctr" fontAlgn="ctr"/>
                      <a:r>
                        <a:rPr lang="cs-CZ" sz="1000" b="1" i="0" u="none" strike="noStrike">
                          <a:solidFill>
                            <a:srgbClr val="000000"/>
                          </a:solidFill>
                          <a:latin typeface="Meiryo"/>
                        </a:rPr>
                        <a:t>Třebenice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a:solidFill>
                            <a:srgbClr val="000000"/>
                          </a:solidFill>
                          <a:latin typeface="Meiryo"/>
                        </a:rPr>
                        <a:t>Dobříň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a:solidFill>
                            <a:srgbClr val="000000"/>
                          </a:solidFill>
                          <a:latin typeface="Meiryo"/>
                        </a:rPr>
                        <a:t>2:0 (1:0)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1"/>
                  </a:ext>
                </a:extLst>
              </a:tr>
              <a:tr h="238125">
                <a:tc>
                  <a:txBody>
                    <a:bodyPr/>
                    <a:lstStyle/>
                    <a:p>
                      <a:pPr algn="ctr" fontAlgn="ctr"/>
                      <a:r>
                        <a:rPr lang="cs-CZ" sz="1000" b="1" i="0" u="none" strike="noStrike">
                          <a:solidFill>
                            <a:srgbClr val="000000"/>
                          </a:solidFill>
                          <a:latin typeface="Meiryo"/>
                        </a:rPr>
                        <a:t>Budyně</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cs-CZ" sz="1000" b="1" i="0" u="none" strike="noStrike">
                          <a:solidFill>
                            <a:srgbClr val="000000"/>
                          </a:solidFill>
                          <a:latin typeface="Meiryo"/>
                        </a:rPr>
                        <a:t>Předonín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cs-CZ" sz="1000" b="1" i="0" u="none" strike="noStrike">
                          <a:solidFill>
                            <a:srgbClr val="000000"/>
                          </a:solidFill>
                          <a:latin typeface="Meiryo"/>
                        </a:rPr>
                        <a:t>2:2 (1:0)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10002"/>
                  </a:ext>
                </a:extLst>
              </a:tr>
              <a:tr h="238125">
                <a:tc>
                  <a:txBody>
                    <a:bodyPr/>
                    <a:lstStyle/>
                    <a:p>
                      <a:pPr algn="ctr" fontAlgn="ctr"/>
                      <a:r>
                        <a:rPr lang="cs-CZ" sz="1000" b="1" i="0" u="none" strike="noStrike">
                          <a:solidFill>
                            <a:srgbClr val="000000"/>
                          </a:solidFill>
                          <a:latin typeface="Meiryo"/>
                        </a:rPr>
                        <a:t>Štětí "B"</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a:solidFill>
                            <a:srgbClr val="000000"/>
                          </a:solidFill>
                          <a:latin typeface="Meiryo"/>
                        </a:rPr>
                        <a:t>Úštěk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a:solidFill>
                            <a:srgbClr val="000000"/>
                          </a:solidFill>
                          <a:latin typeface="Meiryo"/>
                        </a:rPr>
                        <a:t>2: 1 ( 2: 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3"/>
                  </a:ext>
                </a:extLst>
              </a:tr>
              <a:tr h="238125">
                <a:tc>
                  <a:txBody>
                    <a:bodyPr/>
                    <a:lstStyle/>
                    <a:p>
                      <a:pPr algn="ctr" fontAlgn="ctr"/>
                      <a:r>
                        <a:rPr lang="cs-CZ" sz="1000" b="1" i="0" u="none" strike="noStrike">
                          <a:solidFill>
                            <a:srgbClr val="000000"/>
                          </a:solidFill>
                          <a:latin typeface="Meiryo"/>
                        </a:rPr>
                        <a:t>Mšené lázně</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cs-CZ" sz="1000" b="1" i="0" u="none" strike="noStrike">
                          <a:solidFill>
                            <a:srgbClr val="000000"/>
                          </a:solidFill>
                          <a:latin typeface="Meiryo"/>
                        </a:rPr>
                        <a:t>Lukavec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cs-CZ" sz="1000" b="1" i="0" u="none" strike="noStrike">
                          <a:solidFill>
                            <a:srgbClr val="000000"/>
                          </a:solidFill>
                          <a:latin typeface="Meiryo"/>
                        </a:rPr>
                        <a:t>2:2 (1:1)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10004"/>
                  </a:ext>
                </a:extLst>
              </a:tr>
              <a:tr h="238125">
                <a:tc>
                  <a:txBody>
                    <a:bodyPr/>
                    <a:lstStyle/>
                    <a:p>
                      <a:pPr algn="ctr" fontAlgn="ctr"/>
                      <a:r>
                        <a:rPr lang="cs-CZ" sz="1000" b="1" i="0" u="none" strike="noStrike">
                          <a:solidFill>
                            <a:srgbClr val="000000"/>
                          </a:solidFill>
                          <a:latin typeface="Meiryo"/>
                        </a:rPr>
                        <a:t>Polepy</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a:solidFill>
                            <a:srgbClr val="000000"/>
                          </a:solidFill>
                          <a:latin typeface="Meiryo"/>
                        </a:rPr>
                        <a:t>Liběšice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a:solidFill>
                            <a:srgbClr val="000000"/>
                          </a:solidFill>
                          <a:latin typeface="Meiryo"/>
                        </a:rPr>
                        <a:t>0:3 (0:1)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5"/>
                  </a:ext>
                </a:extLst>
              </a:tr>
              <a:tr h="247650">
                <a:tc>
                  <a:txBody>
                    <a:bodyPr/>
                    <a:lstStyle/>
                    <a:p>
                      <a:pPr algn="ctr" fontAlgn="ctr"/>
                      <a:r>
                        <a:rPr lang="cs-CZ" sz="1000" b="1" i="0" u="none" strike="noStrike">
                          <a:solidFill>
                            <a:srgbClr val="000000"/>
                          </a:solidFill>
                          <a:latin typeface="Meiryo"/>
                        </a:rPr>
                        <a:t>Podlusky</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fontAlgn="ctr"/>
                      <a:r>
                        <a:rPr lang="cs-CZ" sz="1000" b="1" i="0" u="none" strike="noStrike">
                          <a:solidFill>
                            <a:srgbClr val="000000"/>
                          </a:solidFill>
                          <a:latin typeface="Meiryo"/>
                        </a:rPr>
                        <a:t>Litoměřice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fontAlgn="ctr"/>
                      <a:r>
                        <a:rPr lang="cs-CZ" sz="1000" b="1" i="0" u="none" strike="noStrike">
                          <a:solidFill>
                            <a:srgbClr val="000000"/>
                          </a:solidFill>
                          <a:latin typeface="Meiryo"/>
                        </a:rPr>
                        <a:t>2:1 (0:0)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10006"/>
                  </a:ext>
                </a:extLst>
              </a:tr>
              <a:tr h="0">
                <a:tc gridSpan="3">
                  <a:txBody>
                    <a:bodyPr/>
                    <a:lstStyle/>
                    <a:p>
                      <a:pPr algn="ctr" fontAlgn="ctr"/>
                      <a:r>
                        <a:rPr lang="cs-CZ" sz="1400" b="1" i="0" u="none" strike="noStrike">
                          <a:solidFill>
                            <a:srgbClr val="000000"/>
                          </a:solidFill>
                          <a:latin typeface="Meiryo"/>
                        </a:rPr>
                        <a:t>Program 20.kole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7"/>
                  </a:ext>
                </a:extLst>
              </a:tr>
              <a:tr h="228600">
                <a:tc>
                  <a:txBody>
                    <a:bodyPr/>
                    <a:lstStyle/>
                    <a:p>
                      <a:pPr algn="ctr" fontAlgn="ctr"/>
                      <a:r>
                        <a:rPr lang="cs-CZ" sz="1000" b="1" i="0" u="none" strike="noStrike">
                          <a:solidFill>
                            <a:srgbClr val="000000"/>
                          </a:solidFill>
                          <a:latin typeface="Meiryo"/>
                        </a:rPr>
                        <a:t>Dobříň</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a:solidFill>
                            <a:srgbClr val="000000"/>
                          </a:solidFill>
                          <a:latin typeface="Meiryo"/>
                        </a:rPr>
                        <a:t>Podlusky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a:solidFill>
                            <a:srgbClr val="000000"/>
                          </a:solidFill>
                          <a:latin typeface="Meiryo"/>
                        </a:rPr>
                        <a:t>03.05. 17:00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8"/>
                  </a:ext>
                </a:extLst>
              </a:tr>
              <a:tr h="228600">
                <a:tc>
                  <a:txBody>
                    <a:bodyPr/>
                    <a:lstStyle/>
                    <a:p>
                      <a:pPr algn="ctr" fontAlgn="ctr"/>
                      <a:r>
                        <a:rPr lang="cs-CZ" sz="1000" b="1" i="0" u="none" strike="noStrike">
                          <a:solidFill>
                            <a:srgbClr val="000000"/>
                          </a:solidFill>
                          <a:latin typeface="Meiryo"/>
                        </a:rPr>
                        <a:t>Libochovice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cs-CZ" sz="1000" b="1" i="0" u="none" strike="noStrike">
                          <a:solidFill>
                            <a:srgbClr val="000000"/>
                          </a:solidFill>
                          <a:latin typeface="Meiryo"/>
                        </a:rPr>
                        <a:t>Polepy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cs-CZ" sz="1000" b="1" i="0" u="none" strike="noStrike">
                          <a:solidFill>
                            <a:srgbClr val="000000"/>
                          </a:solidFill>
                          <a:latin typeface="Meiryo"/>
                        </a:rPr>
                        <a:t>03.05. 17:00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10009"/>
                  </a:ext>
                </a:extLst>
              </a:tr>
              <a:tr h="228600">
                <a:tc>
                  <a:txBody>
                    <a:bodyPr/>
                    <a:lstStyle/>
                    <a:p>
                      <a:pPr algn="ctr" fontAlgn="ctr"/>
                      <a:r>
                        <a:rPr lang="cs-CZ" sz="1000" b="1" i="0" u="none" strike="noStrike">
                          <a:solidFill>
                            <a:srgbClr val="000000"/>
                          </a:solidFill>
                          <a:latin typeface="Meiryo"/>
                        </a:rPr>
                        <a:t>Liběšice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a:solidFill>
                            <a:srgbClr val="000000"/>
                          </a:solidFill>
                          <a:latin typeface="Meiryo"/>
                        </a:rPr>
                        <a:t>Mšené lázně</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a:solidFill>
                            <a:srgbClr val="000000"/>
                          </a:solidFill>
                          <a:latin typeface="Meiryo"/>
                        </a:rPr>
                        <a:t>03.05. 17:00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10"/>
                  </a:ext>
                </a:extLst>
              </a:tr>
              <a:tr h="228600">
                <a:tc>
                  <a:txBody>
                    <a:bodyPr/>
                    <a:lstStyle/>
                    <a:p>
                      <a:pPr algn="ctr" fontAlgn="ctr"/>
                      <a:r>
                        <a:rPr lang="cs-CZ" sz="1000" b="1" i="0" u="none" strike="noStrike">
                          <a:solidFill>
                            <a:srgbClr val="000000"/>
                          </a:solidFill>
                          <a:latin typeface="Meiryo"/>
                        </a:rPr>
                        <a:t>Lukavec</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cs-CZ" sz="1000" b="1" i="0" u="none" strike="noStrike">
                          <a:solidFill>
                            <a:srgbClr val="000000"/>
                          </a:solidFill>
                          <a:latin typeface="Meiryo"/>
                        </a:rPr>
                        <a:t>Štětí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cs-CZ" sz="1000" b="1" i="0" u="none" strike="noStrike">
                          <a:solidFill>
                            <a:srgbClr val="000000"/>
                          </a:solidFill>
                          <a:latin typeface="Meiryo"/>
                        </a:rPr>
                        <a:t>03.05. 17:00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10011"/>
                  </a:ext>
                </a:extLst>
              </a:tr>
              <a:tr h="228600">
                <a:tc>
                  <a:txBody>
                    <a:bodyPr/>
                    <a:lstStyle/>
                    <a:p>
                      <a:pPr algn="ctr" fontAlgn="ctr"/>
                      <a:r>
                        <a:rPr lang="cs-CZ" sz="1000" b="1" i="0" u="none" strike="noStrike">
                          <a:solidFill>
                            <a:srgbClr val="000000"/>
                          </a:solidFill>
                          <a:latin typeface="Meiryo"/>
                        </a:rPr>
                        <a:t>Úštěk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a:solidFill>
                            <a:srgbClr val="000000"/>
                          </a:solidFill>
                          <a:latin typeface="Meiryo"/>
                        </a:rPr>
                        <a:t>Budyně</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a:solidFill>
                            <a:srgbClr val="000000"/>
                          </a:solidFill>
                          <a:latin typeface="Meiryo"/>
                        </a:rPr>
                        <a:t>03.05. 17:00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12"/>
                  </a:ext>
                </a:extLst>
              </a:tr>
              <a:tr h="228600">
                <a:tc>
                  <a:txBody>
                    <a:bodyPr/>
                    <a:lstStyle/>
                    <a:p>
                      <a:pPr algn="ctr" fontAlgn="ctr"/>
                      <a:r>
                        <a:rPr lang="cs-CZ" sz="1000" b="1" i="0" u="none" strike="noStrike">
                          <a:solidFill>
                            <a:srgbClr val="000000"/>
                          </a:solidFill>
                          <a:latin typeface="Meiryo"/>
                        </a:rPr>
                        <a:t>Předonín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fontAlgn="ctr"/>
                      <a:r>
                        <a:rPr lang="cs-CZ" sz="1000" b="1" i="0" u="none" strike="noStrike">
                          <a:solidFill>
                            <a:srgbClr val="000000"/>
                          </a:solidFill>
                          <a:latin typeface="Meiryo"/>
                        </a:rPr>
                        <a:t>Třebenice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fontAlgn="ctr"/>
                      <a:r>
                        <a:rPr lang="cs-CZ" sz="1000" b="1" i="0" u="none" strike="noStrike" dirty="0">
                          <a:solidFill>
                            <a:srgbClr val="000000"/>
                          </a:solidFill>
                          <a:latin typeface="Meiryo"/>
                        </a:rPr>
                        <a:t>04.05. 17:00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10013"/>
                  </a:ext>
                </a:extLst>
              </a:tr>
            </a:tbl>
          </a:graphicData>
        </a:graphic>
      </p:graphicFrame>
      <p:graphicFrame>
        <p:nvGraphicFramePr>
          <p:cNvPr id="9" name="Tabulka 8"/>
          <p:cNvGraphicFramePr>
            <a:graphicFrameLocks noGrp="1"/>
          </p:cNvGraphicFramePr>
          <p:nvPr/>
        </p:nvGraphicFramePr>
        <p:xfrm>
          <a:off x="5503541" y="235124"/>
          <a:ext cx="4622553" cy="3303240"/>
        </p:xfrm>
        <a:graphic>
          <a:graphicData uri="http://schemas.openxmlformats.org/drawingml/2006/table">
            <a:tbl>
              <a:tblPr/>
              <a:tblGrid>
                <a:gridCol w="406250">
                  <a:extLst>
                    <a:ext uri="{9D8B030D-6E8A-4147-A177-3AD203B41FA5}">
                      <a16:colId xmlns:a16="http://schemas.microsoft.com/office/drawing/2014/main" val="20000"/>
                    </a:ext>
                  </a:extLst>
                </a:gridCol>
                <a:gridCol w="1636610">
                  <a:extLst>
                    <a:ext uri="{9D8B030D-6E8A-4147-A177-3AD203B41FA5}">
                      <a16:colId xmlns:a16="http://schemas.microsoft.com/office/drawing/2014/main" val="20001"/>
                    </a:ext>
                  </a:extLst>
                </a:gridCol>
                <a:gridCol w="290179">
                  <a:extLst>
                    <a:ext uri="{9D8B030D-6E8A-4147-A177-3AD203B41FA5}">
                      <a16:colId xmlns:a16="http://schemas.microsoft.com/office/drawing/2014/main" val="20002"/>
                    </a:ext>
                  </a:extLst>
                </a:gridCol>
                <a:gridCol w="290179">
                  <a:extLst>
                    <a:ext uri="{9D8B030D-6E8A-4147-A177-3AD203B41FA5}">
                      <a16:colId xmlns:a16="http://schemas.microsoft.com/office/drawing/2014/main" val="20003"/>
                    </a:ext>
                  </a:extLst>
                </a:gridCol>
                <a:gridCol w="290179">
                  <a:extLst>
                    <a:ext uri="{9D8B030D-6E8A-4147-A177-3AD203B41FA5}">
                      <a16:colId xmlns:a16="http://schemas.microsoft.com/office/drawing/2014/main" val="20004"/>
                    </a:ext>
                  </a:extLst>
                </a:gridCol>
                <a:gridCol w="290179">
                  <a:extLst>
                    <a:ext uri="{9D8B030D-6E8A-4147-A177-3AD203B41FA5}">
                      <a16:colId xmlns:a16="http://schemas.microsoft.com/office/drawing/2014/main" val="20005"/>
                    </a:ext>
                  </a:extLst>
                </a:gridCol>
                <a:gridCol w="269867">
                  <a:extLst>
                    <a:ext uri="{9D8B030D-6E8A-4147-A177-3AD203B41FA5}">
                      <a16:colId xmlns:a16="http://schemas.microsoft.com/office/drawing/2014/main" val="20006"/>
                    </a:ext>
                  </a:extLst>
                </a:gridCol>
                <a:gridCol w="652904">
                  <a:extLst>
                    <a:ext uri="{9D8B030D-6E8A-4147-A177-3AD203B41FA5}">
                      <a16:colId xmlns:a16="http://schemas.microsoft.com/office/drawing/2014/main" val="20007"/>
                    </a:ext>
                  </a:extLst>
                </a:gridCol>
                <a:gridCol w="496206">
                  <a:extLst>
                    <a:ext uri="{9D8B030D-6E8A-4147-A177-3AD203B41FA5}">
                      <a16:colId xmlns:a16="http://schemas.microsoft.com/office/drawing/2014/main" val="20008"/>
                    </a:ext>
                  </a:extLst>
                </a:gridCol>
              </a:tblGrid>
              <a:tr h="295275">
                <a:tc gridSpan="9">
                  <a:txBody>
                    <a:bodyPr/>
                    <a:lstStyle/>
                    <a:p>
                      <a:pPr algn="ctr" fontAlgn="ctr"/>
                      <a:r>
                        <a:rPr lang="pl-PL" sz="1100" b="0" i="0" u="none" strike="noStrike">
                          <a:solidFill>
                            <a:srgbClr val="17375D"/>
                          </a:solidFill>
                          <a:latin typeface="Arial Black"/>
                        </a:rPr>
                        <a:t>Okresní přebor  dospělých po 19.kole</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99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28600">
                <a:tc>
                  <a:txBody>
                    <a:bodyPr/>
                    <a:lstStyle/>
                    <a:p>
                      <a:pPr algn="ctr" fontAlgn="ctr"/>
                      <a:r>
                        <a:rPr lang="cs-CZ" sz="1100" b="1" i="0" u="none" strike="noStrike">
                          <a:solidFill>
                            <a:srgbClr val="FF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FF0000"/>
                          </a:solidFill>
                          <a:latin typeface="Arial Black"/>
                        </a:rPr>
                        <a:t>Štětí "B"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FF0000"/>
                          </a:solidFill>
                          <a:latin typeface="Arial Black"/>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FF0000"/>
                          </a:solidFill>
                          <a:latin typeface="Arial Black"/>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FF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FF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FF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FF0000"/>
                          </a:solidFill>
                          <a:latin typeface="Arial Black"/>
                        </a:rPr>
                        <a:t>73:23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FF0000"/>
                          </a:solidFill>
                          <a:latin typeface="Arial Black"/>
                        </a:rPr>
                        <a:t>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1"/>
                  </a:ext>
                </a:extLst>
              </a:tr>
              <a:tr h="228600">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Libochovice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54:27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1" i="0" u="none" strike="noStrike">
                          <a:solidFill>
                            <a:srgbClr val="000000"/>
                          </a:solidFill>
                          <a:latin typeface="Arial Black"/>
                        </a:rPr>
                        <a:t>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2"/>
                  </a:ext>
                </a:extLst>
              </a:tr>
              <a:tr h="228600">
                <a:tc>
                  <a:txBody>
                    <a:bodyPr/>
                    <a:lstStyle/>
                    <a:p>
                      <a:pPr algn="ctr" fontAlgn="ctr"/>
                      <a:r>
                        <a:rPr lang="cs-CZ" sz="11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Podlusky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40:43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latin typeface="Arial Black"/>
                        </a:rPr>
                        <a:t>31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3"/>
                  </a:ext>
                </a:extLst>
              </a:tr>
              <a:tr h="228600">
                <a:tc>
                  <a:txBody>
                    <a:bodyPr/>
                    <a:lstStyle/>
                    <a:p>
                      <a:pPr algn="ctr" fontAlgn="ctr"/>
                      <a:r>
                        <a:rPr lang="cs-CZ" sz="11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Liběšice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41:20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1" i="0" u="none" strike="noStrike">
                          <a:solidFill>
                            <a:srgbClr val="000000"/>
                          </a:solidFill>
                          <a:latin typeface="Arial Black"/>
                        </a:rPr>
                        <a:t>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4"/>
                  </a:ext>
                </a:extLst>
              </a:tr>
              <a:tr h="228600">
                <a:tc>
                  <a:txBody>
                    <a:bodyPr/>
                    <a:lstStyle/>
                    <a:p>
                      <a:pPr algn="ctr" fontAlgn="ctr"/>
                      <a:r>
                        <a:rPr lang="cs-CZ" sz="1100" b="0" i="0" u="none" strike="noStrike">
                          <a:solidFill>
                            <a:srgbClr val="000000"/>
                          </a:solidFill>
                          <a:latin typeface="Arial Black"/>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Litoměřice "B"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47:27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latin typeface="Arial Black"/>
                        </a:rPr>
                        <a:t>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5"/>
                  </a:ext>
                </a:extLst>
              </a:tr>
              <a:tr h="228600">
                <a:tc>
                  <a:txBody>
                    <a:bodyPr/>
                    <a:lstStyle/>
                    <a:p>
                      <a:pPr algn="ctr" fontAlgn="ctr"/>
                      <a:r>
                        <a:rPr lang="cs-CZ" sz="1100" b="0" i="0" u="none" strike="noStrike">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Lukavec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45:32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1" i="0" u="none" strike="noStrike">
                          <a:solidFill>
                            <a:srgbClr val="000000"/>
                          </a:solidFill>
                          <a:latin typeface="Arial Black"/>
                        </a:rPr>
                        <a:t>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6"/>
                  </a:ext>
                </a:extLst>
              </a:tr>
              <a:tr h="228600">
                <a:tc>
                  <a:txBody>
                    <a:bodyPr/>
                    <a:lstStyle/>
                    <a:p>
                      <a:pPr algn="ctr" fontAlgn="ctr"/>
                      <a:r>
                        <a:rPr lang="cs-CZ" sz="1100" b="0"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Mšené lázně</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43:32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latin typeface="Arial Black"/>
                        </a:rPr>
                        <a:t>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7"/>
                  </a:ext>
                </a:extLst>
              </a:tr>
              <a:tr h="264765">
                <a:tc>
                  <a:txBody>
                    <a:bodyPr/>
                    <a:lstStyle/>
                    <a:p>
                      <a:pPr algn="ctr" fontAlgn="ctr"/>
                      <a:r>
                        <a:rPr lang="cs-CZ" sz="1100" b="0"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Dobříň</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24:40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1" i="0" u="none" strike="noStrike">
                          <a:solidFill>
                            <a:srgbClr val="000000"/>
                          </a:solidFill>
                          <a:latin typeface="Arial Black"/>
                        </a:rPr>
                        <a:t>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8"/>
                  </a:ext>
                </a:extLst>
              </a:tr>
              <a:tr h="228600">
                <a:tc>
                  <a:txBody>
                    <a:bodyPr/>
                    <a:lstStyle/>
                    <a:p>
                      <a:pPr algn="ctr" fontAlgn="ctr"/>
                      <a:r>
                        <a:rPr lang="cs-CZ" sz="1100" b="0"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Předonín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35:42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latin typeface="Arial Black"/>
                        </a:rPr>
                        <a:t>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9"/>
                  </a:ext>
                </a:extLst>
              </a:tr>
              <a:tr h="228600">
                <a:tc>
                  <a:txBody>
                    <a:bodyPr/>
                    <a:lstStyle/>
                    <a:p>
                      <a:pPr algn="ctr" fontAlgn="ctr"/>
                      <a:r>
                        <a:rPr lang="cs-CZ" sz="1100" b="0"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Budyně</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28:38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1" i="0" u="none" strike="noStrike">
                          <a:solidFill>
                            <a:srgbClr val="000000"/>
                          </a:solidFill>
                          <a:latin typeface="Arial Black"/>
                        </a:rPr>
                        <a:t>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10"/>
                  </a:ext>
                </a:extLst>
              </a:tr>
              <a:tr h="228600">
                <a:tc>
                  <a:txBody>
                    <a:bodyPr/>
                    <a:lstStyle/>
                    <a:p>
                      <a:pPr algn="ctr" fontAlgn="ctr"/>
                      <a:r>
                        <a:rPr lang="cs-CZ" sz="1100" b="0"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Třebenice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30:48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latin typeface="Arial Black"/>
                        </a:rPr>
                        <a:t>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1"/>
                  </a:ext>
                </a:extLst>
              </a:tr>
              <a:tr h="228600">
                <a:tc>
                  <a:txBody>
                    <a:bodyPr/>
                    <a:lstStyle/>
                    <a:p>
                      <a:pPr algn="ctr" fontAlgn="ctr"/>
                      <a:r>
                        <a:rPr lang="cs-CZ" sz="1100" b="0" i="0" u="none" strike="noStrike">
                          <a:solidFill>
                            <a:srgbClr val="000000"/>
                          </a:solidFill>
                          <a:latin typeface="Arial Black"/>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Polepy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31:52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1" i="0" u="none" strike="noStrike">
                          <a:solidFill>
                            <a:srgbClr val="000000"/>
                          </a:solidFill>
                          <a:latin typeface="Arial Black"/>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12"/>
                  </a:ext>
                </a:extLst>
              </a:tr>
              <a:tr h="228600">
                <a:tc>
                  <a:txBody>
                    <a:bodyPr/>
                    <a:lstStyle/>
                    <a:p>
                      <a:pPr algn="ctr" fontAlgn="ctr"/>
                      <a:r>
                        <a:rPr lang="cs-CZ" sz="1100" b="0" i="0" u="none" strike="noStrike" dirty="0">
                          <a:solidFill>
                            <a:srgbClr val="000000"/>
                          </a:solidFill>
                          <a:latin typeface="Arial Black"/>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Úštěk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12:79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3"/>
                  </a:ext>
                </a:extLst>
              </a:tr>
            </a:tbl>
          </a:graphicData>
        </a:graphic>
      </p:graphicFrame>
      <p:sp>
        <p:nvSpPr>
          <p:cNvPr id="4" name="Obdélník 3"/>
          <p:cNvSpPr/>
          <p:nvPr/>
        </p:nvSpPr>
        <p:spPr>
          <a:xfrm>
            <a:off x="174948" y="163116"/>
            <a:ext cx="4536504" cy="923330"/>
          </a:xfrm>
          <a:prstGeom prst="rect">
            <a:avLst/>
          </a:prstGeom>
          <a:solidFill>
            <a:srgbClr val="FFCCCC"/>
          </a:solid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cs-CZ"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Gratulace</a:t>
            </a:r>
            <a:endParaRPr lang="cs-CZ"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TextovéPole 4"/>
          <p:cNvSpPr txBox="1"/>
          <p:nvPr/>
        </p:nvSpPr>
        <p:spPr>
          <a:xfrm>
            <a:off x="174948" y="1315244"/>
            <a:ext cx="4536504" cy="3416320"/>
          </a:xfrm>
          <a:prstGeom prst="rect">
            <a:avLst/>
          </a:prstGeom>
          <a:blipFill dpi="0" rotWithShape="1">
            <a:blip r:embed="rId2" cstate="print">
              <a:alphaModFix amt="69000"/>
            </a:blip>
            <a:srcRect/>
            <a:stretch>
              <a:fillRect/>
            </a:stretch>
          </a:blipFill>
        </p:spPr>
        <p:txBody>
          <a:bodyPr wrap="square" rtlCol="0">
            <a:spAutoFit/>
          </a:bodyPr>
          <a:lstStyle/>
          <a:p>
            <a:pPr algn="ctr"/>
            <a:r>
              <a:rPr lang="cs-CZ" sz="2400" dirty="0" smtClean="0">
                <a:effectLst>
                  <a:outerShdw blurRad="38100" dist="38100" dir="2700000" algn="tl">
                    <a:srgbClr val="000000">
                      <a:alpha val="43137"/>
                    </a:srgbClr>
                  </a:outerShdw>
                </a:effectLst>
                <a:latin typeface="Century Gothic" pitchFamily="34" charset="0"/>
              </a:rPr>
              <a:t>Ve středu 30.dubna oslavil své 57 narozeniny  bývalý vynikající fotbalista  a nyní správce fotbalového stadionu ve </a:t>
            </a:r>
            <a:r>
              <a:rPr lang="cs-CZ" sz="2400" dirty="0" err="1" smtClean="0">
                <a:effectLst>
                  <a:outerShdw blurRad="38100" dist="38100" dir="2700000" algn="tl">
                    <a:srgbClr val="000000">
                      <a:alpha val="43137"/>
                    </a:srgbClr>
                  </a:outerShdw>
                </a:effectLst>
                <a:latin typeface="Century Gothic" pitchFamily="34" charset="0"/>
              </a:rPr>
              <a:t>Štětí</a:t>
            </a:r>
            <a:r>
              <a:rPr lang="cs-CZ" sz="2400" dirty="0" smtClean="0">
                <a:effectLst>
                  <a:outerShdw blurRad="38100" dist="38100" dir="2700000" algn="tl">
                    <a:srgbClr val="000000">
                      <a:alpha val="43137"/>
                    </a:srgbClr>
                  </a:outerShdw>
                </a:effectLst>
                <a:latin typeface="Century Gothic" pitchFamily="34" charset="0"/>
              </a:rPr>
              <a:t> </a:t>
            </a:r>
          </a:p>
          <a:p>
            <a:pPr algn="ctr"/>
            <a:r>
              <a:rPr lang="cs-CZ" sz="4800" dirty="0" smtClean="0">
                <a:solidFill>
                  <a:srgbClr val="006600"/>
                </a:solidFill>
                <a:effectLst>
                  <a:outerShdw blurRad="38100" dist="38100" dir="2700000" algn="tl">
                    <a:srgbClr val="000000">
                      <a:alpha val="43137"/>
                    </a:srgbClr>
                  </a:outerShdw>
                </a:effectLst>
                <a:latin typeface="Century Gothic" pitchFamily="34" charset="0"/>
              </a:rPr>
              <a:t>Jiří </a:t>
            </a:r>
          </a:p>
          <a:p>
            <a:pPr algn="ctr"/>
            <a:r>
              <a:rPr lang="cs-CZ" sz="4800" dirty="0" smtClean="0">
                <a:solidFill>
                  <a:srgbClr val="006600"/>
                </a:solidFill>
                <a:effectLst>
                  <a:outerShdw blurRad="38100" dist="38100" dir="2700000" algn="tl">
                    <a:srgbClr val="000000">
                      <a:alpha val="43137"/>
                    </a:srgbClr>
                  </a:outerShdw>
                </a:effectLst>
                <a:latin typeface="Century Gothic" pitchFamily="34" charset="0"/>
              </a:rPr>
              <a:t>Trutnovský</a:t>
            </a:r>
            <a:endParaRPr lang="cs-CZ" sz="4000" dirty="0">
              <a:solidFill>
                <a:srgbClr val="006600"/>
              </a:solidFill>
              <a:effectLst>
                <a:outerShdw blurRad="38100" dist="38100" dir="2700000" algn="tl">
                  <a:srgbClr val="000000">
                    <a:alpha val="43137"/>
                  </a:srgbClr>
                </a:outerShdw>
              </a:effectLst>
              <a:latin typeface="Century Gothic" pitchFamily="34" charset="0"/>
            </a:endParaRPr>
          </a:p>
        </p:txBody>
      </p:sp>
      <p:sp>
        <p:nvSpPr>
          <p:cNvPr id="6" name="TextovéPole 5"/>
          <p:cNvSpPr txBox="1"/>
          <p:nvPr/>
        </p:nvSpPr>
        <p:spPr>
          <a:xfrm>
            <a:off x="246956" y="4915644"/>
            <a:ext cx="4392488" cy="2062103"/>
          </a:xfrm>
          <a:prstGeom prst="rect">
            <a:avLst/>
          </a:prstGeom>
          <a:blipFill dpi="0" rotWithShape="1">
            <a:blip r:embed="rId3" cstate="print">
              <a:alphaModFix amt="78000"/>
            </a:blip>
            <a:srcRect/>
            <a:stretch>
              <a:fillRect/>
            </a:stretch>
          </a:blipFill>
        </p:spPr>
        <p:txBody>
          <a:bodyPr wrap="square" rtlCol="0">
            <a:spAutoFit/>
          </a:bodyPr>
          <a:lstStyle/>
          <a:p>
            <a:pPr algn="ctr"/>
            <a:r>
              <a:rPr lang="cs-CZ" sz="3200" dirty="0" smtClean="0">
                <a:latin typeface="Century Gothic" pitchFamily="34" charset="0"/>
              </a:rPr>
              <a:t>Fotbalový oddíl a fanoušci mu přeje do dalších let všechno nejlepší</a:t>
            </a:r>
            <a:endParaRPr lang="cs-CZ" sz="3200" dirty="0">
              <a:latin typeface="Century Gothic"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174948" y="175528"/>
            <a:ext cx="4896544" cy="69557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sng" strike="noStrike" cap="none" normalizeH="0" baseline="0" dirty="0" smtClean="0">
                <a:ln>
                  <a:noFill/>
                </a:ln>
                <a:solidFill>
                  <a:srgbClr val="6600FF"/>
                </a:solidFill>
                <a:effectLst/>
                <a:latin typeface="Calisto MT" pitchFamily="18" charset="0"/>
                <a:ea typeface="Calibri" pitchFamily="34" charset="0"/>
                <a:cs typeface="Times New Roman" pitchFamily="18" charset="0"/>
              </a:rPr>
              <a:t>SK </a:t>
            </a:r>
            <a:r>
              <a:rPr kumimoji="0" lang="cs-CZ" sz="2000" b="1" i="0" u="sng" strike="noStrike" cap="none" normalizeH="0" baseline="0" dirty="0" err="1" smtClean="0">
                <a:ln>
                  <a:noFill/>
                </a:ln>
                <a:solidFill>
                  <a:srgbClr val="6600FF"/>
                </a:solidFill>
                <a:effectLst/>
                <a:latin typeface="Calisto MT" pitchFamily="18" charset="0"/>
                <a:ea typeface="Calibri" pitchFamily="34" charset="0"/>
                <a:cs typeface="Times New Roman" pitchFamily="18" charset="0"/>
              </a:rPr>
              <a:t>Předonín</a:t>
            </a:r>
            <a:r>
              <a:rPr kumimoji="0" lang="cs-CZ" sz="2000" b="1" i="0" u="sng" strike="noStrike" cap="none" normalizeH="0" baseline="0" dirty="0" smtClean="0">
                <a:ln>
                  <a:noFill/>
                </a:ln>
                <a:solidFill>
                  <a:srgbClr val="6600FF"/>
                </a:solidFill>
                <a:effectLst/>
                <a:latin typeface="Calisto MT" pitchFamily="18" charset="0"/>
                <a:ea typeface="Calibri" pitchFamily="34" charset="0"/>
                <a:cs typeface="Times New Roman" pitchFamily="18" charset="0"/>
              </a:rPr>
              <a:t> - SK </a:t>
            </a:r>
            <a:r>
              <a:rPr kumimoji="0" lang="cs-CZ" sz="2000" b="1" i="0" u="sng" strike="noStrike" cap="none" normalizeH="0" baseline="0" dirty="0" err="1" smtClean="0">
                <a:ln>
                  <a:noFill/>
                </a:ln>
                <a:solidFill>
                  <a:srgbClr val="6600FF"/>
                </a:solidFill>
                <a:effectLst/>
                <a:latin typeface="Calisto MT" pitchFamily="18" charset="0"/>
                <a:ea typeface="Calibri" pitchFamily="34" charset="0"/>
                <a:cs typeface="Times New Roman" pitchFamily="18" charset="0"/>
              </a:rPr>
              <a:t>Štětí</a:t>
            </a:r>
            <a:r>
              <a:rPr kumimoji="0" lang="cs-CZ" sz="2000" b="1" i="0" u="sng" strike="noStrike" cap="none" normalizeH="0" baseline="0" dirty="0" smtClean="0">
                <a:ln>
                  <a:noFill/>
                </a:ln>
                <a:solidFill>
                  <a:srgbClr val="6600FF"/>
                </a:solidFill>
                <a:effectLst/>
                <a:latin typeface="Calisto MT" pitchFamily="18" charset="0"/>
                <a:ea typeface="Calibri" pitchFamily="34" charset="0"/>
                <a:cs typeface="Times New Roman" pitchFamily="18" charset="0"/>
              </a:rPr>
              <a:t> B</a:t>
            </a:r>
            <a:endParaRPr kumimoji="0" lang="cs-CZ" sz="2000" b="0" i="0" u="none" strike="noStrike" cap="none" normalizeH="0" baseline="0" dirty="0" smtClean="0">
              <a:ln>
                <a:noFill/>
              </a:ln>
              <a:solidFill>
                <a:srgbClr val="6600FF"/>
              </a:solidFill>
              <a:effectLst/>
              <a:latin typeface="Calisto MT"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b="1" i="0" u="sng" strike="noStrike" cap="none" normalizeH="0" baseline="0" dirty="0" smtClean="0">
                <a:ln>
                  <a:noFill/>
                </a:ln>
                <a:solidFill>
                  <a:srgbClr val="6600FF"/>
                </a:solidFill>
                <a:effectLst/>
                <a:latin typeface="Calisto MT" pitchFamily="18" charset="0"/>
                <a:ea typeface="Calibri" pitchFamily="34" charset="0"/>
                <a:cs typeface="Times New Roman" pitchFamily="18" charset="0"/>
              </a:rPr>
              <a:t>2:1(1:0)   20.4.2014</a:t>
            </a:r>
            <a:endParaRPr kumimoji="0" lang="cs-CZ" sz="2000" b="0" i="0" u="none" strike="noStrike" cap="none" normalizeH="0" baseline="0" dirty="0" smtClean="0">
              <a:ln>
                <a:noFill/>
              </a:ln>
              <a:solidFill>
                <a:srgbClr val="6600FF"/>
              </a:solidFill>
              <a:effectLst/>
              <a:latin typeface="Calisto MT"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Těžká prověrka čekala B mužstvo v neděli odpoledne v </a:t>
            </a:r>
            <a:r>
              <a:rPr kumimoji="0" lang="cs-CZ" sz="1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Předoníně</a:t>
            </a:r>
            <a:r>
              <a:rPr kumimoji="0" lang="cs-CZ"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Potkala se 2 mužstva, která mají zatím na jaře plný bodový zisk. Šlo i o prestiž, protože v dresech našeho protivníka nastupuje velké množství bývalých hráčů </a:t>
            </a:r>
            <a:r>
              <a:rPr kumimoji="0" lang="cs-CZ" sz="1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Štětí</a:t>
            </a:r>
            <a:r>
              <a:rPr kumimoji="0" lang="cs-CZ"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V samotném zápase se diváci poprvé bavili ve 4. minutě při odkopu domácího brankáře Horáčka, který nešťastně trefil Mencla, ale dobře to pro </a:t>
            </a:r>
            <a:r>
              <a:rPr kumimoji="0" lang="cs-CZ" sz="1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Předonín</a:t>
            </a:r>
            <a:r>
              <a:rPr kumimoji="0" lang="cs-CZ"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dopadlo.  Míč jsme si drželi více na kopačkách, ale žádná větší šance nepřicházela. Domácí trpělivě čekali, až se jim naskytne možnost  rychlého brejku. Trvalo to jenom do 12. minuty.  Ostrý centr před branku </a:t>
            </a:r>
            <a:r>
              <a:rPr kumimoji="0" lang="cs-CZ" sz="1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Štětí</a:t>
            </a:r>
            <a:r>
              <a:rPr kumimoji="0" lang="cs-CZ"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zprava, kde se uvolnil </a:t>
            </a:r>
            <a:r>
              <a:rPr kumimoji="0" lang="cs-CZ" sz="1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Flodr</a:t>
            </a:r>
            <a:r>
              <a:rPr kumimoji="0" lang="cs-CZ"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který sice už tak bohatou pokrývku hlavy, jako když působil ve </a:t>
            </a:r>
            <a:r>
              <a:rPr kumimoji="0" lang="cs-CZ" sz="1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Štětí</a:t>
            </a:r>
            <a:r>
              <a:rPr kumimoji="0" lang="cs-CZ"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nemá, ale předvedl, že ze svého fotbalového umění ještě nic nezapomněl. Domácí dostal do vedení 1:0. Prohrávat na to nejsme u B mužstva zvyklý.  Na vyšší rychlostní stupeň však nezařadilo ani  po inkasované brance. Na hře byl znát až příliš velký klid, ale i tak mohlo být v 19. minutě srovnáno na 1:1. Hezké přenesení míče přes celé hřiště od Malého až na Tomana zakončené střelou si zasloužilo potlesk. Škoda, že Horáček v brance vyrazil míč před sebe a míč ani z dorážky za jeho zády neskončil. </a:t>
            </a:r>
            <a:r>
              <a:rPr kumimoji="0" lang="cs-CZ" sz="1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Předonín</a:t>
            </a:r>
            <a:r>
              <a:rPr kumimoji="0" lang="cs-CZ"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dobře bránil, občas sice trochu více přitvrdil, za což byl spravedlivě odměněn žlutou kartou Tuček, ale jinak si se všemi útoky </a:t>
            </a:r>
            <a:r>
              <a:rPr kumimoji="0" lang="cs-CZ" sz="1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Štětí</a:t>
            </a:r>
            <a:r>
              <a:rPr kumimoji="0" lang="cs-CZ"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dovedl vždy poradit. Ve 31. min. si přichystal v ideálním střeleckém postavení míč na volný přímý kop Červinka, ale dokázal trefit jen dobře postavenou zeď.  Domácí si ještě v prvním poločase vypracovali jednu velkou šanci. Dezorientovaný Malý nepokryl nabíhajícího hráče a po jeho centru skončil míč vysoko nad. S chutí oddechli. Po změně stran se jako první ke slovu přihlásilo naše mužstvo. Na volný přímý kop Malého nejvýše vyskočil Šimral, ale hlavičce chyběla přesnost. V 57. minutě měl šanci Vlček, ale tečovaný míč proletěl kolem pravé tyče. Nenudila se ani naše obrana. Dostal se za ni Slavík, ale ten správný okamžik ke střele propásnul a byl zablokován.  V těchto okamžicích již bylo jasné, že B mužstvo nemá svůj den a nic nenasvědčovalo tomu, že by se to mělo změnit.  Že to mužstvu někdy nejde, se může stát, ale tady chyběla větší bojovnost a vůle poprat se s nepříznivým průběhem zápasu. Tempo hry připomínalo pomalu jedoucí traktor. To </a:t>
            </a:r>
            <a:r>
              <a:rPr kumimoji="0" lang="cs-CZ" sz="1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Předonín</a:t>
            </a:r>
            <a:r>
              <a:rPr kumimoji="0" lang="cs-CZ"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věděl přesně, co hrát a spokojeně držel jednobrankové vedení. Když v 82. minutě zaútočil soupeř po levé straně a </a:t>
            </a:r>
            <a:r>
              <a:rPr kumimoji="0" lang="cs-CZ" sz="1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Bánovčin</a:t>
            </a:r>
            <a:r>
              <a:rPr kumimoji="0" lang="cs-CZ"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si v těžké pozici nakonec srazil míč do vlastní branky na 2:0, tak překvapení bylo skoro na světě. O 2 minuty později jsme ještě ukázali, že branky jsme střílet nezapomněli. Matouškovu nabídku zužitkoval Peterka, který míč uklidil do sítě na 1:2  Vycítili jsme šanci,ale ta se bohužel nepřenesla do hry. Žádný větší tlak se nedostavil a tak jsme mohli jenom sledovat výbuch radosti na domácí lavičce po závěrečném hvizdu rozhodčího.  Co říci na závěr. Domácí si výhru zasloužili. Až moc jsme si asi byli jisti svojí kvalitou, která soupeře porazí. Nestalo se a je třeba se hodně rychle poučit.  </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Branky:</a:t>
            </a:r>
            <a:r>
              <a:rPr kumimoji="0" lang="cs-CZ"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Peterka 1</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Sestava</a:t>
            </a:r>
            <a:r>
              <a:rPr kumimoji="0" lang="cs-CZ"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Bánovčin</a:t>
            </a:r>
            <a:r>
              <a:rPr kumimoji="0" lang="cs-CZ"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Toman(83. Černý), Šimral, Malý, </a:t>
            </a:r>
            <a:r>
              <a:rPr kumimoji="0" lang="cs-CZ" sz="1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Poráč</a:t>
            </a:r>
            <a:r>
              <a:rPr kumimoji="0" lang="cs-CZ"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Stehlík, Matoušek, Peterka, </a:t>
            </a:r>
          </a:p>
          <a:p>
            <a:pPr marL="0" marR="0" lvl="0" indent="0" algn="l" defTabSz="914400" rtl="0" eaLnBrk="0" fontAlgn="base" latinLnBrk="0" hangingPunct="0">
              <a:lnSpc>
                <a:spcPct val="100000"/>
              </a:lnSpc>
              <a:spcBef>
                <a:spcPct val="0"/>
              </a:spcBef>
              <a:spcAft>
                <a:spcPct val="0"/>
              </a:spcAft>
              <a:buClrTx/>
              <a:buSzTx/>
              <a:buFontTx/>
              <a:buNone/>
              <a:tabLst/>
            </a:pPr>
            <a:r>
              <a:rPr lang="cs-CZ" sz="1000" b="0" dirty="0" smtClean="0">
                <a:latin typeface="Calibri" pitchFamily="34" charset="0"/>
                <a:ea typeface="Calibri" pitchFamily="34" charset="0"/>
                <a:cs typeface="Times New Roman" pitchFamily="18" charset="0"/>
              </a:rPr>
              <a:t>                  </a:t>
            </a:r>
            <a:r>
              <a:rPr kumimoji="0" lang="cs-CZ"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Mencl-Pilař, Vlček(70.Svoboda)</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Připraveni:</a:t>
            </a:r>
            <a:r>
              <a:rPr kumimoji="0" lang="cs-CZ"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Németh</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Trenér</a:t>
            </a:r>
            <a:r>
              <a:rPr kumimoji="0" lang="cs-CZ"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J.Ransdorf</a:t>
            </a:r>
            <a:r>
              <a:rPr kumimoji="0" lang="cs-CZ"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0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Vedoucí:</a:t>
            </a:r>
            <a:r>
              <a:rPr kumimoji="0" lang="cs-CZ"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V</a:t>
            </a:r>
            <a:r>
              <a:rPr kumimoji="0" lang="cs-CZ"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cs-CZ" sz="1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Minárik</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Rozhodčí:</a:t>
            </a:r>
            <a:r>
              <a:rPr kumimoji="0" lang="cs-CZ"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Hlaváček </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40"/>
          <p:cNvPicPr>
            <a:picLocks noChangeAspect="1" noChangeArrowheads="1"/>
          </p:cNvPicPr>
          <p:nvPr/>
        </p:nvPicPr>
        <p:blipFill>
          <a:blip r:embed="rId2" cstate="print"/>
          <a:srcRect/>
          <a:stretch>
            <a:fillRect/>
          </a:stretch>
        </p:blipFill>
        <p:spPr bwMode="auto">
          <a:xfrm>
            <a:off x="3559324" y="6571828"/>
            <a:ext cx="864096" cy="504056"/>
          </a:xfrm>
          <a:prstGeom prst="rect">
            <a:avLst/>
          </a:prstGeom>
          <a:noFill/>
          <a:ln w="9525">
            <a:noFill/>
            <a:miter lim="800000"/>
            <a:headEnd/>
            <a:tailEnd/>
          </a:ln>
        </p:spPr>
      </p:pic>
      <p:sp>
        <p:nvSpPr>
          <p:cNvPr id="11" name="TextovéPole 10"/>
          <p:cNvSpPr txBox="1"/>
          <p:nvPr/>
        </p:nvSpPr>
        <p:spPr>
          <a:xfrm>
            <a:off x="5431532" y="307132"/>
            <a:ext cx="4711452" cy="6863417"/>
          </a:xfrm>
          <a:prstGeom prst="rect">
            <a:avLst/>
          </a:prstGeom>
          <a:blipFill dpi="0" rotWithShape="1">
            <a:blip r:embed="rId3" cstate="print">
              <a:alphaModFix amt="65000"/>
            </a:blip>
            <a:srcRect/>
            <a:stretch>
              <a:fillRect/>
            </a:stretch>
          </a:blipFill>
        </p:spPr>
        <p:txBody>
          <a:bodyPr wrap="square" rtlCol="0">
            <a:spAutoFit/>
          </a:bodyPr>
          <a:lstStyle/>
          <a:p>
            <a:pPr algn="ctr"/>
            <a:r>
              <a:rPr lang="cs-CZ" sz="2400" dirty="0" smtClean="0">
                <a:gradFill>
                  <a:gsLst>
                    <a:gs pos="0">
                      <a:srgbClr val="000000"/>
                    </a:gs>
                    <a:gs pos="39999">
                      <a:srgbClr val="0A128C"/>
                    </a:gs>
                    <a:gs pos="70000">
                      <a:srgbClr val="181CC7"/>
                    </a:gs>
                    <a:gs pos="88000">
                      <a:srgbClr val="7005D4"/>
                    </a:gs>
                    <a:gs pos="100000">
                      <a:srgbClr val="8C3D91"/>
                    </a:gs>
                  </a:gsLst>
                  <a:lin ang="5400000" scaled="0"/>
                </a:gradFill>
                <a:effectLst>
                  <a:outerShdw blurRad="38100" dist="38100" dir="2700000" algn="tl">
                    <a:srgbClr val="000000">
                      <a:alpha val="43137"/>
                    </a:srgbClr>
                  </a:outerShdw>
                </a:effectLst>
                <a:latin typeface="Mangal" pitchFamily="18" charset="0"/>
                <a:cs typeface="Mangal" pitchFamily="18" charset="0"/>
              </a:rPr>
              <a:t>Forma B mužstva dospělých</a:t>
            </a:r>
            <a:r>
              <a:rPr lang="cs-CZ" sz="1800" dirty="0" smtClean="0">
                <a:gradFill>
                  <a:gsLst>
                    <a:gs pos="0">
                      <a:srgbClr val="000000"/>
                    </a:gs>
                    <a:gs pos="39999">
                      <a:srgbClr val="0A128C"/>
                    </a:gs>
                    <a:gs pos="70000">
                      <a:srgbClr val="181CC7"/>
                    </a:gs>
                    <a:gs pos="88000">
                      <a:srgbClr val="7005D4"/>
                    </a:gs>
                    <a:gs pos="100000">
                      <a:srgbClr val="8C3D91"/>
                    </a:gs>
                  </a:gsLst>
                  <a:lin ang="5400000" scaled="0"/>
                </a:gradFill>
                <a:effectLst>
                  <a:outerShdw blurRad="38100" dist="38100" dir="2700000" algn="tl">
                    <a:srgbClr val="000000">
                      <a:alpha val="43137"/>
                    </a:srgbClr>
                  </a:outerShdw>
                </a:effectLst>
                <a:latin typeface="Mangal" pitchFamily="18" charset="0"/>
                <a:cs typeface="Mangal" pitchFamily="18" charset="0"/>
              </a:rPr>
              <a:t> </a:t>
            </a:r>
          </a:p>
          <a:p>
            <a:pPr algn="ctr"/>
            <a:r>
              <a:rPr lang="cs-CZ" sz="2000" dirty="0" smtClean="0">
                <a:gradFill>
                  <a:gsLst>
                    <a:gs pos="0">
                      <a:srgbClr val="000000"/>
                    </a:gs>
                    <a:gs pos="39999">
                      <a:srgbClr val="0A128C"/>
                    </a:gs>
                    <a:gs pos="70000">
                      <a:srgbClr val="181CC7"/>
                    </a:gs>
                    <a:gs pos="88000">
                      <a:srgbClr val="7005D4"/>
                    </a:gs>
                    <a:gs pos="100000">
                      <a:srgbClr val="8C3D91"/>
                    </a:gs>
                  </a:gsLst>
                  <a:lin ang="5400000" scaled="0"/>
                </a:gradFill>
                <a:effectLst>
                  <a:outerShdw blurRad="38100" dist="38100" dir="2700000" algn="tl">
                    <a:srgbClr val="000000">
                      <a:alpha val="43137"/>
                    </a:srgbClr>
                  </a:outerShdw>
                </a:effectLst>
                <a:latin typeface="Mangal" pitchFamily="18" charset="0"/>
                <a:cs typeface="Mangal" pitchFamily="18" charset="0"/>
              </a:rPr>
              <a:t>z úvodu jara někam zmizela. V </a:t>
            </a:r>
            <a:r>
              <a:rPr lang="cs-CZ" sz="2000" dirty="0" err="1" smtClean="0">
                <a:gradFill>
                  <a:gsLst>
                    <a:gs pos="0">
                      <a:srgbClr val="000000"/>
                    </a:gs>
                    <a:gs pos="39999">
                      <a:srgbClr val="0A128C"/>
                    </a:gs>
                    <a:gs pos="70000">
                      <a:srgbClr val="181CC7"/>
                    </a:gs>
                    <a:gs pos="88000">
                      <a:srgbClr val="7005D4"/>
                    </a:gs>
                    <a:gs pos="100000">
                      <a:srgbClr val="8C3D91"/>
                    </a:gs>
                  </a:gsLst>
                  <a:lin ang="5400000" scaled="0"/>
                </a:gradFill>
                <a:effectLst>
                  <a:outerShdw blurRad="38100" dist="38100" dir="2700000" algn="tl">
                    <a:srgbClr val="000000">
                      <a:alpha val="43137"/>
                    </a:srgbClr>
                  </a:outerShdw>
                </a:effectLst>
                <a:latin typeface="Mangal" pitchFamily="18" charset="0"/>
                <a:cs typeface="Mangal" pitchFamily="18" charset="0"/>
              </a:rPr>
              <a:t>Předoníně</a:t>
            </a:r>
            <a:r>
              <a:rPr lang="cs-CZ" sz="2000" dirty="0" smtClean="0">
                <a:gradFill>
                  <a:gsLst>
                    <a:gs pos="0">
                      <a:srgbClr val="000000"/>
                    </a:gs>
                    <a:gs pos="39999">
                      <a:srgbClr val="0A128C"/>
                    </a:gs>
                    <a:gs pos="70000">
                      <a:srgbClr val="181CC7"/>
                    </a:gs>
                    <a:gs pos="88000">
                      <a:srgbClr val="7005D4"/>
                    </a:gs>
                    <a:gs pos="100000">
                      <a:srgbClr val="8C3D91"/>
                    </a:gs>
                  </a:gsLst>
                  <a:lin ang="5400000" scaled="0"/>
                </a:gradFill>
                <a:effectLst>
                  <a:outerShdw blurRad="38100" dist="38100" dir="2700000" algn="tl">
                    <a:srgbClr val="000000">
                      <a:alpha val="43137"/>
                    </a:srgbClr>
                  </a:outerShdw>
                </a:effectLst>
                <a:latin typeface="Mangal" pitchFamily="18" charset="0"/>
                <a:cs typeface="Mangal" pitchFamily="18" charset="0"/>
              </a:rPr>
              <a:t>, v utkání, které bylo nejen o body , ale i o prestiž tvrdě narazili a prohráli. Před týdnem doma s </a:t>
            </a:r>
            <a:r>
              <a:rPr lang="cs-CZ" sz="2000" dirty="0" err="1" smtClean="0">
                <a:gradFill>
                  <a:gsLst>
                    <a:gs pos="0">
                      <a:srgbClr val="000000"/>
                    </a:gs>
                    <a:gs pos="39999">
                      <a:srgbClr val="0A128C"/>
                    </a:gs>
                    <a:gs pos="70000">
                      <a:srgbClr val="181CC7"/>
                    </a:gs>
                    <a:gs pos="88000">
                      <a:srgbClr val="7005D4"/>
                    </a:gs>
                    <a:gs pos="100000">
                      <a:srgbClr val="8C3D91"/>
                    </a:gs>
                  </a:gsLst>
                  <a:lin ang="5400000" scaled="0"/>
                </a:gradFill>
                <a:effectLst>
                  <a:outerShdw blurRad="38100" dist="38100" dir="2700000" algn="tl">
                    <a:srgbClr val="000000">
                      <a:alpha val="43137"/>
                    </a:srgbClr>
                  </a:outerShdw>
                </a:effectLst>
                <a:latin typeface="Mangal" pitchFamily="18" charset="0"/>
                <a:cs typeface="Mangal" pitchFamily="18" charset="0"/>
              </a:rPr>
              <a:t>Úštěkem</a:t>
            </a:r>
            <a:r>
              <a:rPr lang="cs-CZ" sz="2000" dirty="0" smtClean="0">
                <a:gradFill>
                  <a:gsLst>
                    <a:gs pos="0">
                      <a:srgbClr val="000000"/>
                    </a:gs>
                    <a:gs pos="39999">
                      <a:srgbClr val="0A128C"/>
                    </a:gs>
                    <a:gs pos="70000">
                      <a:srgbClr val="181CC7"/>
                    </a:gs>
                    <a:gs pos="88000">
                      <a:srgbClr val="7005D4"/>
                    </a:gs>
                    <a:gs pos="100000">
                      <a:srgbClr val="8C3D91"/>
                    </a:gs>
                  </a:gsLst>
                  <a:lin ang="5400000" scaled="0"/>
                </a:gradFill>
                <a:effectLst>
                  <a:outerShdw blurRad="38100" dist="38100" dir="2700000" algn="tl">
                    <a:srgbClr val="000000">
                      <a:alpha val="43137"/>
                    </a:srgbClr>
                  </a:outerShdw>
                </a:effectLst>
                <a:latin typeface="Mangal" pitchFamily="18" charset="0"/>
                <a:cs typeface="Mangal" pitchFamily="18" charset="0"/>
              </a:rPr>
              <a:t>,který vyhrál zatím pouze jednou to bylo ještě horší a diváci se hodně zlobili. I tak jsou na čele okresního přeboru,ale rozhodující souboje je teprve čekají.</a:t>
            </a:r>
          </a:p>
          <a:p>
            <a:pPr algn="ctr"/>
            <a:r>
              <a:rPr lang="cs-CZ" sz="2400" dirty="0" smtClean="0">
                <a:gradFill>
                  <a:gsLst>
                    <a:gs pos="0">
                      <a:srgbClr val="000000"/>
                    </a:gs>
                    <a:gs pos="39999">
                      <a:srgbClr val="0A128C"/>
                    </a:gs>
                    <a:gs pos="70000">
                      <a:srgbClr val="181CC7"/>
                    </a:gs>
                    <a:gs pos="88000">
                      <a:srgbClr val="7005D4"/>
                    </a:gs>
                    <a:gs pos="100000">
                      <a:srgbClr val="8C3D91"/>
                    </a:gs>
                  </a:gsLst>
                  <a:lin ang="5400000" scaled="0"/>
                </a:gradFill>
                <a:effectLst>
                  <a:outerShdw blurRad="38100" dist="38100" dir="2700000" algn="tl">
                    <a:srgbClr val="000000">
                      <a:alpha val="43137"/>
                    </a:srgbClr>
                  </a:outerShdw>
                </a:effectLst>
                <a:latin typeface="Mangal" pitchFamily="18" charset="0"/>
                <a:cs typeface="Mangal" pitchFamily="18" charset="0"/>
              </a:rPr>
              <a:t>Zlepšit náladu si jelo mužstvo na finále okresního poháru 1.5.2014, kde sice v </a:t>
            </a:r>
            <a:r>
              <a:rPr lang="cs-CZ" sz="2400" dirty="0" err="1" smtClean="0">
                <a:gradFill>
                  <a:gsLst>
                    <a:gs pos="0">
                      <a:srgbClr val="000000"/>
                    </a:gs>
                    <a:gs pos="39999">
                      <a:srgbClr val="0A128C"/>
                    </a:gs>
                    <a:gs pos="70000">
                      <a:srgbClr val="181CC7"/>
                    </a:gs>
                    <a:gs pos="88000">
                      <a:srgbClr val="7005D4"/>
                    </a:gs>
                    <a:gs pos="100000">
                      <a:srgbClr val="8C3D91"/>
                    </a:gs>
                  </a:gsLst>
                  <a:lin ang="5400000" scaled="0"/>
                </a:gradFill>
                <a:effectLst>
                  <a:outerShdw blurRad="38100" dist="38100" dir="2700000" algn="tl">
                    <a:srgbClr val="000000">
                      <a:alpha val="43137"/>
                    </a:srgbClr>
                  </a:outerShdw>
                </a:effectLst>
                <a:latin typeface="Mangal" pitchFamily="18" charset="0"/>
                <a:cs typeface="Mangal" pitchFamily="18" charset="0"/>
              </a:rPr>
              <a:t>Mlékojedech</a:t>
            </a:r>
            <a:r>
              <a:rPr lang="cs-CZ" sz="2400" dirty="0" smtClean="0">
                <a:gradFill>
                  <a:gsLst>
                    <a:gs pos="0">
                      <a:srgbClr val="000000"/>
                    </a:gs>
                    <a:gs pos="39999">
                      <a:srgbClr val="0A128C"/>
                    </a:gs>
                    <a:gs pos="70000">
                      <a:srgbClr val="181CC7"/>
                    </a:gs>
                    <a:gs pos="88000">
                      <a:srgbClr val="7005D4"/>
                    </a:gs>
                    <a:gs pos="100000">
                      <a:srgbClr val="8C3D91"/>
                    </a:gs>
                  </a:gsLst>
                  <a:lin ang="5400000" scaled="0"/>
                </a:gradFill>
                <a:effectLst>
                  <a:outerShdw blurRad="38100" dist="38100" dir="2700000" algn="tl">
                    <a:srgbClr val="000000">
                      <a:alpha val="43137"/>
                    </a:srgbClr>
                  </a:outerShdw>
                </a:effectLst>
                <a:latin typeface="Mangal" pitchFamily="18" charset="0"/>
                <a:cs typeface="Mangal" pitchFamily="18" charset="0"/>
              </a:rPr>
              <a:t> s Litoměřicemi C po prvním poločase prohrávalo, ale druhý poločas ovládlo a slavili velký úspěch.</a:t>
            </a:r>
          </a:p>
          <a:p>
            <a:pPr algn="ctr"/>
            <a:r>
              <a:rPr lang="cs-CZ" sz="2400" dirty="0" smtClean="0">
                <a:gradFill>
                  <a:gsLst>
                    <a:gs pos="0">
                      <a:srgbClr val="000000"/>
                    </a:gs>
                    <a:gs pos="39999">
                      <a:srgbClr val="0A128C"/>
                    </a:gs>
                    <a:gs pos="70000">
                      <a:srgbClr val="181CC7"/>
                    </a:gs>
                    <a:gs pos="88000">
                      <a:srgbClr val="7005D4"/>
                    </a:gs>
                    <a:gs pos="100000">
                      <a:srgbClr val="8C3D91"/>
                    </a:gs>
                  </a:gsLst>
                  <a:lin ang="5400000" scaled="0"/>
                </a:gradFill>
                <a:effectLst>
                  <a:outerShdw blurRad="38100" dist="38100" dir="2700000" algn="tl">
                    <a:srgbClr val="000000">
                      <a:alpha val="43137"/>
                    </a:srgbClr>
                  </a:outerShdw>
                </a:effectLst>
                <a:latin typeface="Mangal" pitchFamily="18" charset="0"/>
                <a:cs typeface="Mangal" pitchFamily="18" charset="0"/>
              </a:rPr>
              <a:t>Obhajobu poháru.</a:t>
            </a:r>
            <a:endParaRPr lang="cs-CZ" sz="1400" dirty="0">
              <a:solidFill>
                <a:srgbClr val="0000CC"/>
              </a:solidFill>
              <a:effectLst>
                <a:outerShdw blurRad="38100" dist="38100" dir="2700000" algn="tl">
                  <a:srgbClr val="000000">
                    <a:alpha val="43137"/>
                  </a:srgbClr>
                </a:outerShdw>
              </a:effectLst>
              <a:latin typeface="Mangal" pitchFamily="18" charset="0"/>
              <a:cs typeface="Mangal"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534988" y="0"/>
            <a:ext cx="4248472" cy="276999"/>
          </a:xfrm>
          <a:prstGeom prst="rect">
            <a:avLst/>
          </a:prstGeom>
          <a:noFill/>
        </p:spPr>
        <p:txBody>
          <a:bodyPr wrap="square" rtlCol="0">
            <a:spAutoFit/>
          </a:bodyPr>
          <a:lstStyle/>
          <a:p>
            <a:endParaRPr lang="cs-CZ" dirty="0"/>
          </a:p>
        </p:txBody>
      </p:sp>
      <p:sp>
        <p:nvSpPr>
          <p:cNvPr id="8" name="Obdélník 7"/>
          <p:cNvSpPr/>
          <p:nvPr/>
        </p:nvSpPr>
        <p:spPr>
          <a:xfrm>
            <a:off x="5719564" y="595164"/>
            <a:ext cx="4320480" cy="3816429"/>
          </a:xfrm>
          <a:prstGeom prst="rect">
            <a:avLst/>
          </a:prstGeom>
        </p:spPr>
        <p:txBody>
          <a:bodyPr wrap="square">
            <a:spAutoFit/>
          </a:bodyPr>
          <a:lstStyle/>
          <a:p>
            <a:r>
              <a:rPr lang="cs-CZ" sz="1100" b="0" dirty="0" smtClean="0">
                <a:latin typeface="Arial" pitchFamily="34" charset="0"/>
                <a:cs typeface="Arial" pitchFamily="34" charset="0"/>
              </a:rPr>
              <a:t>Nejdramatičtější okamžiky celého zápasu se odehrály až v úplném konci zápasu. </a:t>
            </a:r>
            <a:r>
              <a:rPr lang="cs-CZ" sz="1100" b="0" dirty="0" err="1" smtClean="0">
                <a:latin typeface="Arial" pitchFamily="34" charset="0"/>
                <a:cs typeface="Arial" pitchFamily="34" charset="0"/>
              </a:rPr>
              <a:t>Bánovčin</a:t>
            </a:r>
            <a:r>
              <a:rPr lang="cs-CZ" sz="1100" b="0" dirty="0" smtClean="0">
                <a:latin typeface="Arial" pitchFamily="34" charset="0"/>
                <a:cs typeface="Arial" pitchFamily="34" charset="0"/>
              </a:rPr>
              <a:t> nechával dojít míč za brankovou čáru. To se ale přepočítal, protože byl u něj dříve útočník hostů, poslal ho před branku a už to vypadalo, že jednobrankové vedení bude fuč. Na ukazateli skóre svítila 86. minuta a dobře to dopadlo. Chybu domácí brankář odčinil o minutu později, kdy zůstal úplně sám proti Lochmanovi a skvělým zákrokem rozhodl, že všechny 3 body zůstanou doma po těsném vítězství 2:1.  Výkon našeho mužstvo byl v tomto utkání hodně slabý. Hráči působili, jako kdyby na hřišti byli z donucení a utkání odehrávají z povinnosti.  Na lepší soupeře by to nemohlo stačit. Tím samozřejmě nesnižujeme výkon </a:t>
            </a:r>
            <a:r>
              <a:rPr lang="cs-CZ" sz="1100" b="0" dirty="0" err="1" smtClean="0">
                <a:latin typeface="Arial" pitchFamily="34" charset="0"/>
                <a:cs typeface="Arial" pitchFamily="34" charset="0"/>
              </a:rPr>
              <a:t>Úštěka</a:t>
            </a:r>
            <a:r>
              <a:rPr lang="cs-CZ" sz="1100" b="0" dirty="0" smtClean="0">
                <a:latin typeface="Arial" pitchFamily="34" charset="0"/>
                <a:cs typeface="Arial" pitchFamily="34" charset="0"/>
              </a:rPr>
              <a:t>. Nechybělo mnoho, aby se urodilo překvapení, kterému by zpočátku věřil asi málokdo. Teď nás čeká 1.5.2014 finále okresního poháru proti Litoměřicím C.  Do </a:t>
            </a:r>
            <a:r>
              <a:rPr lang="cs-CZ" sz="1100" b="0" dirty="0" err="1" smtClean="0">
                <a:latin typeface="Arial" pitchFamily="34" charset="0"/>
                <a:cs typeface="Arial" pitchFamily="34" charset="0"/>
              </a:rPr>
              <a:t>Mlékojed</a:t>
            </a:r>
            <a:r>
              <a:rPr lang="cs-CZ" sz="1100" b="0" dirty="0" smtClean="0">
                <a:latin typeface="Arial" pitchFamily="34" charset="0"/>
                <a:cs typeface="Arial" pitchFamily="34" charset="0"/>
              </a:rPr>
              <a:t>, kde se hraje, jedeme jako obhájce a po 2 nevydařených zápasech máme šanci vrátit se na vítěznou vlnu z úvodu jara.</a:t>
            </a:r>
          </a:p>
          <a:p>
            <a:r>
              <a:rPr lang="cs-CZ" sz="1100" b="0" u="sng" dirty="0" smtClean="0">
                <a:latin typeface="Arial" pitchFamily="34" charset="0"/>
                <a:cs typeface="Arial" pitchFamily="34" charset="0"/>
              </a:rPr>
              <a:t>Sestava:</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Bánovčin</a:t>
            </a:r>
            <a:r>
              <a:rPr lang="cs-CZ" sz="1100" b="0" dirty="0" smtClean="0">
                <a:latin typeface="Arial" pitchFamily="34" charset="0"/>
                <a:cs typeface="Arial" pitchFamily="34" charset="0"/>
              </a:rPr>
              <a:t>-Toman, Weber, </a:t>
            </a:r>
            <a:r>
              <a:rPr lang="cs-CZ" sz="1100" b="0" dirty="0" err="1" smtClean="0">
                <a:latin typeface="Arial" pitchFamily="34" charset="0"/>
                <a:cs typeface="Arial" pitchFamily="34" charset="0"/>
              </a:rPr>
              <a:t>Poráč</a:t>
            </a:r>
            <a:r>
              <a:rPr lang="cs-CZ" sz="1100" b="0" dirty="0" smtClean="0">
                <a:latin typeface="Arial" pitchFamily="34" charset="0"/>
                <a:cs typeface="Arial" pitchFamily="34" charset="0"/>
              </a:rPr>
              <a:t>, Černý- Stehlík, </a:t>
            </a:r>
          </a:p>
          <a:p>
            <a:r>
              <a:rPr lang="cs-CZ" sz="1100" b="0" dirty="0" smtClean="0">
                <a:latin typeface="Arial" pitchFamily="34" charset="0"/>
                <a:cs typeface="Arial" pitchFamily="34" charset="0"/>
              </a:rPr>
              <a:t>                Mencl(60.Marek), Malý, Svoboda(70.J.Vaněk)-Pilař, </a:t>
            </a:r>
          </a:p>
          <a:p>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Németh</a:t>
            </a:r>
            <a:endParaRPr lang="cs-CZ" sz="1100" b="0" dirty="0" smtClean="0">
              <a:latin typeface="Arial" pitchFamily="34" charset="0"/>
              <a:cs typeface="Arial" pitchFamily="34" charset="0"/>
            </a:endParaRPr>
          </a:p>
          <a:p>
            <a:r>
              <a:rPr lang="cs-CZ" sz="1100" b="0" u="sng" dirty="0" smtClean="0">
                <a:latin typeface="Arial" pitchFamily="34" charset="0"/>
                <a:cs typeface="Arial" pitchFamily="34" charset="0"/>
              </a:rPr>
              <a:t>Připraveni:</a:t>
            </a:r>
            <a:r>
              <a:rPr lang="cs-CZ" sz="1100" b="0" dirty="0" smtClean="0">
                <a:latin typeface="Arial" pitchFamily="34" charset="0"/>
                <a:cs typeface="Arial" pitchFamily="34" charset="0"/>
              </a:rPr>
              <a:t> Matoušek </a:t>
            </a:r>
          </a:p>
          <a:p>
            <a:r>
              <a:rPr lang="cs-CZ" sz="1100" b="0" u="sng" dirty="0" smtClean="0">
                <a:latin typeface="Arial" pitchFamily="34" charset="0"/>
                <a:cs typeface="Arial" pitchFamily="34" charset="0"/>
              </a:rPr>
              <a:t>Trenér:</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J.Ransdorf</a:t>
            </a:r>
            <a:r>
              <a:rPr lang="cs-CZ" sz="1100" b="0" dirty="0" smtClean="0">
                <a:latin typeface="Arial" pitchFamily="34" charset="0"/>
                <a:cs typeface="Arial" pitchFamily="34" charset="0"/>
              </a:rPr>
              <a:t>  </a:t>
            </a:r>
            <a:r>
              <a:rPr lang="cs-CZ" sz="1100" b="0" u="sng" dirty="0" smtClean="0">
                <a:latin typeface="Arial" pitchFamily="34" charset="0"/>
                <a:cs typeface="Arial" pitchFamily="34" charset="0"/>
              </a:rPr>
              <a:t>Vedoucí</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V</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Minárik</a:t>
            </a:r>
            <a:endParaRPr lang="cs-CZ" sz="1100" b="0" dirty="0" smtClean="0">
              <a:latin typeface="Arial" pitchFamily="34" charset="0"/>
              <a:cs typeface="Arial" pitchFamily="34" charset="0"/>
            </a:endParaRPr>
          </a:p>
          <a:p>
            <a:r>
              <a:rPr lang="cs-CZ" sz="1100" b="0" u="sng" dirty="0" smtClean="0">
                <a:latin typeface="Arial" pitchFamily="34" charset="0"/>
                <a:cs typeface="Arial" pitchFamily="34" charset="0"/>
              </a:rPr>
              <a:t>Rozhodčí</a:t>
            </a:r>
            <a:r>
              <a:rPr lang="cs-CZ" sz="1100" b="0" dirty="0" smtClean="0">
                <a:latin typeface="Arial" pitchFamily="34" charset="0"/>
                <a:cs typeface="Arial" pitchFamily="34" charset="0"/>
              </a:rPr>
              <a:t>: Starý-</a:t>
            </a:r>
            <a:r>
              <a:rPr lang="cs-CZ" sz="1100" b="0" dirty="0" err="1" smtClean="0">
                <a:latin typeface="Arial" pitchFamily="34" charset="0"/>
                <a:cs typeface="Arial" pitchFamily="34" charset="0"/>
              </a:rPr>
              <a:t>Oždan</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Harazím</a:t>
            </a:r>
            <a:endParaRPr lang="cs-CZ" sz="1100" b="0" dirty="0">
              <a:latin typeface="Arial" pitchFamily="34" charset="0"/>
              <a:cs typeface="Arial" pitchFamily="34" charset="0"/>
            </a:endParaRPr>
          </a:p>
        </p:txBody>
      </p:sp>
      <p:sp>
        <p:nvSpPr>
          <p:cNvPr id="10" name="TextovéPole 9"/>
          <p:cNvSpPr txBox="1"/>
          <p:nvPr/>
        </p:nvSpPr>
        <p:spPr>
          <a:xfrm>
            <a:off x="5822504" y="235124"/>
            <a:ext cx="4464496" cy="288032"/>
          </a:xfrm>
          <a:prstGeom prst="rect">
            <a:avLst/>
          </a:prstGeom>
          <a:solidFill>
            <a:srgbClr val="FFFF00"/>
          </a:solidFill>
        </p:spPr>
        <p:txBody>
          <a:bodyPr wrap="square" rtlCol="0">
            <a:spAutoFit/>
          </a:bodyPr>
          <a:lstStyle/>
          <a:p>
            <a:pPr algn="ctr"/>
            <a:r>
              <a:rPr lang="cs-CZ" dirty="0" smtClean="0">
                <a:latin typeface="Verdana" pitchFamily="34" charset="0"/>
                <a:ea typeface="Verdana" pitchFamily="34" charset="0"/>
                <a:cs typeface="Verdana" pitchFamily="34" charset="0"/>
              </a:rPr>
              <a:t>Pokračování zápasu </a:t>
            </a:r>
            <a:r>
              <a:rPr lang="cs-CZ" dirty="0" err="1" smtClean="0">
                <a:latin typeface="Verdana" pitchFamily="34" charset="0"/>
                <a:ea typeface="Verdana" pitchFamily="34" charset="0"/>
                <a:cs typeface="Verdana" pitchFamily="34" charset="0"/>
              </a:rPr>
              <a:t>Štětí</a:t>
            </a:r>
            <a:r>
              <a:rPr lang="cs-CZ" dirty="0" smtClean="0">
                <a:latin typeface="Verdana" pitchFamily="34" charset="0"/>
                <a:ea typeface="Verdana" pitchFamily="34" charset="0"/>
                <a:cs typeface="Verdana" pitchFamily="34" charset="0"/>
              </a:rPr>
              <a:t> B- </a:t>
            </a:r>
            <a:r>
              <a:rPr lang="cs-CZ" dirty="0" err="1" smtClean="0">
                <a:latin typeface="Verdana" pitchFamily="34" charset="0"/>
                <a:ea typeface="Verdana" pitchFamily="34" charset="0"/>
                <a:cs typeface="Verdana" pitchFamily="34" charset="0"/>
              </a:rPr>
              <a:t>Úštěk</a:t>
            </a:r>
            <a:endParaRPr lang="cs-CZ" dirty="0">
              <a:latin typeface="Verdana" pitchFamily="34" charset="0"/>
              <a:ea typeface="Verdana" pitchFamily="34" charset="0"/>
              <a:cs typeface="Verdana" pitchFamily="34" charset="0"/>
            </a:endParaRPr>
          </a:p>
        </p:txBody>
      </p:sp>
      <p:pic>
        <p:nvPicPr>
          <p:cNvPr id="11" name="Picture 1"/>
          <p:cNvPicPr>
            <a:picLocks noChangeAspect="1" noChangeArrowheads="1"/>
          </p:cNvPicPr>
          <p:nvPr/>
        </p:nvPicPr>
        <p:blipFill>
          <a:blip r:embed="rId2" cstate="print"/>
          <a:srcRect/>
          <a:stretch>
            <a:fillRect/>
          </a:stretch>
        </p:blipFill>
        <p:spPr bwMode="auto">
          <a:xfrm>
            <a:off x="5863580" y="4483596"/>
            <a:ext cx="4226868" cy="2448272"/>
          </a:xfrm>
          <a:prstGeom prst="rect">
            <a:avLst/>
          </a:prstGeom>
          <a:noFill/>
          <a:ln w="9525">
            <a:noFill/>
            <a:miter lim="800000"/>
            <a:headEnd/>
            <a:tailEnd/>
          </a:ln>
        </p:spPr>
      </p:pic>
      <p:sp>
        <p:nvSpPr>
          <p:cNvPr id="12" name="TextovéPole 11"/>
          <p:cNvSpPr txBox="1"/>
          <p:nvPr/>
        </p:nvSpPr>
        <p:spPr>
          <a:xfrm>
            <a:off x="174948" y="163116"/>
            <a:ext cx="4680520" cy="1200329"/>
          </a:xfrm>
          <a:prstGeom prst="rect">
            <a:avLst/>
          </a:prstGeom>
          <a:blipFill dpi="0" rotWithShape="1">
            <a:blip r:embed="rId3" cstate="print">
              <a:alphaModFix amt="64000"/>
            </a:blip>
            <a:srcRect/>
            <a:tile tx="0" ty="0" sx="100000" sy="100000" flip="none" algn="tl"/>
          </a:blipFill>
        </p:spPr>
        <p:txBody>
          <a:bodyPr wrap="square" rtlCol="0">
            <a:spAutoFit/>
          </a:bodyPr>
          <a:lstStyle/>
          <a:p>
            <a:pPr algn="ctr"/>
            <a:r>
              <a:rPr lang="cs-CZ" sz="1800" dirty="0" smtClean="0">
                <a:effectLst>
                  <a:outerShdw blurRad="38100" dist="38100" dir="2700000" algn="tl">
                    <a:srgbClr val="000000">
                      <a:alpha val="43137"/>
                    </a:srgbClr>
                  </a:outerShdw>
                </a:effectLst>
                <a:latin typeface="Arial" pitchFamily="34" charset="0"/>
                <a:ea typeface="Gungsuh" pitchFamily="18" charset="-127"/>
                <a:cs typeface="Arial" pitchFamily="34" charset="0"/>
              </a:rPr>
              <a:t>Kdo se v sobotu přišel podívat na vysokou výhru domácích, tak byl hodně zklamán.  V závěru jsme se ještě klepali strachy o vítězství.</a:t>
            </a:r>
            <a:endParaRPr lang="cs-CZ" sz="1800" dirty="0">
              <a:effectLst>
                <a:outerShdw blurRad="38100" dist="38100" dir="2700000" algn="tl">
                  <a:srgbClr val="000000">
                    <a:alpha val="43137"/>
                  </a:srgbClr>
                </a:outerShdw>
              </a:effectLst>
              <a:latin typeface="Arial" pitchFamily="34" charset="0"/>
              <a:ea typeface="Gungsuh" pitchFamily="18" charset="-127"/>
              <a:cs typeface="Arial" pitchFamily="34" charset="0"/>
            </a:endParaRPr>
          </a:p>
        </p:txBody>
      </p:sp>
      <p:sp>
        <p:nvSpPr>
          <p:cNvPr id="13" name="TextovéPole 12"/>
          <p:cNvSpPr txBox="1"/>
          <p:nvPr/>
        </p:nvSpPr>
        <p:spPr>
          <a:xfrm>
            <a:off x="174948" y="1459260"/>
            <a:ext cx="4680520" cy="646331"/>
          </a:xfrm>
          <a:prstGeom prst="rect">
            <a:avLst/>
          </a:prstGeom>
          <a:blipFill>
            <a:blip r:embed="rId4" cstate="print"/>
            <a:stretch>
              <a:fillRect/>
            </a:stretch>
          </a:blipFill>
        </p:spPr>
        <p:txBody>
          <a:bodyPr wrap="square" rtlCol="0">
            <a:spAutoFit/>
          </a:bodyPr>
          <a:lstStyle/>
          <a:p>
            <a:pPr algn="ctr"/>
            <a:r>
              <a:rPr lang="cs-CZ" sz="1800" u="sng" dirty="0" smtClean="0"/>
              <a:t>SK </a:t>
            </a:r>
            <a:r>
              <a:rPr lang="cs-CZ" sz="1800" u="sng" dirty="0" err="1" smtClean="0"/>
              <a:t>Štětí</a:t>
            </a:r>
            <a:r>
              <a:rPr lang="cs-CZ" sz="1800" u="sng" dirty="0" smtClean="0"/>
              <a:t> B – TJ Slavoj </a:t>
            </a:r>
            <a:r>
              <a:rPr lang="cs-CZ" sz="1800" u="sng" dirty="0" err="1" smtClean="0"/>
              <a:t>Úštěk</a:t>
            </a:r>
            <a:endParaRPr lang="cs-CZ" sz="1800" dirty="0" smtClean="0"/>
          </a:p>
          <a:p>
            <a:pPr algn="ctr"/>
            <a:r>
              <a:rPr lang="cs-CZ" sz="1800" u="sng" dirty="0" smtClean="0"/>
              <a:t>2:1(2:1)   26.4.2014   19. kolo</a:t>
            </a:r>
            <a:endParaRPr lang="cs-CZ" sz="1800" dirty="0"/>
          </a:p>
        </p:txBody>
      </p:sp>
      <p:sp>
        <p:nvSpPr>
          <p:cNvPr id="14" name="Obdélník 13"/>
          <p:cNvSpPr/>
          <p:nvPr/>
        </p:nvSpPr>
        <p:spPr>
          <a:xfrm>
            <a:off x="174948" y="2179340"/>
            <a:ext cx="4752528" cy="5001369"/>
          </a:xfrm>
          <a:prstGeom prst="rect">
            <a:avLst/>
          </a:prstGeom>
        </p:spPr>
        <p:txBody>
          <a:bodyPr wrap="square">
            <a:spAutoFit/>
          </a:bodyPr>
          <a:lstStyle/>
          <a:p>
            <a:r>
              <a:rPr lang="cs-CZ" sz="1100" b="0" dirty="0" smtClean="0">
                <a:latin typeface="Arial" pitchFamily="34" charset="0"/>
                <a:cs typeface="Arial" pitchFamily="34" charset="0"/>
              </a:rPr>
              <a:t>První s posledním. Jasnou záležitostí mělo být utkání dalšího kola okresního přeboru. Skutečnost byla ale nakonec trochu jiná. Střelecký rekord se nekonal. Už před zápasem nemohl trenér </a:t>
            </a:r>
            <a:r>
              <a:rPr lang="cs-CZ" sz="1100" b="0" dirty="0" err="1" smtClean="0">
                <a:latin typeface="Arial" pitchFamily="34" charset="0"/>
                <a:cs typeface="Arial" pitchFamily="34" charset="0"/>
              </a:rPr>
              <a:t>Štětí</a:t>
            </a:r>
            <a:r>
              <a:rPr lang="cs-CZ" sz="1100" b="0" dirty="0" smtClean="0">
                <a:latin typeface="Arial" pitchFamily="34" charset="0"/>
                <a:cs typeface="Arial" pitchFamily="34" charset="0"/>
              </a:rPr>
              <a:t> počítat s některými hráči, kteří se v den Řipské pouti vytratili z povrchu zemského a na lavičce náhradníků se objevili i 2 dorostenci, za což jim patří dík. Již ve 2. minutě se vydal z branky na výlet </a:t>
            </a:r>
            <a:r>
              <a:rPr lang="cs-CZ" sz="1100" b="0" dirty="0" err="1" smtClean="0">
                <a:latin typeface="Arial" pitchFamily="34" charset="0"/>
                <a:cs typeface="Arial" pitchFamily="34" charset="0"/>
              </a:rPr>
              <a:t>Bánovčin</a:t>
            </a:r>
            <a:r>
              <a:rPr lang="cs-CZ" sz="1100" b="0" dirty="0" smtClean="0">
                <a:latin typeface="Arial" pitchFamily="34" charset="0"/>
                <a:cs typeface="Arial" pitchFamily="34" charset="0"/>
              </a:rPr>
              <a:t>, hráč hostů byl u míče dříve a jen taktak, že jsme neprohrávali. I další slibnou příležitost si vypracovali hosté. Roubal se vydal na průzkum naší šestnáctky, kde jeho střelu zastavil brankář. Velké </a:t>
            </a:r>
            <a:r>
              <a:rPr lang="cs-CZ" sz="1100" b="0" dirty="0" err="1" smtClean="0">
                <a:latin typeface="Arial" pitchFamily="34" charset="0"/>
                <a:cs typeface="Arial" pitchFamily="34" charset="0"/>
              </a:rPr>
              <a:t>hrubice</a:t>
            </a:r>
            <a:r>
              <a:rPr lang="cs-CZ" sz="1100" b="0" dirty="0" smtClean="0">
                <a:latin typeface="Arial" pitchFamily="34" charset="0"/>
                <a:cs typeface="Arial" pitchFamily="34" charset="0"/>
              </a:rPr>
              <a:t> se dopustil </a:t>
            </a:r>
            <a:r>
              <a:rPr lang="cs-CZ" sz="1100" b="0" dirty="0" err="1" smtClean="0">
                <a:latin typeface="Arial" pitchFamily="34" charset="0"/>
                <a:cs typeface="Arial" pitchFamily="34" charset="0"/>
              </a:rPr>
              <a:t>Poráč</a:t>
            </a:r>
            <a:r>
              <a:rPr lang="cs-CZ" sz="1100" b="0" dirty="0" smtClean="0">
                <a:latin typeface="Arial" pitchFamily="34" charset="0"/>
                <a:cs typeface="Arial" pitchFamily="34" charset="0"/>
              </a:rPr>
              <a:t>, kterému se nepovedla malá domů. Byl z toho poplach před </a:t>
            </a:r>
            <a:r>
              <a:rPr lang="cs-CZ" sz="1100" b="0" dirty="0" err="1" smtClean="0">
                <a:latin typeface="Arial" pitchFamily="34" charset="0"/>
                <a:cs typeface="Arial" pitchFamily="34" charset="0"/>
              </a:rPr>
              <a:t>štětskou</a:t>
            </a:r>
            <a:r>
              <a:rPr lang="cs-CZ" sz="1100" b="0" dirty="0" smtClean="0">
                <a:latin typeface="Arial" pitchFamily="34" charset="0"/>
                <a:cs typeface="Arial" pitchFamily="34" charset="0"/>
              </a:rPr>
              <a:t> brankou se šťastným koncem. Až teprve v polovině poločasu  domácí z kopačky Pilaře poprvé vážněji ohrozili přízemní střelou hostujícího brankáře Brzáka. Ve 24. minutě vyslal střelu těžkého kalibru na branku hostu z pravé strany Toman, ale míč se zastavil na tělo jednoho z obránců. Ve 24. minutě v době, kdy jsme zjistili, že soupeř se sám neporazí, se do rány umístěnou střelou ze 17 metrů opřel Malý a šli jsme se vedení 1:0. Ve 34. minutě jsme se prosadili i z volného přímého kopu. Hlavou zakončoval Mencl na 2:0.  Zdálo se, že se dostáváme do té správné pohody, která ale rychle skončila. Středem naší obrany prošel </a:t>
            </a:r>
            <a:r>
              <a:rPr lang="cs-CZ" sz="1100" b="0" dirty="0" err="1" smtClean="0">
                <a:latin typeface="Arial" pitchFamily="34" charset="0"/>
                <a:cs typeface="Arial" pitchFamily="34" charset="0"/>
              </a:rPr>
              <a:t>Böser</a:t>
            </a:r>
            <a:r>
              <a:rPr lang="cs-CZ" sz="1100" b="0" dirty="0" smtClean="0">
                <a:latin typeface="Arial" pitchFamily="34" charset="0"/>
                <a:cs typeface="Arial" pitchFamily="34" charset="0"/>
              </a:rPr>
              <a:t> a snížil na 1:2. Hosté, kteří do tohoto zápasu zvítězili pouze jednou, zjistili, že </a:t>
            </a:r>
            <a:r>
              <a:rPr lang="cs-CZ" sz="1100" b="0" dirty="0" err="1" smtClean="0">
                <a:latin typeface="Arial" pitchFamily="34" charset="0"/>
                <a:cs typeface="Arial" pitchFamily="34" charset="0"/>
              </a:rPr>
              <a:t>Štětí</a:t>
            </a:r>
            <a:r>
              <a:rPr lang="cs-CZ" sz="1100" b="0" dirty="0" smtClean="0">
                <a:latin typeface="Arial" pitchFamily="34" charset="0"/>
                <a:cs typeface="Arial" pitchFamily="34" charset="0"/>
              </a:rPr>
              <a:t>, které doma každého jasně poráží, není až tak neporazitelné. Druhou půli sice zahájil Pilař hezkou střelou, ale ve větší šanci se ocitli hosté ve 48. minutě, kdy </a:t>
            </a:r>
            <a:r>
              <a:rPr lang="cs-CZ" sz="1100" b="0" dirty="0" err="1" smtClean="0">
                <a:latin typeface="Arial" pitchFamily="34" charset="0"/>
                <a:cs typeface="Arial" pitchFamily="34" charset="0"/>
              </a:rPr>
              <a:t>Poráč</a:t>
            </a:r>
            <a:r>
              <a:rPr lang="cs-CZ" sz="1100" b="0" dirty="0" smtClean="0">
                <a:latin typeface="Arial" pitchFamily="34" charset="0"/>
                <a:cs typeface="Arial" pitchFamily="34" charset="0"/>
              </a:rPr>
              <a:t> po chybné nedůrazné rozehrávce vyslal do brejku hráče hostů a likvidovat jeho střelu musel </a:t>
            </a:r>
            <a:r>
              <a:rPr lang="cs-CZ" sz="1100" b="0" dirty="0" err="1" smtClean="0">
                <a:latin typeface="Arial" pitchFamily="34" charset="0"/>
                <a:cs typeface="Arial" pitchFamily="34" charset="0"/>
              </a:rPr>
              <a:t>Bánovčin</a:t>
            </a:r>
            <a:r>
              <a:rPr lang="cs-CZ" sz="1100" b="0" dirty="0" smtClean="0">
                <a:latin typeface="Arial" pitchFamily="34" charset="0"/>
                <a:cs typeface="Arial" pitchFamily="34" charset="0"/>
              </a:rPr>
              <a:t>. Zvýšení náskoku měl na hlavě Stehlík, ale balón po centru Jiřího Vaňka netrefil ideálně. Na opačné straně hřiště proletěl míč těsně kolem naší levé tyčky. Ještě klika, že ho nikdo z hráčů soupeře netrefil. To už se do hry zapojil dorostenec Marek. V 81. minutě se chystal zakončovat levou nohou, ale v rozhodujícím okamžiku mu míč ukopl protihráč.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9752013" y="7004050"/>
            <a:ext cx="53498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8" name="TextovéPole 7"/>
          <p:cNvSpPr txBox="1"/>
          <p:nvPr/>
        </p:nvSpPr>
        <p:spPr>
          <a:xfrm>
            <a:off x="5503540" y="163116"/>
            <a:ext cx="4783460" cy="6786473"/>
          </a:xfrm>
          <a:prstGeom prst="rect">
            <a:avLst/>
          </a:prstGeom>
          <a:noFill/>
          <a:ln>
            <a:solidFill>
              <a:schemeClr val="accent1">
                <a:lumMod val="20000"/>
                <a:lumOff val="80000"/>
              </a:schemeClr>
            </a:solidFill>
          </a:ln>
        </p:spPr>
        <p:txBody>
          <a:bodyPr wrap="square">
            <a:spAutoFit/>
            <a:scene3d>
              <a:camera prst="orthographicFront"/>
              <a:lightRig rig="threePt" dir="t"/>
            </a:scene3d>
            <a:sp3d extrusionH="57150">
              <a:extrusionClr>
                <a:srgbClr val="006600"/>
              </a:extrusionClr>
            </a:sp3d>
          </a:bodyPr>
          <a:lstStyle/>
          <a:p>
            <a:pPr algn="ctr" eaLnBrk="0" hangingPunct="0">
              <a:defRPr/>
            </a:pPr>
            <a:r>
              <a:rPr lang="cs-CZ" sz="2800" u="sng" dirty="0">
                <a:ln>
                  <a:noFill/>
                  <a:prstDash val="solid"/>
                </a:ln>
                <a:solidFill>
                  <a:srgbClr val="CC0066"/>
                </a:solidFill>
                <a:effectLst>
                  <a:outerShdw blurRad="38100" dist="38100" dir="2700000" algn="tl">
                    <a:srgbClr val="000000">
                      <a:alpha val="43137"/>
                    </a:srgbClr>
                  </a:outerShdw>
                </a:effectLst>
                <a:latin typeface="Centaur" pitchFamily="18" charset="0"/>
                <a:cs typeface="Arial" pitchFamily="34" charset="0"/>
              </a:rPr>
              <a:t>Vážení sportovní přátelé</a:t>
            </a:r>
          </a:p>
          <a:p>
            <a:pPr eaLnBrk="0" hangingPunct="0">
              <a:defRPr/>
            </a:pPr>
            <a:r>
              <a:rPr lang="cs-CZ" sz="1100" i="1" dirty="0">
                <a:solidFill>
                  <a:srgbClr val="333399"/>
                </a:solidFill>
                <a:effectLst>
                  <a:outerShdw blurRad="38100" dist="38100" dir="2700000" algn="tl">
                    <a:srgbClr val="000000">
                      <a:alpha val="43137"/>
                    </a:srgbClr>
                  </a:outerShdw>
                </a:effectLst>
                <a:latin typeface="Arial" pitchFamily="34" charset="0"/>
                <a:cs typeface="Arial" pitchFamily="34" charset="0"/>
              </a:rPr>
              <a:t>      </a:t>
            </a:r>
            <a:r>
              <a:rPr lang="cs-CZ" sz="1100" i="1"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máme pro vás radostnou zprávu, kterou už asi ale znáte. A mužstvo dospělých  přivezlo minulý týden 3 body z Neratovic. Nečekané se stalo skutečností. Všichni, kdo zápas viděli uznale chválili a mužstvo v porovnání s utkáním proti </a:t>
            </a:r>
            <a:r>
              <a:rPr lang="cs-CZ" sz="1100" i="1" dirty="0" err="1" smtClean="0">
                <a:solidFill>
                  <a:srgbClr val="333399"/>
                </a:solidFill>
                <a:effectLst>
                  <a:outerShdw blurRad="38100" dist="38100" dir="2700000" algn="tl">
                    <a:srgbClr val="000000">
                      <a:alpha val="43137"/>
                    </a:srgbClr>
                  </a:outerShdw>
                </a:effectLst>
                <a:latin typeface="Arial" pitchFamily="34" charset="0"/>
                <a:cs typeface="Arial" pitchFamily="34" charset="0"/>
              </a:rPr>
              <a:t>Brozanům</a:t>
            </a:r>
            <a:r>
              <a:rPr lang="cs-CZ" sz="1100" i="1"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 nepoznávali. Hráči do zápasu přistoupili s maximální mírou zodpovědnosti a chutí překvapit fotbalovou veřejnost. Sestava doznala několika změn, a jak se ukázalo přineslo to své ovoce. Ovládli jsme střed hřiště, dařila se kombinace a všechny branky, které jsme vstřelili lahodily oku diváka. Utkání mělo i zvláštní náboj, který v Mělnickém deníku prezentovaly Neratovice, když připomínaly, že např. Tichý a </a:t>
            </a:r>
            <a:r>
              <a:rPr lang="cs-CZ" sz="1100" i="1" dirty="0" err="1" smtClean="0">
                <a:solidFill>
                  <a:srgbClr val="333399"/>
                </a:solidFill>
                <a:effectLst>
                  <a:outerShdw blurRad="38100" dist="38100" dir="2700000" algn="tl">
                    <a:srgbClr val="000000">
                      <a:alpha val="43137"/>
                    </a:srgbClr>
                  </a:outerShdw>
                </a:effectLst>
                <a:latin typeface="Arial" pitchFamily="34" charset="0"/>
                <a:cs typeface="Arial" pitchFamily="34" charset="0"/>
              </a:rPr>
              <a:t>Michovský</a:t>
            </a:r>
            <a:r>
              <a:rPr lang="cs-CZ" sz="1100" i="1"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 prošli jejich líhní.Už ale nekomentovaly, že Sláva Tichý poslední rok dorosteneckého věku působil už ve </a:t>
            </a:r>
            <a:r>
              <a:rPr lang="cs-CZ" sz="1100" i="1" dirty="0" err="1" smtClean="0">
                <a:solidFill>
                  <a:srgbClr val="333399"/>
                </a:solidFill>
                <a:effectLst>
                  <a:outerShdw blurRad="38100" dist="38100" dir="2700000" algn="tl">
                    <a:srgbClr val="000000">
                      <a:alpha val="43137"/>
                    </a:srgbClr>
                  </a:outerShdw>
                </a:effectLst>
                <a:latin typeface="Arial" pitchFamily="34" charset="0"/>
                <a:cs typeface="Arial" pitchFamily="34" charset="0"/>
              </a:rPr>
              <a:t>Štětí</a:t>
            </a:r>
            <a:r>
              <a:rPr lang="cs-CZ" sz="1100" i="1"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 a Vašek </a:t>
            </a:r>
            <a:r>
              <a:rPr lang="cs-CZ" sz="1100" i="1" dirty="0" err="1" smtClean="0">
                <a:solidFill>
                  <a:srgbClr val="333399"/>
                </a:solidFill>
                <a:effectLst>
                  <a:outerShdw blurRad="38100" dist="38100" dir="2700000" algn="tl">
                    <a:srgbClr val="000000">
                      <a:alpha val="43137"/>
                    </a:srgbClr>
                  </a:outerShdw>
                </a:effectLst>
                <a:latin typeface="Arial" pitchFamily="34" charset="0"/>
                <a:cs typeface="Arial" pitchFamily="34" charset="0"/>
              </a:rPr>
              <a:t>Michovský</a:t>
            </a:r>
            <a:r>
              <a:rPr lang="cs-CZ" sz="1100" i="1"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 dostal mezi dospělými příležitost ve </a:t>
            </a:r>
            <a:r>
              <a:rPr lang="cs-CZ" sz="1100" i="1" dirty="0" err="1" smtClean="0">
                <a:solidFill>
                  <a:srgbClr val="333399"/>
                </a:solidFill>
                <a:effectLst>
                  <a:outerShdw blurRad="38100" dist="38100" dir="2700000" algn="tl">
                    <a:srgbClr val="000000">
                      <a:alpha val="43137"/>
                    </a:srgbClr>
                  </a:outerShdw>
                </a:effectLst>
                <a:latin typeface="Arial" pitchFamily="34" charset="0"/>
                <a:cs typeface="Arial" pitchFamily="34" charset="0"/>
              </a:rPr>
              <a:t>Štětí</a:t>
            </a:r>
            <a:r>
              <a:rPr lang="cs-CZ" sz="1100" i="1"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 když o něj Neratovice zase až tak velký zájem </a:t>
            </a:r>
            <a:r>
              <a:rPr lang="cs-CZ" sz="1100" i="1" dirty="0" err="1" smtClean="0">
                <a:solidFill>
                  <a:srgbClr val="333399"/>
                </a:solidFill>
                <a:effectLst>
                  <a:outerShdw blurRad="38100" dist="38100" dir="2700000" algn="tl">
                    <a:srgbClr val="000000">
                      <a:alpha val="43137"/>
                    </a:srgbClr>
                  </a:outerShdw>
                </a:effectLst>
                <a:latin typeface="Arial" pitchFamily="34" charset="0"/>
                <a:cs typeface="Arial" pitchFamily="34" charset="0"/>
              </a:rPr>
              <a:t>neměliy</a:t>
            </a:r>
            <a:r>
              <a:rPr lang="cs-CZ" sz="1100" i="1"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 Ve </a:t>
            </a:r>
            <a:r>
              <a:rPr lang="cs-CZ" sz="1100" i="1" dirty="0" err="1" smtClean="0">
                <a:solidFill>
                  <a:srgbClr val="333399"/>
                </a:solidFill>
                <a:effectLst>
                  <a:outerShdw blurRad="38100" dist="38100" dir="2700000" algn="tl">
                    <a:srgbClr val="000000">
                      <a:alpha val="43137"/>
                    </a:srgbClr>
                  </a:outerShdw>
                </a:effectLst>
                <a:latin typeface="Arial" pitchFamily="34" charset="0"/>
                <a:cs typeface="Arial" pitchFamily="34" charset="0"/>
              </a:rPr>
              <a:t>Štětí</a:t>
            </a:r>
            <a:r>
              <a:rPr lang="cs-CZ" sz="1100" i="1"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 na jaře  z Neratovic hostuje i Josef </a:t>
            </a:r>
            <a:r>
              <a:rPr lang="cs-CZ" sz="1100" i="1" dirty="0" err="1" smtClean="0">
                <a:solidFill>
                  <a:srgbClr val="333399"/>
                </a:solidFill>
                <a:effectLst>
                  <a:outerShdw blurRad="38100" dist="38100" dir="2700000" algn="tl">
                    <a:srgbClr val="000000">
                      <a:alpha val="43137"/>
                    </a:srgbClr>
                  </a:outerShdw>
                </a:effectLst>
                <a:latin typeface="Arial" pitchFamily="34" charset="0"/>
                <a:cs typeface="Arial" pitchFamily="34" charset="0"/>
              </a:rPr>
              <a:t>Gabčo</a:t>
            </a:r>
            <a:r>
              <a:rPr lang="cs-CZ" sz="1100" i="1"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 junior, který byl v minulém zápase vyloučen a proti mateřskému klubu nemohl nastoupit. Náš soupeř nezapomněl připomenout, že bylo stejně dohodnuto, že proti nim na trávník nevyběhne. Co ještě k tomuto zápasu říci. Snad jen to, že naše jasné vítězství 3:0 vzbudilo určité pochyby, které byly sem tam slyšet. Kdo však ví, jaká rivalita byla na obou stranách před utkáním, by taková slova těžko pronášel. K tomu, když si ještě vzpomeneme na podzimní střetnutí ve </a:t>
            </a:r>
            <a:r>
              <a:rPr lang="cs-CZ" sz="1100" i="1" dirty="0" err="1" smtClean="0">
                <a:solidFill>
                  <a:srgbClr val="333399"/>
                </a:solidFill>
                <a:effectLst>
                  <a:outerShdw blurRad="38100" dist="38100" dir="2700000" algn="tl">
                    <a:srgbClr val="000000">
                      <a:alpha val="43137"/>
                    </a:srgbClr>
                  </a:outerShdw>
                </a:effectLst>
                <a:latin typeface="Arial" pitchFamily="34" charset="0"/>
                <a:cs typeface="Arial" pitchFamily="34" charset="0"/>
              </a:rPr>
              <a:t>Štětí</a:t>
            </a:r>
            <a:r>
              <a:rPr lang="cs-CZ" sz="1100" i="1"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 tak je jasné, že si obě mužstva nenechají vůbec nic. Zklamání ale i vztek po zápase na straně domácích bylo nepřehlédnutelné.  Navíc je to i neférové vůči hráčům </a:t>
            </a:r>
            <a:r>
              <a:rPr lang="cs-CZ" sz="1100" i="1" dirty="0" err="1" smtClean="0">
                <a:solidFill>
                  <a:srgbClr val="333399"/>
                </a:solidFill>
                <a:effectLst>
                  <a:outerShdw blurRad="38100" dist="38100" dir="2700000" algn="tl">
                    <a:srgbClr val="000000">
                      <a:alpha val="43137"/>
                    </a:srgbClr>
                  </a:outerShdw>
                </a:effectLst>
                <a:latin typeface="Arial" pitchFamily="34" charset="0"/>
                <a:cs typeface="Arial" pitchFamily="34" charset="0"/>
              </a:rPr>
              <a:t>Štětí</a:t>
            </a:r>
            <a:r>
              <a:rPr lang="cs-CZ" sz="1100" i="1"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 kteří předvedli skvělý výkon a domácí jasně přehráli. Je to naše druhé jarní vítězství a obou jsme se dočkali na hřišti soupeře. Doma je naše bilance hodně slabá. Napravit se to pokusíme dnes v zápase s Chomutovem, který potřebuje body stejně jako naše mužstvo. Před týdnem doma jasně porazil dalšího aspiranta na sestup </a:t>
            </a:r>
            <a:r>
              <a:rPr lang="cs-CZ" sz="1100" i="1" dirty="0" err="1" smtClean="0">
                <a:solidFill>
                  <a:srgbClr val="333399"/>
                </a:solidFill>
                <a:effectLst>
                  <a:outerShdw blurRad="38100" dist="38100" dir="2700000" algn="tl">
                    <a:srgbClr val="000000">
                      <a:alpha val="43137"/>
                    </a:srgbClr>
                  </a:outerShdw>
                </a:effectLst>
                <a:latin typeface="Arial" pitchFamily="34" charset="0"/>
                <a:cs typeface="Arial" pitchFamily="34" charset="0"/>
              </a:rPr>
              <a:t>Litol</a:t>
            </a:r>
            <a:r>
              <a:rPr lang="cs-CZ" sz="1100" i="1"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 Trenér Přemysl </a:t>
            </a:r>
            <a:r>
              <a:rPr lang="cs-CZ" sz="1100" i="1" dirty="0" err="1" smtClean="0">
                <a:solidFill>
                  <a:srgbClr val="333399"/>
                </a:solidFill>
                <a:effectLst>
                  <a:outerShdw blurRad="38100" dist="38100" dir="2700000" algn="tl">
                    <a:srgbClr val="000000">
                      <a:alpha val="43137"/>
                    </a:srgbClr>
                  </a:outerShdw>
                </a:effectLst>
                <a:latin typeface="Arial" pitchFamily="34" charset="0"/>
                <a:cs typeface="Arial" pitchFamily="34" charset="0"/>
              </a:rPr>
              <a:t>Bičovský</a:t>
            </a:r>
            <a:r>
              <a:rPr lang="cs-CZ" sz="1100" i="1"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 výkon svého mužstva chválil a novinářům odpovídal, že s touto hrou ve </a:t>
            </a:r>
            <a:r>
              <a:rPr lang="cs-CZ" sz="1100" i="1" dirty="0" err="1" smtClean="0">
                <a:solidFill>
                  <a:srgbClr val="333399"/>
                </a:solidFill>
                <a:effectLst>
                  <a:outerShdw blurRad="38100" dist="38100" dir="2700000" algn="tl">
                    <a:srgbClr val="000000">
                      <a:alpha val="43137"/>
                    </a:srgbClr>
                  </a:outerShdw>
                </a:effectLst>
                <a:latin typeface="Arial" pitchFamily="34" charset="0"/>
                <a:cs typeface="Arial" pitchFamily="34" charset="0"/>
              </a:rPr>
              <a:t>Štětí</a:t>
            </a:r>
            <a:r>
              <a:rPr lang="cs-CZ" sz="1100" i="1"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 jeho svěřenci uspějí. Byli by jsme však rádi, kdyby mu tato prognóza nevyšla a důležité body zůstaly ve </a:t>
            </a:r>
            <a:r>
              <a:rPr lang="cs-CZ" sz="1100" i="1" dirty="0" err="1" smtClean="0">
                <a:solidFill>
                  <a:srgbClr val="333399"/>
                </a:solidFill>
                <a:effectLst>
                  <a:outerShdw blurRad="38100" dist="38100" dir="2700000" algn="tl">
                    <a:srgbClr val="000000">
                      <a:alpha val="43137"/>
                    </a:srgbClr>
                  </a:outerShdw>
                </a:effectLst>
                <a:latin typeface="Arial" pitchFamily="34" charset="0"/>
                <a:cs typeface="Arial" pitchFamily="34" charset="0"/>
              </a:rPr>
              <a:t>Štětí</a:t>
            </a:r>
            <a:r>
              <a:rPr lang="cs-CZ" sz="1100" i="1"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 </a:t>
            </a:r>
          </a:p>
          <a:p>
            <a:pPr eaLnBrk="0" hangingPunct="0">
              <a:defRPr/>
            </a:pPr>
            <a:r>
              <a:rPr lang="cs-CZ" sz="1100" i="1"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     Všem divákům přejeme hezký fotbalový zážitek. Fanděte slušně, sportovně a na rozhodčí nepokřikujte. Věříme, že jste po posledním nevydařeném zápase proti </a:t>
            </a:r>
            <a:r>
              <a:rPr lang="cs-CZ" sz="1100" i="1" dirty="0" err="1" smtClean="0">
                <a:solidFill>
                  <a:srgbClr val="333399"/>
                </a:solidFill>
                <a:effectLst>
                  <a:outerShdw blurRad="38100" dist="38100" dir="2700000" algn="tl">
                    <a:srgbClr val="000000">
                      <a:alpha val="43137"/>
                    </a:srgbClr>
                  </a:outerShdw>
                </a:effectLst>
                <a:latin typeface="Arial" pitchFamily="34" charset="0"/>
                <a:cs typeface="Arial" pitchFamily="34" charset="0"/>
              </a:rPr>
              <a:t>Brozanům</a:t>
            </a:r>
            <a:r>
              <a:rPr lang="cs-CZ" sz="1100" i="1"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 na naše hráče nezanevřeli a dnes se dočkáme prvního jarního domácího vítězství.</a:t>
            </a:r>
          </a:p>
        </p:txBody>
      </p:sp>
      <p:sp>
        <p:nvSpPr>
          <p:cNvPr id="12" name="TextovéPole 11"/>
          <p:cNvSpPr txBox="1"/>
          <p:nvPr/>
        </p:nvSpPr>
        <p:spPr>
          <a:xfrm>
            <a:off x="246956" y="163116"/>
            <a:ext cx="4279404" cy="1323439"/>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6">
                <a:lumMod val="50000"/>
              </a:schemeClr>
            </a:solidFill>
          </a:ln>
        </p:spPr>
        <p:txBody>
          <a:bodyPr wrap="square" rtlCol="0">
            <a:spAutoFit/>
          </a:bodyPr>
          <a:lstStyle/>
          <a:p>
            <a:pPr algn="ctr"/>
            <a:r>
              <a:rPr lang="cs-CZ" sz="2000" dirty="0" smtClean="0">
                <a:solidFill>
                  <a:srgbClr val="009900"/>
                </a:solidFill>
                <a:effectLst>
                  <a:outerShdw blurRad="38100" dist="38100" dir="2700000" algn="tl">
                    <a:srgbClr val="000000">
                      <a:alpha val="43137"/>
                    </a:srgbClr>
                  </a:outerShdw>
                </a:effectLst>
                <a:latin typeface="Arial Black" pitchFamily="34" charset="0"/>
                <a:ea typeface="BatangChe" pitchFamily="49" charset="-127"/>
              </a:rPr>
              <a:t>Mladší přípravka se na jaře poprvé představila v okresním přeboru ve </a:t>
            </a:r>
            <a:r>
              <a:rPr lang="cs-CZ" sz="2000" dirty="0" err="1" smtClean="0">
                <a:solidFill>
                  <a:srgbClr val="009900"/>
                </a:solidFill>
                <a:effectLst>
                  <a:outerShdw blurRad="38100" dist="38100" dir="2700000" algn="tl">
                    <a:srgbClr val="000000">
                      <a:alpha val="43137"/>
                    </a:srgbClr>
                  </a:outerShdw>
                </a:effectLst>
                <a:latin typeface="Arial Black" pitchFamily="34" charset="0"/>
                <a:ea typeface="BatangChe" pitchFamily="49" charset="-127"/>
              </a:rPr>
              <a:t>Štětí</a:t>
            </a:r>
            <a:r>
              <a:rPr lang="cs-CZ" sz="2000" dirty="0" smtClean="0">
                <a:solidFill>
                  <a:srgbClr val="009900"/>
                </a:solidFill>
                <a:effectLst>
                  <a:outerShdw blurRad="38100" dist="38100" dir="2700000" algn="tl">
                    <a:srgbClr val="000000">
                      <a:alpha val="43137"/>
                    </a:srgbClr>
                  </a:outerShdw>
                </a:effectLst>
                <a:latin typeface="Arial Black" pitchFamily="34" charset="0"/>
                <a:ea typeface="BatangChe" pitchFamily="49" charset="-127"/>
              </a:rPr>
              <a:t> a skončila na 2. místě</a:t>
            </a:r>
            <a:endParaRPr lang="cs-CZ" sz="2000" dirty="0">
              <a:solidFill>
                <a:srgbClr val="009900"/>
              </a:solidFill>
              <a:effectLst>
                <a:outerShdw blurRad="38100" dist="38100" dir="2700000" algn="tl">
                  <a:srgbClr val="000000">
                    <a:alpha val="43137"/>
                  </a:srgbClr>
                </a:outerShdw>
              </a:effectLst>
              <a:latin typeface="Arial Black" pitchFamily="34" charset="0"/>
              <a:ea typeface="BatangChe" pitchFamily="49" charset="-127"/>
            </a:endParaRPr>
          </a:p>
        </p:txBody>
      </p:sp>
      <p:pic>
        <p:nvPicPr>
          <p:cNvPr id="16" name="Picture 106"/>
          <p:cNvPicPr>
            <a:picLocks noChangeAspect="1" noChangeArrowheads="1"/>
          </p:cNvPicPr>
          <p:nvPr/>
        </p:nvPicPr>
        <p:blipFill>
          <a:blip r:embed="rId3" cstate="print"/>
          <a:srcRect/>
          <a:stretch>
            <a:fillRect/>
          </a:stretch>
        </p:blipFill>
        <p:spPr bwMode="auto">
          <a:xfrm>
            <a:off x="174948" y="1675284"/>
            <a:ext cx="4332734" cy="2160240"/>
          </a:xfrm>
          <a:prstGeom prst="rect">
            <a:avLst/>
          </a:prstGeom>
          <a:noFill/>
          <a:ln w="9525">
            <a:noFill/>
            <a:miter lim="800000"/>
            <a:headEnd/>
            <a:tailEnd/>
          </a:ln>
        </p:spPr>
      </p:pic>
      <p:pic>
        <p:nvPicPr>
          <p:cNvPr id="17" name="Picture 107"/>
          <p:cNvPicPr>
            <a:picLocks noChangeAspect="1" noChangeArrowheads="1"/>
          </p:cNvPicPr>
          <p:nvPr/>
        </p:nvPicPr>
        <p:blipFill>
          <a:blip r:embed="rId4" cstate="print"/>
          <a:srcRect/>
          <a:stretch>
            <a:fillRect/>
          </a:stretch>
        </p:blipFill>
        <p:spPr bwMode="auto">
          <a:xfrm>
            <a:off x="174948" y="3979540"/>
            <a:ext cx="4265315" cy="2982491"/>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Text Box 1059"/>
          <p:cNvSpPr txBox="1">
            <a:spLocks noChangeArrowheads="1"/>
          </p:cNvSpPr>
          <p:nvPr/>
        </p:nvSpPr>
        <p:spPr bwMode="auto">
          <a:xfrm>
            <a:off x="390525" y="1027113"/>
            <a:ext cx="182563" cy="279400"/>
          </a:xfrm>
          <a:prstGeom prst="rect">
            <a:avLst/>
          </a:prstGeom>
          <a:noFill/>
          <a:ln w="76200">
            <a:noFill/>
            <a:miter lim="800000"/>
            <a:headEnd/>
            <a:tailEnd/>
          </a:ln>
        </p:spPr>
        <p:txBody>
          <a:bodyPr wrap="none" lIns="89986" tIns="46792" rIns="89986" bIns="46792">
            <a:spAutoFit/>
          </a:bodyPr>
          <a:lstStyle/>
          <a:p>
            <a:pPr eaLnBrk="0" hangingPunct="0"/>
            <a:endParaRPr lang="cs-CZ" u="sng" dirty="0">
              <a:latin typeface="Baskerville Old Face" pitchFamily="18" charset="0"/>
            </a:endParaRPr>
          </a:p>
        </p:txBody>
      </p:sp>
      <p:graphicFrame>
        <p:nvGraphicFramePr>
          <p:cNvPr id="6" name="Tabulka 5"/>
          <p:cNvGraphicFramePr>
            <a:graphicFrameLocks noGrp="1"/>
          </p:cNvGraphicFramePr>
          <p:nvPr/>
        </p:nvGraphicFramePr>
        <p:xfrm>
          <a:off x="318964" y="1387252"/>
          <a:ext cx="4752528" cy="510540"/>
        </p:xfrm>
        <a:graphic>
          <a:graphicData uri="http://schemas.openxmlformats.org/drawingml/2006/table">
            <a:tbl>
              <a:tblPr/>
              <a:tblGrid>
                <a:gridCol w="694420">
                  <a:extLst>
                    <a:ext uri="{9D8B030D-6E8A-4147-A177-3AD203B41FA5}">
                      <a16:colId xmlns:a16="http://schemas.microsoft.com/office/drawing/2014/main" val="20000"/>
                    </a:ext>
                  </a:extLst>
                </a:gridCol>
                <a:gridCol w="1136856">
                  <a:extLst>
                    <a:ext uri="{9D8B030D-6E8A-4147-A177-3AD203B41FA5}">
                      <a16:colId xmlns:a16="http://schemas.microsoft.com/office/drawing/2014/main" val="20001"/>
                    </a:ext>
                  </a:extLst>
                </a:gridCol>
                <a:gridCol w="1418140">
                  <a:extLst>
                    <a:ext uri="{9D8B030D-6E8A-4147-A177-3AD203B41FA5}">
                      <a16:colId xmlns:a16="http://schemas.microsoft.com/office/drawing/2014/main" val="20002"/>
                    </a:ext>
                  </a:extLst>
                </a:gridCol>
                <a:gridCol w="1503112">
                  <a:extLst>
                    <a:ext uri="{9D8B030D-6E8A-4147-A177-3AD203B41FA5}">
                      <a16:colId xmlns:a16="http://schemas.microsoft.com/office/drawing/2014/main" val="20003"/>
                    </a:ext>
                  </a:extLst>
                </a:gridCol>
              </a:tblGrid>
              <a:tr h="255270">
                <a:tc>
                  <a:txBody>
                    <a:bodyPr/>
                    <a:lstStyle/>
                    <a:p>
                      <a:pPr algn="ctr" fontAlgn="ctr"/>
                      <a:r>
                        <a:rPr lang="cs-CZ" sz="1100" b="1" i="0" u="none" strike="noStrike" dirty="0" smtClean="0">
                          <a:solidFill>
                            <a:srgbClr val="000000"/>
                          </a:solidFill>
                          <a:latin typeface="Arial"/>
                        </a:rPr>
                        <a:t>19.4.2014</a:t>
                      </a:r>
                      <a:endParaRPr lang="cs-CZ" sz="1100" b="1" i="0" u="none" strike="noStrike" dirty="0">
                        <a:solidFill>
                          <a:srgbClr val="000000"/>
                        </a:solidFill>
                        <a:latin typeface="Arial"/>
                      </a:endParaRPr>
                    </a:p>
                  </a:txBody>
                  <a:tcPr marL="9525" marR="9525" marT="9525" marB="0" anchor="ctr">
                    <a:lnL>
                      <a:noFill/>
                    </a:lnL>
                    <a:lnR>
                      <a:noFill/>
                    </a:lnR>
                    <a:lnT>
                      <a:noFill/>
                    </a:lnT>
                    <a:lnB>
                      <a:noFill/>
                    </a:lnB>
                    <a:solidFill>
                      <a:srgbClr val="33CC33"/>
                    </a:solidFill>
                  </a:tcPr>
                </a:tc>
                <a:tc>
                  <a:txBody>
                    <a:bodyPr/>
                    <a:lstStyle/>
                    <a:p>
                      <a:pPr algn="ctr" fontAlgn="ctr"/>
                      <a:r>
                        <a:rPr lang="cs-CZ" sz="1400" b="1" i="0" u="none" strike="noStrike" dirty="0">
                          <a:solidFill>
                            <a:srgbClr val="000000"/>
                          </a:solidFill>
                          <a:latin typeface="Arial"/>
                        </a:rPr>
                        <a:t>SK Štětí</a:t>
                      </a:r>
                    </a:p>
                  </a:txBody>
                  <a:tcPr marL="9525" marR="9525" marT="9525" marB="0" anchor="ctr">
                    <a:lnL>
                      <a:noFill/>
                    </a:lnL>
                    <a:lnR>
                      <a:noFill/>
                    </a:lnR>
                    <a:lnT>
                      <a:noFill/>
                    </a:lnT>
                    <a:lnB>
                      <a:noFill/>
                    </a:lnB>
                    <a:solidFill>
                      <a:srgbClr val="33CC33"/>
                    </a:solidFill>
                  </a:tcPr>
                </a:tc>
                <a:tc>
                  <a:txBody>
                    <a:bodyPr/>
                    <a:lstStyle/>
                    <a:p>
                      <a:pPr algn="ctr" fontAlgn="ctr"/>
                      <a:r>
                        <a:rPr lang="cs-CZ" sz="1400" b="1" i="0" u="none" strike="noStrike" dirty="0">
                          <a:solidFill>
                            <a:srgbClr val="000000"/>
                          </a:solidFill>
                          <a:latin typeface="Arial"/>
                        </a:rPr>
                        <a:t> </a:t>
                      </a:r>
                      <a:r>
                        <a:rPr lang="cs-CZ" sz="1400" b="1" i="0" u="none" strike="noStrike" dirty="0" smtClean="0">
                          <a:solidFill>
                            <a:srgbClr val="000000"/>
                          </a:solidFill>
                          <a:latin typeface="Arial"/>
                        </a:rPr>
                        <a:t>Sokol </a:t>
                      </a:r>
                      <a:r>
                        <a:rPr lang="cs-CZ" sz="1400" b="1" i="0" u="none" strike="noStrike" dirty="0" err="1" smtClean="0">
                          <a:solidFill>
                            <a:srgbClr val="000000"/>
                          </a:solidFill>
                          <a:latin typeface="Arial"/>
                        </a:rPr>
                        <a:t>Brozany</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33CC33"/>
                    </a:solidFill>
                  </a:tcPr>
                </a:tc>
                <a:tc>
                  <a:txBody>
                    <a:bodyPr/>
                    <a:lstStyle/>
                    <a:p>
                      <a:pPr algn="ctr" fontAlgn="ctr"/>
                      <a:r>
                        <a:rPr lang="cs-CZ" sz="1400" b="1" i="0" u="none" strike="noStrike" dirty="0" smtClean="0">
                          <a:solidFill>
                            <a:srgbClr val="000000"/>
                          </a:solidFill>
                          <a:latin typeface="Arial"/>
                        </a:rPr>
                        <a:t>0:4</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33CC33"/>
                    </a:solidFill>
                  </a:tcPr>
                </a:tc>
                <a:extLst>
                  <a:ext uri="{0D108BD9-81ED-4DB2-BD59-A6C34878D82A}">
                    <a16:rowId xmlns:a16="http://schemas.microsoft.com/office/drawing/2014/main" val="10000"/>
                  </a:ext>
                </a:extLst>
              </a:tr>
              <a:tr h="255270">
                <a:tc>
                  <a:txBody>
                    <a:bodyPr/>
                    <a:lstStyle/>
                    <a:p>
                      <a:pPr algn="ctr" fontAlgn="ctr"/>
                      <a:r>
                        <a:rPr lang="cs-CZ" sz="1100" b="1" i="0" u="none" strike="noStrike" dirty="0" smtClean="0">
                          <a:solidFill>
                            <a:srgbClr val="000000"/>
                          </a:solidFill>
                          <a:latin typeface="Arial"/>
                        </a:rPr>
                        <a:t>27.4.2014</a:t>
                      </a:r>
                      <a:endParaRPr lang="cs-CZ" sz="1100" b="1"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tc>
                  <a:txBody>
                    <a:bodyPr/>
                    <a:lstStyle/>
                    <a:p>
                      <a:pPr algn="ctr" fontAlgn="ctr"/>
                      <a:r>
                        <a:rPr lang="cs-CZ" sz="1400" b="1" i="0" u="none" strike="noStrike" dirty="0" smtClean="0">
                          <a:solidFill>
                            <a:srgbClr val="000000"/>
                          </a:solidFill>
                          <a:latin typeface="Arial"/>
                        </a:rPr>
                        <a:t>Neratovice</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tc>
                  <a:txBody>
                    <a:bodyPr/>
                    <a:lstStyle/>
                    <a:p>
                      <a:pPr algn="ctr" fontAlgn="ctr"/>
                      <a:r>
                        <a:rPr lang="cs-CZ" sz="1400" b="1" i="0" u="none" strike="noStrike" dirty="0">
                          <a:solidFill>
                            <a:srgbClr val="000000"/>
                          </a:solidFill>
                          <a:latin typeface="Arial"/>
                        </a:rPr>
                        <a:t>SK Štětí</a:t>
                      </a:r>
                    </a:p>
                  </a:txBody>
                  <a:tcPr marL="9525" marR="9525" marT="9525" marB="0" anchor="ctr">
                    <a:lnL>
                      <a:noFill/>
                    </a:lnL>
                    <a:lnR>
                      <a:noFill/>
                    </a:lnR>
                    <a:lnT>
                      <a:noFill/>
                    </a:lnT>
                    <a:lnB>
                      <a:noFill/>
                    </a:lnB>
                    <a:solidFill>
                      <a:srgbClr val="FFCCFF"/>
                    </a:solidFill>
                  </a:tcPr>
                </a:tc>
                <a:tc>
                  <a:txBody>
                    <a:bodyPr/>
                    <a:lstStyle/>
                    <a:p>
                      <a:pPr algn="ctr" fontAlgn="ctr"/>
                      <a:r>
                        <a:rPr lang="cs-CZ" sz="1400" b="1" i="0" u="none" strike="noStrike" dirty="0" smtClean="0">
                          <a:solidFill>
                            <a:srgbClr val="000000"/>
                          </a:solidFill>
                          <a:latin typeface="Arial"/>
                        </a:rPr>
                        <a:t>0:3</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1"/>
                  </a:ext>
                </a:extLst>
              </a:tr>
            </a:tbl>
          </a:graphicData>
        </a:graphic>
      </p:graphicFrame>
      <p:sp>
        <p:nvSpPr>
          <p:cNvPr id="7" name="TextovéPole 6"/>
          <p:cNvSpPr txBox="1"/>
          <p:nvPr/>
        </p:nvSpPr>
        <p:spPr>
          <a:xfrm>
            <a:off x="246956" y="883196"/>
            <a:ext cx="4752528" cy="492443"/>
          </a:xfrm>
          <a:prstGeom prst="rect">
            <a:avLst/>
          </a:prstGeom>
          <a:noFill/>
        </p:spPr>
        <p:txBody>
          <a:bodyPr wrap="square" rtlCol="0">
            <a:spAutoFit/>
          </a:bodyPr>
          <a:lstStyle/>
          <a:p>
            <a:r>
              <a:rPr lang="cs-CZ" sz="1400" u="sng" dirty="0" smtClean="0">
                <a:effectLst>
                  <a:outerShdw blurRad="38100" dist="38100" dir="2700000" algn="tl">
                    <a:srgbClr val="000000">
                      <a:alpha val="43137"/>
                    </a:srgbClr>
                  </a:outerShdw>
                </a:effectLst>
                <a:latin typeface="Batang" pitchFamily="18" charset="-127"/>
                <a:ea typeface="Batang" pitchFamily="18" charset="-127"/>
              </a:rPr>
              <a:t>A mužstvo</a:t>
            </a:r>
            <a:r>
              <a:rPr lang="cs-CZ" dirty="0" smtClean="0">
                <a:effectLst>
                  <a:outerShdw blurRad="38100" dist="38100" dir="2700000" algn="tl">
                    <a:srgbClr val="000000">
                      <a:alpha val="43137"/>
                    </a:srgbClr>
                  </a:outerShdw>
                </a:effectLst>
                <a:latin typeface="Batang" pitchFamily="18" charset="-127"/>
                <a:ea typeface="Batang" pitchFamily="18" charset="-127"/>
              </a:rPr>
              <a:t>. Jako nebe a dudy tak zahrálo A mužstvo. Doma propadák s </a:t>
            </a:r>
            <a:r>
              <a:rPr lang="cs-CZ" dirty="0" err="1" smtClean="0">
                <a:effectLst>
                  <a:outerShdw blurRad="38100" dist="38100" dir="2700000" algn="tl">
                    <a:srgbClr val="000000">
                      <a:alpha val="43137"/>
                    </a:srgbClr>
                  </a:outerShdw>
                </a:effectLst>
                <a:latin typeface="Batang" pitchFamily="18" charset="-127"/>
                <a:ea typeface="Batang" pitchFamily="18" charset="-127"/>
              </a:rPr>
              <a:t>Brozany</a:t>
            </a:r>
            <a:r>
              <a:rPr lang="cs-CZ" dirty="0" smtClean="0">
                <a:effectLst>
                  <a:outerShdw blurRad="38100" dist="38100" dir="2700000" algn="tl">
                    <a:srgbClr val="000000">
                      <a:alpha val="43137"/>
                    </a:srgbClr>
                  </a:outerShdw>
                </a:effectLst>
                <a:latin typeface="Batang" pitchFamily="18" charset="-127"/>
                <a:ea typeface="Batang" pitchFamily="18" charset="-127"/>
              </a:rPr>
              <a:t> a pak skvělé představení v Neratovicích</a:t>
            </a:r>
            <a:endParaRPr lang="cs-CZ" sz="1050" dirty="0">
              <a:effectLst>
                <a:outerShdw blurRad="38100" dist="38100" dir="2700000" algn="tl">
                  <a:srgbClr val="000000">
                    <a:alpha val="43137"/>
                  </a:srgbClr>
                </a:outerShdw>
              </a:effectLst>
              <a:latin typeface="Batang" pitchFamily="18" charset="-127"/>
              <a:ea typeface="Batang" pitchFamily="18" charset="-127"/>
            </a:endParaRPr>
          </a:p>
        </p:txBody>
      </p:sp>
      <p:graphicFrame>
        <p:nvGraphicFramePr>
          <p:cNvPr id="8" name="Tabulka 7"/>
          <p:cNvGraphicFramePr>
            <a:graphicFrameLocks noGrp="1"/>
          </p:cNvGraphicFramePr>
          <p:nvPr/>
        </p:nvGraphicFramePr>
        <p:xfrm>
          <a:off x="318964" y="2611388"/>
          <a:ext cx="4608512" cy="510540"/>
        </p:xfrm>
        <a:graphic>
          <a:graphicData uri="http://schemas.openxmlformats.org/drawingml/2006/table">
            <a:tbl>
              <a:tblPr/>
              <a:tblGrid>
                <a:gridCol w="673377">
                  <a:extLst>
                    <a:ext uri="{9D8B030D-6E8A-4147-A177-3AD203B41FA5}">
                      <a16:colId xmlns:a16="http://schemas.microsoft.com/office/drawing/2014/main" val="20000"/>
                    </a:ext>
                  </a:extLst>
                </a:gridCol>
                <a:gridCol w="1102406">
                  <a:extLst>
                    <a:ext uri="{9D8B030D-6E8A-4147-A177-3AD203B41FA5}">
                      <a16:colId xmlns:a16="http://schemas.microsoft.com/office/drawing/2014/main" val="20001"/>
                    </a:ext>
                  </a:extLst>
                </a:gridCol>
                <a:gridCol w="1375166">
                  <a:extLst>
                    <a:ext uri="{9D8B030D-6E8A-4147-A177-3AD203B41FA5}">
                      <a16:colId xmlns:a16="http://schemas.microsoft.com/office/drawing/2014/main" val="20002"/>
                    </a:ext>
                  </a:extLst>
                </a:gridCol>
                <a:gridCol w="1457563">
                  <a:extLst>
                    <a:ext uri="{9D8B030D-6E8A-4147-A177-3AD203B41FA5}">
                      <a16:colId xmlns:a16="http://schemas.microsoft.com/office/drawing/2014/main" val="20003"/>
                    </a:ext>
                  </a:extLst>
                </a:gridCol>
              </a:tblGrid>
              <a:tr h="255270">
                <a:tc>
                  <a:txBody>
                    <a:bodyPr/>
                    <a:lstStyle/>
                    <a:p>
                      <a:pPr algn="ctr" fontAlgn="ctr"/>
                      <a:r>
                        <a:rPr lang="cs-CZ" sz="1100" b="1" i="0" u="none" strike="noStrike" dirty="0" smtClean="0">
                          <a:solidFill>
                            <a:srgbClr val="000000"/>
                          </a:solidFill>
                          <a:latin typeface="Arial"/>
                        </a:rPr>
                        <a:t>20.4.2014</a:t>
                      </a:r>
                      <a:endParaRPr lang="cs-CZ" sz="1100" b="1"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tc>
                  <a:txBody>
                    <a:bodyPr/>
                    <a:lstStyle/>
                    <a:p>
                      <a:pPr algn="ctr" fontAlgn="ctr"/>
                      <a:r>
                        <a:rPr lang="cs-CZ" sz="1400" b="1" i="0" u="none" strike="noStrike" dirty="0">
                          <a:solidFill>
                            <a:srgbClr val="000000"/>
                          </a:solidFill>
                          <a:latin typeface="Arial"/>
                        </a:rPr>
                        <a:t> </a:t>
                      </a:r>
                      <a:r>
                        <a:rPr lang="cs-CZ" sz="1400" b="1" i="0" u="none" strike="noStrike" dirty="0" smtClean="0">
                          <a:solidFill>
                            <a:srgbClr val="000000"/>
                          </a:solidFill>
                          <a:latin typeface="Arial"/>
                        </a:rPr>
                        <a:t> </a:t>
                      </a:r>
                      <a:r>
                        <a:rPr lang="cs-CZ" sz="1400" b="1" i="0" u="none" strike="noStrike" dirty="0" err="1" smtClean="0">
                          <a:solidFill>
                            <a:srgbClr val="000000"/>
                          </a:solidFill>
                          <a:latin typeface="Arial"/>
                        </a:rPr>
                        <a:t>Předonín</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tc>
                  <a:txBody>
                    <a:bodyPr/>
                    <a:lstStyle/>
                    <a:p>
                      <a:pPr algn="ctr" fontAlgn="ctr"/>
                      <a:r>
                        <a:rPr lang="cs-CZ" sz="1400" b="1" i="0" u="none" strike="noStrike" dirty="0">
                          <a:solidFill>
                            <a:srgbClr val="000000"/>
                          </a:solidFill>
                          <a:latin typeface="Arial"/>
                        </a:rPr>
                        <a:t>SK Štětí</a:t>
                      </a:r>
                    </a:p>
                  </a:txBody>
                  <a:tcPr marL="9525" marR="9525" marT="9525" marB="0" anchor="ctr">
                    <a:lnL>
                      <a:noFill/>
                    </a:lnL>
                    <a:lnR>
                      <a:noFill/>
                    </a:lnR>
                    <a:lnT>
                      <a:noFill/>
                    </a:lnT>
                    <a:lnB>
                      <a:noFill/>
                    </a:lnB>
                    <a:solidFill>
                      <a:srgbClr val="FFCCFF"/>
                    </a:solidFill>
                  </a:tcPr>
                </a:tc>
                <a:tc>
                  <a:txBody>
                    <a:bodyPr/>
                    <a:lstStyle/>
                    <a:p>
                      <a:pPr algn="ctr" fontAlgn="ctr"/>
                      <a:r>
                        <a:rPr lang="cs-CZ" sz="1400" b="1" i="0" u="none" strike="noStrike" dirty="0" smtClean="0">
                          <a:solidFill>
                            <a:srgbClr val="000000"/>
                          </a:solidFill>
                          <a:latin typeface="Arial"/>
                        </a:rPr>
                        <a:t>2:1</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0"/>
                  </a:ext>
                </a:extLst>
              </a:tr>
              <a:tr h="255270">
                <a:tc>
                  <a:txBody>
                    <a:bodyPr/>
                    <a:lstStyle/>
                    <a:p>
                      <a:pPr algn="ctr" fontAlgn="ctr"/>
                      <a:r>
                        <a:rPr lang="cs-CZ" sz="1100" b="1" i="0" u="none" strike="noStrike" dirty="0" smtClean="0">
                          <a:solidFill>
                            <a:srgbClr val="000000"/>
                          </a:solidFill>
                          <a:latin typeface="Arial"/>
                        </a:rPr>
                        <a:t>26.4.2014</a:t>
                      </a:r>
                      <a:endParaRPr lang="cs-CZ" sz="1100" b="1" i="0" u="none" strike="noStrike" dirty="0">
                        <a:solidFill>
                          <a:srgbClr val="000000"/>
                        </a:solidFill>
                        <a:latin typeface="Arial"/>
                      </a:endParaRPr>
                    </a:p>
                  </a:txBody>
                  <a:tcPr marL="9525" marR="9525" marT="9525" marB="0" anchor="ctr">
                    <a:lnL>
                      <a:noFill/>
                    </a:lnL>
                    <a:lnR>
                      <a:noFill/>
                    </a:lnR>
                    <a:lnT>
                      <a:noFill/>
                    </a:lnT>
                    <a:lnB>
                      <a:noFill/>
                    </a:lnB>
                    <a:solidFill>
                      <a:srgbClr val="33CC33"/>
                    </a:solidFill>
                  </a:tcPr>
                </a:tc>
                <a:tc>
                  <a:txBody>
                    <a:bodyPr/>
                    <a:lstStyle/>
                    <a:p>
                      <a:pPr algn="ctr" fontAlgn="ctr"/>
                      <a:r>
                        <a:rPr lang="cs-CZ" sz="1400" b="1" i="0" u="none" strike="noStrike" dirty="0">
                          <a:solidFill>
                            <a:srgbClr val="000000"/>
                          </a:solidFill>
                          <a:latin typeface="Arial"/>
                        </a:rPr>
                        <a:t>SK Štětí</a:t>
                      </a:r>
                    </a:p>
                  </a:txBody>
                  <a:tcPr marL="9525" marR="9525" marT="9525" marB="0" anchor="ctr">
                    <a:lnL>
                      <a:noFill/>
                    </a:lnL>
                    <a:lnR>
                      <a:noFill/>
                    </a:lnR>
                    <a:lnT>
                      <a:noFill/>
                    </a:lnT>
                    <a:lnB>
                      <a:noFill/>
                    </a:lnB>
                    <a:solidFill>
                      <a:srgbClr val="33CC33"/>
                    </a:solidFill>
                  </a:tcPr>
                </a:tc>
                <a:tc>
                  <a:txBody>
                    <a:bodyPr/>
                    <a:lstStyle/>
                    <a:p>
                      <a:pPr algn="ctr" fontAlgn="ctr"/>
                      <a:r>
                        <a:rPr lang="cs-CZ" sz="1400" b="1" i="0" u="none" strike="noStrike" dirty="0" err="1" smtClean="0">
                          <a:solidFill>
                            <a:srgbClr val="000000"/>
                          </a:solidFill>
                          <a:latin typeface="Arial"/>
                        </a:rPr>
                        <a:t>Úštěk</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33CC33"/>
                    </a:solidFill>
                  </a:tcPr>
                </a:tc>
                <a:tc>
                  <a:txBody>
                    <a:bodyPr/>
                    <a:lstStyle/>
                    <a:p>
                      <a:pPr algn="ctr" fontAlgn="ctr"/>
                      <a:r>
                        <a:rPr lang="cs-CZ" sz="1400" b="1" i="0" u="none" strike="noStrike" dirty="0" smtClean="0">
                          <a:solidFill>
                            <a:srgbClr val="000000"/>
                          </a:solidFill>
                          <a:latin typeface="Arial"/>
                        </a:rPr>
                        <a:t>2:1</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33CC33"/>
                    </a:solidFill>
                  </a:tcPr>
                </a:tc>
                <a:extLst>
                  <a:ext uri="{0D108BD9-81ED-4DB2-BD59-A6C34878D82A}">
                    <a16:rowId xmlns:a16="http://schemas.microsoft.com/office/drawing/2014/main" val="10001"/>
                  </a:ext>
                </a:extLst>
              </a:tr>
            </a:tbl>
          </a:graphicData>
        </a:graphic>
      </p:graphicFrame>
      <p:sp>
        <p:nvSpPr>
          <p:cNvPr id="9" name="TextovéPole 8"/>
          <p:cNvSpPr txBox="1"/>
          <p:nvPr/>
        </p:nvSpPr>
        <p:spPr>
          <a:xfrm>
            <a:off x="246956" y="1891308"/>
            <a:ext cx="4752528" cy="677108"/>
          </a:xfrm>
          <a:prstGeom prst="rect">
            <a:avLst/>
          </a:prstGeom>
          <a:noFill/>
        </p:spPr>
        <p:txBody>
          <a:bodyPr wrap="square" rtlCol="0">
            <a:spAutoFit/>
          </a:bodyPr>
          <a:lstStyle/>
          <a:p>
            <a:r>
              <a:rPr lang="cs-CZ" sz="1400" u="sng" dirty="0" smtClean="0">
                <a:effectLst>
                  <a:outerShdw blurRad="38100" dist="38100" dir="2700000" algn="tl">
                    <a:srgbClr val="000000">
                      <a:alpha val="43137"/>
                    </a:srgbClr>
                  </a:outerShdw>
                </a:effectLst>
                <a:latin typeface="Batang" pitchFamily="18" charset="-127"/>
                <a:ea typeface="Batang" pitchFamily="18" charset="-127"/>
              </a:rPr>
              <a:t>B mužstv</a:t>
            </a:r>
            <a:r>
              <a:rPr lang="cs-CZ" sz="1400" dirty="0" smtClean="0">
                <a:effectLst>
                  <a:outerShdw blurRad="38100" dist="38100" dir="2700000" algn="tl">
                    <a:srgbClr val="000000">
                      <a:alpha val="43137"/>
                    </a:srgbClr>
                  </a:outerShdw>
                </a:effectLst>
                <a:latin typeface="Batang" pitchFamily="18" charset="-127"/>
                <a:ea typeface="Batang" pitchFamily="18" charset="-127"/>
              </a:rPr>
              <a:t>o </a:t>
            </a:r>
            <a:r>
              <a:rPr lang="cs-CZ" dirty="0" smtClean="0">
                <a:effectLst>
                  <a:outerShdw blurRad="38100" dist="38100" dir="2700000" algn="tl">
                    <a:srgbClr val="000000">
                      <a:alpha val="43137"/>
                    </a:srgbClr>
                  </a:outerShdw>
                </a:effectLst>
                <a:latin typeface="Batang" pitchFamily="18" charset="-127"/>
                <a:ea typeface="Batang" pitchFamily="18" charset="-127"/>
              </a:rPr>
              <a:t>Rekordní návštěva v </a:t>
            </a:r>
            <a:r>
              <a:rPr lang="cs-CZ" dirty="0" err="1" smtClean="0">
                <a:effectLst>
                  <a:outerShdw blurRad="38100" dist="38100" dir="2700000" algn="tl">
                    <a:srgbClr val="000000">
                      <a:alpha val="43137"/>
                    </a:srgbClr>
                  </a:outerShdw>
                </a:effectLst>
                <a:latin typeface="Batang" pitchFamily="18" charset="-127"/>
                <a:ea typeface="Batang" pitchFamily="18" charset="-127"/>
              </a:rPr>
              <a:t>Předoníně</a:t>
            </a:r>
            <a:r>
              <a:rPr lang="cs-CZ" dirty="0" smtClean="0">
                <a:effectLst>
                  <a:outerShdw blurRad="38100" dist="38100" dir="2700000" algn="tl">
                    <a:srgbClr val="000000">
                      <a:alpha val="43137"/>
                    </a:srgbClr>
                  </a:outerShdw>
                </a:effectLst>
                <a:latin typeface="Batang" pitchFamily="18" charset="-127"/>
                <a:ea typeface="Batang" pitchFamily="18" charset="-127"/>
              </a:rPr>
              <a:t> viděla naši první jarní porážku a o týden později špatný výkon doma proti poslednímu týmu tabulky.</a:t>
            </a:r>
          </a:p>
        </p:txBody>
      </p:sp>
      <p:sp>
        <p:nvSpPr>
          <p:cNvPr id="13" name="TextovéPole 12"/>
          <p:cNvSpPr txBox="1"/>
          <p:nvPr/>
        </p:nvSpPr>
        <p:spPr>
          <a:xfrm>
            <a:off x="318964" y="3187452"/>
            <a:ext cx="4752528" cy="707886"/>
          </a:xfrm>
          <a:prstGeom prst="rect">
            <a:avLst/>
          </a:prstGeom>
          <a:noFill/>
        </p:spPr>
        <p:txBody>
          <a:bodyPr wrap="square" rtlCol="0">
            <a:spAutoFit/>
          </a:bodyPr>
          <a:lstStyle/>
          <a:p>
            <a:r>
              <a:rPr lang="cs-CZ" sz="1600" u="sng" dirty="0" smtClean="0">
                <a:effectLst>
                  <a:outerShdw blurRad="38100" dist="38100" dir="2700000" algn="tl">
                    <a:srgbClr val="000000">
                      <a:alpha val="43137"/>
                    </a:srgbClr>
                  </a:outerShdw>
                </a:effectLst>
                <a:latin typeface="Batang" pitchFamily="18" charset="-127"/>
                <a:ea typeface="Batang" pitchFamily="18" charset="-127"/>
              </a:rPr>
              <a:t>Dorost</a:t>
            </a:r>
            <a:r>
              <a:rPr lang="cs-CZ" sz="1600" dirty="0" smtClean="0">
                <a:effectLst>
                  <a:outerShdw blurRad="38100" dist="38100" dir="2700000" algn="tl">
                    <a:srgbClr val="000000">
                      <a:alpha val="43137"/>
                    </a:srgbClr>
                  </a:outerShdw>
                </a:effectLst>
                <a:latin typeface="Batang" pitchFamily="18" charset="-127"/>
                <a:ea typeface="Batang" pitchFamily="18" charset="-127"/>
              </a:rPr>
              <a:t> </a:t>
            </a:r>
            <a:r>
              <a:rPr lang="cs-CZ" dirty="0" smtClean="0">
                <a:effectLst>
                  <a:outerShdw blurRad="38100" dist="38100" dir="2700000" algn="tl">
                    <a:srgbClr val="000000">
                      <a:alpha val="43137"/>
                    </a:srgbClr>
                  </a:outerShdw>
                </a:effectLst>
                <a:latin typeface="Batang" pitchFamily="18" charset="-127"/>
                <a:ea typeface="Batang" pitchFamily="18" charset="-127"/>
              </a:rPr>
              <a:t>porazil nevyzpytatelné Lovosice a doma na jaře podruhé prohrál, tentokrát s </a:t>
            </a:r>
            <a:r>
              <a:rPr lang="cs-CZ" dirty="0" err="1" smtClean="0">
                <a:effectLst>
                  <a:outerShdw blurRad="38100" dist="38100" dir="2700000" algn="tl">
                    <a:srgbClr val="000000">
                      <a:alpha val="43137"/>
                    </a:srgbClr>
                  </a:outerShdw>
                </a:effectLst>
                <a:latin typeface="Batang" pitchFamily="18" charset="-127"/>
                <a:ea typeface="Batang" pitchFamily="18" charset="-127"/>
              </a:rPr>
              <a:t>Brozany</a:t>
            </a:r>
            <a:r>
              <a:rPr lang="cs-CZ" dirty="0" smtClean="0">
                <a:effectLst>
                  <a:outerShdw blurRad="38100" dist="38100" dir="2700000" algn="tl">
                    <a:srgbClr val="000000">
                      <a:alpha val="43137"/>
                    </a:srgbClr>
                  </a:outerShdw>
                </a:effectLst>
                <a:latin typeface="Batang" pitchFamily="18" charset="-127"/>
                <a:ea typeface="Batang" pitchFamily="18" charset="-127"/>
              </a:rPr>
              <a:t>,  i když v poločase ještě vedl.</a:t>
            </a:r>
          </a:p>
        </p:txBody>
      </p:sp>
      <p:sp>
        <p:nvSpPr>
          <p:cNvPr id="16" name="TextovéPole 15"/>
          <p:cNvSpPr txBox="1"/>
          <p:nvPr/>
        </p:nvSpPr>
        <p:spPr>
          <a:xfrm>
            <a:off x="246956" y="4339580"/>
            <a:ext cx="4752528" cy="1138773"/>
          </a:xfrm>
          <a:prstGeom prst="rect">
            <a:avLst/>
          </a:prstGeom>
          <a:noFill/>
        </p:spPr>
        <p:txBody>
          <a:bodyPr wrap="square" rtlCol="0">
            <a:spAutoFit/>
          </a:bodyPr>
          <a:lstStyle/>
          <a:p>
            <a:r>
              <a:rPr lang="cs-CZ" sz="1600" dirty="0" smtClean="0">
                <a:effectLst>
                  <a:outerShdw blurRad="38100" dist="38100" dir="2700000" algn="tl">
                    <a:srgbClr val="000000">
                      <a:alpha val="43137"/>
                    </a:srgbClr>
                  </a:outerShdw>
                </a:effectLst>
                <a:latin typeface="Batang" pitchFamily="18" charset="-127"/>
                <a:ea typeface="Batang" pitchFamily="18" charset="-127"/>
              </a:rPr>
              <a:t>Starší žáci </a:t>
            </a:r>
            <a:r>
              <a:rPr lang="cs-CZ" dirty="0" smtClean="0">
                <a:effectLst>
                  <a:outerShdw blurRad="38100" dist="38100" dir="2700000" algn="tl">
                    <a:srgbClr val="000000">
                      <a:alpha val="43137"/>
                    </a:srgbClr>
                  </a:outerShdw>
                </a:effectLst>
                <a:latin typeface="Batang" pitchFamily="18" charset="-127"/>
                <a:ea typeface="Batang" pitchFamily="18" charset="-127"/>
              </a:rPr>
              <a:t>doma zdatně odolávali Litoměřicím a byli blízko bodům. O týden později ostudně prohráli v </a:t>
            </a:r>
            <a:r>
              <a:rPr lang="cs-CZ" dirty="0" err="1" smtClean="0">
                <a:effectLst>
                  <a:outerShdw blurRad="38100" dist="38100" dir="2700000" algn="tl">
                    <a:srgbClr val="000000">
                      <a:alpha val="43137"/>
                    </a:srgbClr>
                  </a:outerShdw>
                </a:effectLst>
                <a:latin typeface="Batang" pitchFamily="18" charset="-127"/>
                <a:ea typeface="Batang" pitchFamily="18" charset="-127"/>
              </a:rPr>
              <a:t>Ervěnicích</a:t>
            </a:r>
            <a:r>
              <a:rPr lang="cs-CZ" dirty="0" smtClean="0">
                <a:effectLst>
                  <a:outerShdw blurRad="38100" dist="38100" dir="2700000" algn="tl">
                    <a:srgbClr val="000000">
                      <a:alpha val="43137"/>
                    </a:srgbClr>
                  </a:outerShdw>
                </a:effectLst>
                <a:latin typeface="Batang" pitchFamily="18" charset="-127"/>
                <a:ea typeface="Batang" pitchFamily="18" charset="-127"/>
              </a:rPr>
              <a:t> s předposledním celkem tabulky</a:t>
            </a:r>
          </a:p>
          <a:p>
            <a:r>
              <a:rPr lang="cs-CZ" sz="1600" dirty="0" smtClean="0">
                <a:effectLst>
                  <a:outerShdw blurRad="38100" dist="38100" dir="2700000" algn="tl">
                    <a:srgbClr val="000000">
                      <a:alpha val="43137"/>
                    </a:srgbClr>
                  </a:outerShdw>
                </a:effectLst>
                <a:latin typeface="Batang" pitchFamily="18" charset="-127"/>
                <a:ea typeface="Batang" pitchFamily="18" charset="-127"/>
              </a:rPr>
              <a:t>Mladší žáci</a:t>
            </a:r>
            <a:r>
              <a:rPr lang="cs-CZ" sz="1100" dirty="0" smtClean="0">
                <a:effectLst>
                  <a:outerShdw blurRad="38100" dist="38100" dir="2700000" algn="tl">
                    <a:srgbClr val="000000">
                      <a:alpha val="43137"/>
                    </a:srgbClr>
                  </a:outerShdw>
                </a:effectLst>
                <a:latin typeface="Batang" pitchFamily="18" charset="-127"/>
                <a:ea typeface="Batang" pitchFamily="18" charset="-127"/>
              </a:rPr>
              <a:t> </a:t>
            </a:r>
            <a:r>
              <a:rPr lang="cs-CZ" dirty="0" smtClean="0">
                <a:effectLst>
                  <a:outerShdw blurRad="38100" dist="38100" dir="2700000" algn="tl">
                    <a:srgbClr val="000000">
                      <a:alpha val="43137"/>
                    </a:srgbClr>
                  </a:outerShdw>
                </a:effectLst>
                <a:latin typeface="Batang" pitchFamily="18" charset="-127"/>
                <a:ea typeface="Batang" pitchFamily="18" charset="-127"/>
              </a:rPr>
              <a:t>se také trápí. Proti Litoměřicím zahodili co se dalo a pěknou nadílku si přivezli z </a:t>
            </a:r>
            <a:r>
              <a:rPr lang="cs-CZ" dirty="0" err="1" smtClean="0">
                <a:effectLst>
                  <a:outerShdw blurRad="38100" dist="38100" dir="2700000" algn="tl">
                    <a:srgbClr val="000000">
                      <a:alpha val="43137"/>
                    </a:srgbClr>
                  </a:outerShdw>
                </a:effectLst>
                <a:latin typeface="Batang" pitchFamily="18" charset="-127"/>
                <a:ea typeface="Batang" pitchFamily="18" charset="-127"/>
              </a:rPr>
              <a:t>Ervě</a:t>
            </a:r>
            <a:r>
              <a:rPr lang="cs-CZ" dirty="0" smtClean="0">
                <a:effectLst>
                  <a:outerShdw blurRad="38100" dist="38100" dir="2700000" algn="tl">
                    <a:srgbClr val="000000">
                      <a:alpha val="43137"/>
                    </a:srgbClr>
                  </a:outerShdw>
                </a:effectLst>
                <a:latin typeface="Batang" pitchFamily="18" charset="-127"/>
                <a:ea typeface="Batang" pitchFamily="18" charset="-127"/>
              </a:rPr>
              <a:t> </a:t>
            </a:r>
            <a:r>
              <a:rPr lang="cs-CZ" dirty="0" err="1" smtClean="0">
                <a:effectLst>
                  <a:outerShdw blurRad="38100" dist="38100" dir="2700000" algn="tl">
                    <a:srgbClr val="000000">
                      <a:alpha val="43137"/>
                    </a:srgbClr>
                  </a:outerShdw>
                </a:effectLst>
                <a:latin typeface="Batang" pitchFamily="18" charset="-127"/>
                <a:ea typeface="Batang" pitchFamily="18" charset="-127"/>
              </a:rPr>
              <a:t>ic</a:t>
            </a:r>
            <a:endParaRPr lang="cs-CZ" dirty="0" smtClean="0">
              <a:effectLst>
                <a:outerShdw blurRad="38100" dist="38100" dir="2700000" algn="tl">
                  <a:srgbClr val="000000">
                    <a:alpha val="43137"/>
                  </a:srgbClr>
                </a:outerShdw>
              </a:effectLst>
              <a:latin typeface="Batang" pitchFamily="18" charset="-127"/>
              <a:ea typeface="Batang" pitchFamily="18" charset="-127"/>
            </a:endParaRPr>
          </a:p>
        </p:txBody>
      </p:sp>
      <p:graphicFrame>
        <p:nvGraphicFramePr>
          <p:cNvPr id="17" name="Tabulka 16"/>
          <p:cNvGraphicFramePr>
            <a:graphicFrameLocks noGrp="1"/>
          </p:cNvGraphicFramePr>
          <p:nvPr/>
        </p:nvGraphicFramePr>
        <p:xfrm>
          <a:off x="246956" y="5563716"/>
          <a:ext cx="4680520" cy="510540"/>
        </p:xfrm>
        <a:graphic>
          <a:graphicData uri="http://schemas.openxmlformats.org/drawingml/2006/table">
            <a:tbl>
              <a:tblPr/>
              <a:tblGrid>
                <a:gridCol w="683898">
                  <a:extLst>
                    <a:ext uri="{9D8B030D-6E8A-4147-A177-3AD203B41FA5}">
                      <a16:colId xmlns:a16="http://schemas.microsoft.com/office/drawing/2014/main" val="20000"/>
                    </a:ext>
                  </a:extLst>
                </a:gridCol>
                <a:gridCol w="1119631">
                  <a:extLst>
                    <a:ext uri="{9D8B030D-6E8A-4147-A177-3AD203B41FA5}">
                      <a16:colId xmlns:a16="http://schemas.microsoft.com/office/drawing/2014/main" val="20001"/>
                    </a:ext>
                  </a:extLst>
                </a:gridCol>
                <a:gridCol w="1396653">
                  <a:extLst>
                    <a:ext uri="{9D8B030D-6E8A-4147-A177-3AD203B41FA5}">
                      <a16:colId xmlns:a16="http://schemas.microsoft.com/office/drawing/2014/main" val="20002"/>
                    </a:ext>
                  </a:extLst>
                </a:gridCol>
                <a:gridCol w="1480338">
                  <a:extLst>
                    <a:ext uri="{9D8B030D-6E8A-4147-A177-3AD203B41FA5}">
                      <a16:colId xmlns:a16="http://schemas.microsoft.com/office/drawing/2014/main" val="20003"/>
                    </a:ext>
                  </a:extLst>
                </a:gridCol>
              </a:tblGrid>
              <a:tr h="255270">
                <a:tc>
                  <a:txBody>
                    <a:bodyPr/>
                    <a:lstStyle/>
                    <a:p>
                      <a:pPr algn="ctr" fontAlgn="ctr"/>
                      <a:r>
                        <a:rPr lang="cs-CZ" sz="1100" b="1" i="0" u="none" strike="noStrike" dirty="0" smtClean="0">
                          <a:solidFill>
                            <a:srgbClr val="000000"/>
                          </a:solidFill>
                          <a:latin typeface="Arial"/>
                        </a:rPr>
                        <a:t>20.4.2014</a:t>
                      </a:r>
                      <a:endParaRPr lang="cs-CZ" sz="1100" b="1" i="0" u="none" strike="noStrike" dirty="0">
                        <a:solidFill>
                          <a:srgbClr val="000000"/>
                        </a:solidFill>
                        <a:latin typeface="Arial"/>
                      </a:endParaRPr>
                    </a:p>
                  </a:txBody>
                  <a:tcPr marL="9525" marR="9525" marT="9525" marB="0" anchor="ctr">
                    <a:lnL>
                      <a:noFill/>
                    </a:lnL>
                    <a:lnR>
                      <a:noFill/>
                    </a:lnR>
                    <a:lnT>
                      <a:noFill/>
                    </a:lnT>
                    <a:lnB>
                      <a:noFill/>
                    </a:lnB>
                    <a:solidFill>
                      <a:srgbClr val="33CC33"/>
                    </a:solidFill>
                  </a:tcPr>
                </a:tc>
                <a:tc>
                  <a:txBody>
                    <a:bodyPr/>
                    <a:lstStyle/>
                    <a:p>
                      <a:pPr algn="ctr" fontAlgn="ctr"/>
                      <a:r>
                        <a:rPr lang="cs-CZ" sz="1100" b="1" i="0" u="none" strike="noStrike" dirty="0">
                          <a:solidFill>
                            <a:srgbClr val="000000"/>
                          </a:solidFill>
                          <a:latin typeface="Arial"/>
                        </a:rPr>
                        <a:t>SK Štětí</a:t>
                      </a:r>
                    </a:p>
                  </a:txBody>
                  <a:tcPr marL="9525" marR="9525" marT="9525" marB="0" anchor="ctr">
                    <a:lnL>
                      <a:noFill/>
                    </a:lnL>
                    <a:lnR>
                      <a:noFill/>
                    </a:lnR>
                    <a:lnT>
                      <a:noFill/>
                    </a:lnT>
                    <a:lnB>
                      <a:noFill/>
                    </a:lnB>
                    <a:solidFill>
                      <a:srgbClr val="33CC33"/>
                    </a:solidFill>
                  </a:tcPr>
                </a:tc>
                <a:tc>
                  <a:txBody>
                    <a:bodyPr/>
                    <a:lstStyle/>
                    <a:p>
                      <a:pPr algn="ctr" fontAlgn="ctr"/>
                      <a:r>
                        <a:rPr lang="cs-CZ" sz="1100" b="1" i="0" u="none" strike="noStrike" dirty="0">
                          <a:solidFill>
                            <a:srgbClr val="000000"/>
                          </a:solidFill>
                          <a:latin typeface="Arial"/>
                        </a:rPr>
                        <a:t> </a:t>
                      </a:r>
                      <a:r>
                        <a:rPr lang="cs-CZ" sz="1100" b="1" i="0" u="none" strike="noStrike" dirty="0" smtClean="0">
                          <a:solidFill>
                            <a:srgbClr val="000000"/>
                          </a:solidFill>
                          <a:latin typeface="Arial"/>
                        </a:rPr>
                        <a:t>FK Litoměřice </a:t>
                      </a:r>
                      <a:endParaRPr lang="cs-CZ" sz="1100" b="1" i="0" u="none" strike="noStrike" dirty="0">
                        <a:solidFill>
                          <a:srgbClr val="000000"/>
                        </a:solidFill>
                        <a:latin typeface="Arial"/>
                      </a:endParaRPr>
                    </a:p>
                  </a:txBody>
                  <a:tcPr marL="9525" marR="9525" marT="9525" marB="0" anchor="ctr">
                    <a:lnL>
                      <a:noFill/>
                    </a:lnL>
                    <a:lnR>
                      <a:noFill/>
                    </a:lnR>
                    <a:lnT>
                      <a:noFill/>
                    </a:lnT>
                    <a:lnB>
                      <a:noFill/>
                    </a:lnB>
                    <a:solidFill>
                      <a:srgbClr val="33CC33"/>
                    </a:solidFill>
                  </a:tcPr>
                </a:tc>
                <a:tc>
                  <a:txBody>
                    <a:bodyPr/>
                    <a:lstStyle/>
                    <a:p>
                      <a:pPr algn="ctr" fontAlgn="ctr"/>
                      <a:r>
                        <a:rPr lang="cs-CZ" sz="1400" b="1" i="0" u="none" strike="noStrike" dirty="0" smtClean="0">
                          <a:solidFill>
                            <a:srgbClr val="000000"/>
                          </a:solidFill>
                          <a:latin typeface="Arial"/>
                        </a:rPr>
                        <a:t>0:2, 0:4</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33CC33"/>
                    </a:solidFill>
                  </a:tcPr>
                </a:tc>
                <a:extLst>
                  <a:ext uri="{0D108BD9-81ED-4DB2-BD59-A6C34878D82A}">
                    <a16:rowId xmlns:a16="http://schemas.microsoft.com/office/drawing/2014/main" val="10000"/>
                  </a:ext>
                </a:extLst>
              </a:tr>
              <a:tr h="255270">
                <a:tc>
                  <a:txBody>
                    <a:bodyPr/>
                    <a:lstStyle/>
                    <a:p>
                      <a:pPr algn="ctr" fontAlgn="ctr"/>
                      <a:r>
                        <a:rPr lang="cs-CZ" sz="1100" b="1" i="0" u="none" strike="noStrike" dirty="0" smtClean="0">
                          <a:solidFill>
                            <a:srgbClr val="000000"/>
                          </a:solidFill>
                          <a:latin typeface="Arial"/>
                        </a:rPr>
                        <a:t>26.4.2014</a:t>
                      </a:r>
                      <a:endParaRPr lang="cs-CZ" sz="1100" b="1"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dirty="0" err="1" smtClean="0">
                          <a:solidFill>
                            <a:srgbClr val="000000"/>
                          </a:solidFill>
                          <a:latin typeface="Arial"/>
                        </a:rPr>
                        <a:t>Ervěnice</a:t>
                      </a:r>
                      <a:endParaRPr lang="cs-CZ" sz="1100" b="1"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dirty="0">
                          <a:solidFill>
                            <a:srgbClr val="000000"/>
                          </a:solidFill>
                          <a:latin typeface="Arial"/>
                        </a:rPr>
                        <a:t>SK Štětí</a:t>
                      </a:r>
                    </a:p>
                  </a:txBody>
                  <a:tcPr marL="9525" marR="9525" marT="9525" marB="0" anchor="ctr">
                    <a:lnL>
                      <a:noFill/>
                    </a:lnL>
                    <a:lnR>
                      <a:noFill/>
                    </a:lnR>
                    <a:lnT>
                      <a:noFill/>
                    </a:lnT>
                    <a:lnB>
                      <a:noFill/>
                    </a:lnB>
                    <a:solidFill>
                      <a:srgbClr val="FFCCFF"/>
                    </a:solidFill>
                  </a:tcPr>
                </a:tc>
                <a:tc>
                  <a:txBody>
                    <a:bodyPr/>
                    <a:lstStyle/>
                    <a:p>
                      <a:pPr algn="ctr" fontAlgn="ctr"/>
                      <a:r>
                        <a:rPr lang="cs-CZ" sz="1400" b="1" i="0" u="none" strike="noStrike" dirty="0" smtClean="0">
                          <a:solidFill>
                            <a:srgbClr val="000000"/>
                          </a:solidFill>
                          <a:latin typeface="Arial"/>
                        </a:rPr>
                        <a:t>2:5, 2:15</a:t>
                      </a:r>
                      <a:r>
                        <a:rPr lang="cs-CZ" sz="1400" b="1" i="0" u="none" strike="noStrike" dirty="0">
                          <a:solidFill>
                            <a:srgbClr val="000000"/>
                          </a:solidFill>
                          <a:latin typeface="Arial"/>
                        </a:rPr>
                        <a:t> </a:t>
                      </a: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1"/>
                  </a:ext>
                </a:extLst>
              </a:tr>
            </a:tbl>
          </a:graphicData>
        </a:graphic>
      </p:graphicFrame>
      <p:sp>
        <p:nvSpPr>
          <p:cNvPr id="18" name="TextovéPole 17"/>
          <p:cNvSpPr txBox="1"/>
          <p:nvPr/>
        </p:nvSpPr>
        <p:spPr>
          <a:xfrm>
            <a:off x="246956" y="6139780"/>
            <a:ext cx="4752528" cy="338554"/>
          </a:xfrm>
          <a:prstGeom prst="rect">
            <a:avLst/>
          </a:prstGeom>
          <a:noFill/>
        </p:spPr>
        <p:txBody>
          <a:bodyPr wrap="square" rtlCol="0">
            <a:spAutoFit/>
          </a:bodyPr>
          <a:lstStyle/>
          <a:p>
            <a:r>
              <a:rPr lang="cs-CZ" sz="1600" dirty="0" smtClean="0">
                <a:effectLst>
                  <a:outerShdw blurRad="38100" dist="38100" dir="2700000" algn="tl">
                    <a:srgbClr val="000000">
                      <a:alpha val="43137"/>
                    </a:srgbClr>
                  </a:outerShdw>
                </a:effectLst>
                <a:latin typeface="Batang" pitchFamily="18" charset="-127"/>
                <a:ea typeface="Batang" pitchFamily="18" charset="-127"/>
              </a:rPr>
              <a:t>Starší  přípravka </a:t>
            </a:r>
            <a:r>
              <a:rPr lang="cs-CZ" dirty="0" smtClean="0">
                <a:effectLst>
                  <a:outerShdw blurRad="38100" dist="38100" dir="2700000" algn="tl">
                    <a:srgbClr val="000000">
                      <a:alpha val="43137"/>
                    </a:srgbClr>
                  </a:outerShdw>
                </a:effectLst>
                <a:latin typeface="Batang" pitchFamily="18" charset="-127"/>
                <a:ea typeface="Batang" pitchFamily="18" charset="-127"/>
              </a:rPr>
              <a:t>vyšla v posledních 2 zápasech </a:t>
            </a:r>
            <a:r>
              <a:rPr lang="cs-CZ" sz="1100" dirty="0" smtClean="0">
                <a:effectLst>
                  <a:outerShdw blurRad="38100" dist="38100" dir="2700000" algn="tl">
                    <a:srgbClr val="000000">
                      <a:alpha val="43137"/>
                    </a:srgbClr>
                  </a:outerShdw>
                </a:effectLst>
                <a:latin typeface="Batang" pitchFamily="18" charset="-127"/>
                <a:ea typeface="Batang" pitchFamily="18" charset="-127"/>
              </a:rPr>
              <a:t>naprázdno</a:t>
            </a:r>
            <a:endParaRPr lang="cs-CZ" dirty="0" smtClean="0">
              <a:effectLst>
                <a:outerShdw blurRad="38100" dist="38100" dir="2700000" algn="tl">
                  <a:srgbClr val="000000">
                    <a:alpha val="43137"/>
                  </a:srgbClr>
                </a:outerShdw>
              </a:effectLst>
              <a:latin typeface="Batang" pitchFamily="18" charset="-127"/>
              <a:ea typeface="Batang" pitchFamily="18" charset="-127"/>
            </a:endParaRPr>
          </a:p>
        </p:txBody>
      </p:sp>
      <p:sp>
        <p:nvSpPr>
          <p:cNvPr id="20" name="Obdélník 19"/>
          <p:cNvSpPr/>
          <p:nvPr/>
        </p:nvSpPr>
        <p:spPr>
          <a:xfrm>
            <a:off x="318964" y="163116"/>
            <a:ext cx="4608512" cy="769441"/>
          </a:xfrm>
          <a:prstGeom prst="rect">
            <a:avLst/>
          </a:prstGeom>
          <a:blipFill>
            <a:blip r:embed="rId3" cstate="print"/>
            <a:tile tx="0" ty="0" sx="100000" sy="100000" flip="none" algn="tl"/>
          </a:blipFill>
        </p:spPr>
        <p:txBody>
          <a:bodyPr wrap="square" lIns="91440" tIns="45720" rIns="91440" bIns="45720">
            <a:spAutoFit/>
          </a:bodyPr>
          <a:lstStyle/>
          <a:p>
            <a:pPr algn="ctr"/>
            <a:r>
              <a:rPr lang="cs-CZ" sz="2200" b="1" cap="none"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rPr>
              <a:t>Stručný přehled výsledků</a:t>
            </a:r>
          </a:p>
          <a:p>
            <a:pPr algn="ctr"/>
            <a:r>
              <a:rPr lang="cs-CZ" sz="2200"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rPr>
              <a:t>SK Štětí</a:t>
            </a:r>
            <a:endParaRPr lang="cs-CZ" sz="2200" b="1" cap="none"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endParaRPr>
          </a:p>
        </p:txBody>
      </p:sp>
      <p:graphicFrame>
        <p:nvGraphicFramePr>
          <p:cNvPr id="25" name="Tabulka 24"/>
          <p:cNvGraphicFramePr>
            <a:graphicFrameLocks noGrp="1"/>
          </p:cNvGraphicFramePr>
          <p:nvPr/>
        </p:nvGraphicFramePr>
        <p:xfrm>
          <a:off x="390972" y="3835524"/>
          <a:ext cx="4608512" cy="510540"/>
        </p:xfrm>
        <a:graphic>
          <a:graphicData uri="http://schemas.openxmlformats.org/drawingml/2006/table">
            <a:tbl>
              <a:tblPr/>
              <a:tblGrid>
                <a:gridCol w="673377">
                  <a:extLst>
                    <a:ext uri="{9D8B030D-6E8A-4147-A177-3AD203B41FA5}">
                      <a16:colId xmlns:a16="http://schemas.microsoft.com/office/drawing/2014/main" val="20000"/>
                    </a:ext>
                  </a:extLst>
                </a:gridCol>
                <a:gridCol w="1102406">
                  <a:extLst>
                    <a:ext uri="{9D8B030D-6E8A-4147-A177-3AD203B41FA5}">
                      <a16:colId xmlns:a16="http://schemas.microsoft.com/office/drawing/2014/main" val="20001"/>
                    </a:ext>
                  </a:extLst>
                </a:gridCol>
                <a:gridCol w="1375166">
                  <a:extLst>
                    <a:ext uri="{9D8B030D-6E8A-4147-A177-3AD203B41FA5}">
                      <a16:colId xmlns:a16="http://schemas.microsoft.com/office/drawing/2014/main" val="20002"/>
                    </a:ext>
                  </a:extLst>
                </a:gridCol>
                <a:gridCol w="1457563">
                  <a:extLst>
                    <a:ext uri="{9D8B030D-6E8A-4147-A177-3AD203B41FA5}">
                      <a16:colId xmlns:a16="http://schemas.microsoft.com/office/drawing/2014/main" val="20003"/>
                    </a:ext>
                  </a:extLst>
                </a:gridCol>
              </a:tblGrid>
              <a:tr h="255270">
                <a:tc>
                  <a:txBody>
                    <a:bodyPr/>
                    <a:lstStyle/>
                    <a:p>
                      <a:pPr algn="ctr" fontAlgn="ctr"/>
                      <a:r>
                        <a:rPr lang="cs-CZ" sz="1100" b="1" i="0" u="none" strike="noStrike" dirty="0" smtClean="0">
                          <a:solidFill>
                            <a:srgbClr val="000000"/>
                          </a:solidFill>
                          <a:latin typeface="Arial"/>
                        </a:rPr>
                        <a:t>19.4.2014</a:t>
                      </a:r>
                      <a:endParaRPr lang="cs-CZ" sz="1100" b="1"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tc>
                  <a:txBody>
                    <a:bodyPr/>
                    <a:lstStyle/>
                    <a:p>
                      <a:pPr algn="ctr" fontAlgn="ctr"/>
                      <a:r>
                        <a:rPr lang="cs-CZ" sz="1400" b="1" i="0" u="none" strike="noStrike" dirty="0">
                          <a:solidFill>
                            <a:srgbClr val="000000"/>
                          </a:solidFill>
                          <a:latin typeface="Arial"/>
                        </a:rPr>
                        <a:t> </a:t>
                      </a:r>
                      <a:r>
                        <a:rPr lang="cs-CZ" sz="1400" b="1" i="0" u="none" strike="noStrike" dirty="0" smtClean="0">
                          <a:solidFill>
                            <a:srgbClr val="000000"/>
                          </a:solidFill>
                          <a:latin typeface="Arial"/>
                        </a:rPr>
                        <a:t> Lovosice</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tc>
                  <a:txBody>
                    <a:bodyPr/>
                    <a:lstStyle/>
                    <a:p>
                      <a:pPr algn="ctr" fontAlgn="ctr"/>
                      <a:r>
                        <a:rPr lang="cs-CZ" sz="1400" b="1" i="0" u="none" strike="noStrike" dirty="0">
                          <a:solidFill>
                            <a:srgbClr val="000000"/>
                          </a:solidFill>
                          <a:latin typeface="Arial"/>
                        </a:rPr>
                        <a:t>SK Štětí</a:t>
                      </a:r>
                    </a:p>
                  </a:txBody>
                  <a:tcPr marL="9525" marR="9525" marT="9525" marB="0" anchor="ctr">
                    <a:lnL>
                      <a:noFill/>
                    </a:lnL>
                    <a:lnR>
                      <a:noFill/>
                    </a:lnR>
                    <a:lnT>
                      <a:noFill/>
                    </a:lnT>
                    <a:lnB>
                      <a:noFill/>
                    </a:lnB>
                    <a:solidFill>
                      <a:srgbClr val="FFCCFF"/>
                    </a:solidFill>
                  </a:tcPr>
                </a:tc>
                <a:tc>
                  <a:txBody>
                    <a:bodyPr/>
                    <a:lstStyle/>
                    <a:p>
                      <a:pPr algn="ctr" fontAlgn="ctr"/>
                      <a:r>
                        <a:rPr lang="cs-CZ" sz="1400" b="1" i="0" u="none" strike="noStrike" dirty="0" smtClean="0">
                          <a:solidFill>
                            <a:srgbClr val="000000"/>
                          </a:solidFill>
                          <a:latin typeface="Arial"/>
                        </a:rPr>
                        <a:t>0:2</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0"/>
                  </a:ext>
                </a:extLst>
              </a:tr>
              <a:tr h="255270">
                <a:tc>
                  <a:txBody>
                    <a:bodyPr/>
                    <a:lstStyle/>
                    <a:p>
                      <a:pPr algn="ctr" fontAlgn="ctr"/>
                      <a:r>
                        <a:rPr lang="cs-CZ" sz="1100" b="1" i="0" u="none" strike="noStrike" dirty="0" smtClean="0">
                          <a:solidFill>
                            <a:srgbClr val="000000"/>
                          </a:solidFill>
                          <a:latin typeface="Arial"/>
                        </a:rPr>
                        <a:t>26.4.2014</a:t>
                      </a:r>
                      <a:endParaRPr lang="cs-CZ" sz="1100" b="1" i="0" u="none" strike="noStrike" dirty="0">
                        <a:solidFill>
                          <a:srgbClr val="000000"/>
                        </a:solidFill>
                        <a:latin typeface="Arial"/>
                      </a:endParaRPr>
                    </a:p>
                  </a:txBody>
                  <a:tcPr marL="9525" marR="9525" marT="9525" marB="0" anchor="ctr">
                    <a:lnL>
                      <a:noFill/>
                    </a:lnL>
                    <a:lnR>
                      <a:noFill/>
                    </a:lnR>
                    <a:lnT>
                      <a:noFill/>
                    </a:lnT>
                    <a:lnB>
                      <a:noFill/>
                    </a:lnB>
                    <a:solidFill>
                      <a:srgbClr val="33CC33"/>
                    </a:solidFill>
                  </a:tcPr>
                </a:tc>
                <a:tc>
                  <a:txBody>
                    <a:bodyPr/>
                    <a:lstStyle/>
                    <a:p>
                      <a:pPr algn="ctr" fontAlgn="ctr"/>
                      <a:r>
                        <a:rPr lang="cs-CZ" sz="1400" b="1" i="0" u="none" strike="noStrike" dirty="0">
                          <a:solidFill>
                            <a:srgbClr val="000000"/>
                          </a:solidFill>
                          <a:latin typeface="Arial"/>
                        </a:rPr>
                        <a:t>SK Štětí</a:t>
                      </a:r>
                    </a:p>
                  </a:txBody>
                  <a:tcPr marL="9525" marR="9525" marT="9525" marB="0" anchor="ctr">
                    <a:lnL>
                      <a:noFill/>
                    </a:lnL>
                    <a:lnR>
                      <a:noFill/>
                    </a:lnR>
                    <a:lnT>
                      <a:noFill/>
                    </a:lnT>
                    <a:lnB>
                      <a:noFill/>
                    </a:lnB>
                    <a:solidFill>
                      <a:srgbClr val="33CC33"/>
                    </a:solidFill>
                  </a:tcPr>
                </a:tc>
                <a:tc>
                  <a:txBody>
                    <a:bodyPr/>
                    <a:lstStyle/>
                    <a:p>
                      <a:pPr algn="ctr" fontAlgn="ctr"/>
                      <a:r>
                        <a:rPr lang="cs-CZ" sz="1400" b="1" i="0" u="none" strike="noStrike" dirty="0" err="1" smtClean="0">
                          <a:solidFill>
                            <a:srgbClr val="000000"/>
                          </a:solidFill>
                          <a:latin typeface="Arial"/>
                        </a:rPr>
                        <a:t>Brozany</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33CC33"/>
                    </a:solidFill>
                  </a:tcPr>
                </a:tc>
                <a:tc>
                  <a:txBody>
                    <a:bodyPr/>
                    <a:lstStyle/>
                    <a:p>
                      <a:pPr algn="ctr" fontAlgn="ctr"/>
                      <a:r>
                        <a:rPr lang="cs-CZ" sz="1400" b="1" i="0" u="none" strike="noStrike" dirty="0" smtClean="0">
                          <a:solidFill>
                            <a:srgbClr val="000000"/>
                          </a:solidFill>
                          <a:latin typeface="Arial"/>
                        </a:rPr>
                        <a:t>3:4</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33CC33"/>
                    </a:solidFill>
                  </a:tcPr>
                </a:tc>
                <a:extLst>
                  <a:ext uri="{0D108BD9-81ED-4DB2-BD59-A6C34878D82A}">
                    <a16:rowId xmlns:a16="http://schemas.microsoft.com/office/drawing/2014/main" val="10001"/>
                  </a:ext>
                </a:extLst>
              </a:tr>
            </a:tbl>
          </a:graphicData>
        </a:graphic>
      </p:graphicFrame>
      <p:sp>
        <p:nvSpPr>
          <p:cNvPr id="22" name="TextovéPole 21"/>
          <p:cNvSpPr txBox="1"/>
          <p:nvPr/>
        </p:nvSpPr>
        <p:spPr>
          <a:xfrm>
            <a:off x="5431532" y="883196"/>
            <a:ext cx="4608512" cy="1754326"/>
          </a:xfrm>
          <a:prstGeom prst="rect">
            <a:avLst/>
          </a:prstGeom>
          <a:solidFill>
            <a:srgbClr val="CCFFFF"/>
          </a:solidFill>
        </p:spPr>
        <p:txBody>
          <a:bodyPr wrap="square" rtlCol="0">
            <a:spAutoFit/>
          </a:bodyPr>
          <a:lstStyle/>
          <a:p>
            <a:pPr algn="ctr"/>
            <a:r>
              <a:rPr lang="cs-CZ" sz="1800" dirty="0" smtClean="0">
                <a:latin typeface="Arial Black" pitchFamily="34" charset="0"/>
                <a:cs typeface="Arial" pitchFamily="34" charset="0"/>
              </a:rPr>
              <a:t>FK Ústí </a:t>
            </a:r>
            <a:r>
              <a:rPr lang="cs-CZ" sz="1800" dirty="0" err="1" smtClean="0">
                <a:latin typeface="Arial Black" pitchFamily="34" charset="0"/>
                <a:cs typeface="Arial" pitchFamily="34" charset="0"/>
              </a:rPr>
              <a:t>n.L.</a:t>
            </a:r>
            <a:r>
              <a:rPr lang="cs-CZ" sz="1800" dirty="0" smtClean="0">
                <a:latin typeface="Arial Black" pitchFamily="34" charset="0"/>
                <a:cs typeface="Arial" pitchFamily="34" charset="0"/>
              </a:rPr>
              <a:t>-SK </a:t>
            </a:r>
            <a:r>
              <a:rPr lang="cs-CZ" sz="1800" dirty="0" err="1" smtClean="0">
                <a:latin typeface="Arial Black" pitchFamily="34" charset="0"/>
                <a:cs typeface="Arial" pitchFamily="34" charset="0"/>
              </a:rPr>
              <a:t>Štětí</a:t>
            </a:r>
            <a:r>
              <a:rPr lang="cs-CZ" sz="1800" dirty="0" smtClean="0">
                <a:latin typeface="Arial Black" pitchFamily="34" charset="0"/>
                <a:cs typeface="Arial" pitchFamily="34" charset="0"/>
              </a:rPr>
              <a:t>/Roudnice </a:t>
            </a:r>
            <a:r>
              <a:rPr lang="cs-CZ" sz="1800" dirty="0" err="1" smtClean="0">
                <a:latin typeface="Arial Black" pitchFamily="34" charset="0"/>
                <a:cs typeface="Arial" pitchFamily="34" charset="0"/>
              </a:rPr>
              <a:t>n.L.</a:t>
            </a:r>
            <a:endParaRPr lang="cs-CZ" sz="1800" dirty="0" smtClean="0">
              <a:latin typeface="Arial Black" pitchFamily="34" charset="0"/>
              <a:cs typeface="Arial" pitchFamily="34" charset="0"/>
            </a:endParaRPr>
          </a:p>
          <a:p>
            <a:pPr algn="ctr"/>
            <a:r>
              <a:rPr lang="cs-CZ" sz="1800" dirty="0" smtClean="0">
                <a:latin typeface="Arial Black" pitchFamily="34" charset="0"/>
                <a:cs typeface="Arial" pitchFamily="34" charset="0"/>
              </a:rPr>
              <a:t>26:15 27.4.2014  17.kolo</a:t>
            </a:r>
          </a:p>
          <a:p>
            <a:r>
              <a:rPr lang="cs-CZ" sz="1800" dirty="0" smtClean="0">
                <a:latin typeface="Arial Black" pitchFamily="34" charset="0"/>
                <a:cs typeface="Arial" pitchFamily="34" charset="0"/>
              </a:rPr>
              <a:t>Ústí </a:t>
            </a:r>
            <a:r>
              <a:rPr lang="cs-CZ" sz="1800" dirty="0" err="1" smtClean="0">
                <a:latin typeface="Arial Black" pitchFamily="34" charset="0"/>
                <a:cs typeface="Arial" pitchFamily="34" charset="0"/>
              </a:rPr>
              <a:t>n.L.</a:t>
            </a:r>
            <a:r>
              <a:rPr lang="cs-CZ" sz="1800" dirty="0" smtClean="0">
                <a:latin typeface="Arial Black" pitchFamily="34" charset="0"/>
                <a:cs typeface="Arial" pitchFamily="34" charset="0"/>
              </a:rPr>
              <a:t>-</a:t>
            </a:r>
            <a:r>
              <a:rPr lang="cs-CZ" sz="1800" dirty="0" err="1" smtClean="0">
                <a:latin typeface="Arial Black" pitchFamily="34" charset="0"/>
                <a:cs typeface="Arial" pitchFamily="34" charset="0"/>
              </a:rPr>
              <a:t>Štětí</a:t>
            </a:r>
            <a:r>
              <a:rPr lang="cs-CZ" sz="1800" dirty="0" smtClean="0">
                <a:latin typeface="Arial Black" pitchFamily="34" charset="0"/>
                <a:cs typeface="Arial" pitchFamily="34" charset="0"/>
              </a:rPr>
              <a:t>  19:3</a:t>
            </a:r>
          </a:p>
          <a:p>
            <a:r>
              <a:rPr lang="cs-CZ" sz="1400" b="0" dirty="0" err="1" smtClean="0">
                <a:latin typeface="Arial Black" pitchFamily="34" charset="0"/>
                <a:cs typeface="Arial" pitchFamily="34" charset="0"/>
              </a:rPr>
              <a:t>Plicka</a:t>
            </a:r>
            <a:r>
              <a:rPr lang="cs-CZ" sz="1400" b="0" dirty="0" smtClean="0">
                <a:latin typeface="Arial Black" pitchFamily="34" charset="0"/>
                <a:cs typeface="Arial" pitchFamily="34" charset="0"/>
              </a:rPr>
              <a:t> 2, </a:t>
            </a:r>
            <a:r>
              <a:rPr lang="cs-CZ" sz="1400" b="0" dirty="0" err="1" smtClean="0">
                <a:latin typeface="Arial Black" pitchFamily="34" charset="0"/>
                <a:cs typeface="Arial" pitchFamily="34" charset="0"/>
              </a:rPr>
              <a:t>Bartko</a:t>
            </a:r>
            <a:r>
              <a:rPr lang="cs-CZ" sz="1400" b="0" dirty="0" smtClean="0">
                <a:latin typeface="Arial Black" pitchFamily="34" charset="0"/>
                <a:cs typeface="Arial" pitchFamily="34" charset="0"/>
              </a:rPr>
              <a:t> 2 </a:t>
            </a:r>
          </a:p>
          <a:p>
            <a:r>
              <a:rPr lang="cs-CZ" sz="1400" b="0" u="sng" dirty="0" smtClean="0">
                <a:latin typeface="Arial" pitchFamily="34" charset="0"/>
                <a:cs typeface="Arial" pitchFamily="34" charset="0"/>
              </a:rPr>
              <a:t>Sestava: </a:t>
            </a:r>
            <a:r>
              <a:rPr lang="cs-CZ" sz="1400" b="0" dirty="0" smtClean="0">
                <a:latin typeface="Arial" pitchFamily="34" charset="0"/>
                <a:cs typeface="Arial" pitchFamily="34" charset="0"/>
              </a:rPr>
              <a:t>Mošna, Netolický, Pilař, </a:t>
            </a:r>
            <a:r>
              <a:rPr lang="cs-CZ" sz="1400" b="0" dirty="0" err="1" smtClean="0">
                <a:latin typeface="Arial" pitchFamily="34" charset="0"/>
                <a:cs typeface="Arial" pitchFamily="34" charset="0"/>
              </a:rPr>
              <a:t>Mydlář</a:t>
            </a:r>
            <a:r>
              <a:rPr lang="cs-CZ" sz="1400" b="0" dirty="0" smtClean="0">
                <a:latin typeface="Arial" pitchFamily="34" charset="0"/>
                <a:cs typeface="Arial" pitchFamily="34" charset="0"/>
              </a:rPr>
              <a:t>, </a:t>
            </a:r>
            <a:r>
              <a:rPr lang="cs-CZ" sz="1400" b="0" dirty="0" err="1" smtClean="0">
                <a:latin typeface="Arial" pitchFamily="34" charset="0"/>
                <a:cs typeface="Arial" pitchFamily="34" charset="0"/>
              </a:rPr>
              <a:t>Plicka</a:t>
            </a:r>
            <a:r>
              <a:rPr lang="cs-CZ" sz="1400" b="0" dirty="0" smtClean="0">
                <a:latin typeface="Arial" pitchFamily="34" charset="0"/>
                <a:cs typeface="Arial" pitchFamily="34" charset="0"/>
              </a:rPr>
              <a:t>, </a:t>
            </a:r>
            <a:r>
              <a:rPr lang="cs-CZ" sz="1400" b="0" dirty="0" err="1" smtClean="0">
                <a:latin typeface="Arial" pitchFamily="34" charset="0"/>
                <a:cs typeface="Arial" pitchFamily="34" charset="0"/>
              </a:rPr>
              <a:t>Bartko</a:t>
            </a:r>
            <a:r>
              <a:rPr lang="cs-CZ" sz="1400" b="0" dirty="0" smtClean="0">
                <a:latin typeface="Arial" pitchFamily="34" charset="0"/>
                <a:cs typeface="Arial" pitchFamily="34" charset="0"/>
              </a:rPr>
              <a:t>, </a:t>
            </a:r>
          </a:p>
          <a:p>
            <a:r>
              <a:rPr lang="cs-CZ" sz="1400" b="0" dirty="0" smtClean="0">
                <a:latin typeface="Arial" pitchFamily="34" charset="0"/>
                <a:cs typeface="Arial" pitchFamily="34" charset="0"/>
              </a:rPr>
              <a:t>                </a:t>
            </a:r>
            <a:r>
              <a:rPr lang="cs-CZ" sz="1400" b="0" dirty="0" err="1" smtClean="0">
                <a:latin typeface="Arial" pitchFamily="34" charset="0"/>
                <a:cs typeface="Arial" pitchFamily="34" charset="0"/>
              </a:rPr>
              <a:t>Mošnová</a:t>
            </a:r>
            <a:r>
              <a:rPr lang="cs-CZ" sz="1400" b="0" dirty="0" smtClean="0">
                <a:latin typeface="Arial" pitchFamily="34" charset="0"/>
                <a:cs typeface="Arial" pitchFamily="34" charset="0"/>
              </a:rPr>
              <a:t>, </a:t>
            </a:r>
            <a:r>
              <a:rPr lang="cs-CZ" sz="1400" b="0" dirty="0" err="1" smtClean="0">
                <a:latin typeface="Arial" pitchFamily="34" charset="0"/>
                <a:cs typeface="Arial" pitchFamily="34" charset="0"/>
              </a:rPr>
              <a:t>Malecha</a:t>
            </a:r>
            <a:r>
              <a:rPr lang="cs-CZ" sz="1400" b="0" dirty="0" smtClean="0">
                <a:latin typeface="Arial" pitchFamily="34" charset="0"/>
                <a:cs typeface="Arial" pitchFamily="34" charset="0"/>
              </a:rPr>
              <a:t>, </a:t>
            </a:r>
            <a:r>
              <a:rPr lang="cs-CZ" sz="1400" b="0" dirty="0" err="1" smtClean="0">
                <a:latin typeface="Arial" pitchFamily="34" charset="0"/>
                <a:cs typeface="Arial" pitchFamily="34" charset="0"/>
              </a:rPr>
              <a:t>Daniluk</a:t>
            </a:r>
            <a:r>
              <a:rPr lang="cs-CZ" sz="1400" b="0" dirty="0" smtClean="0">
                <a:latin typeface="Arial" pitchFamily="34" charset="0"/>
                <a:cs typeface="Arial" pitchFamily="34" charset="0"/>
              </a:rPr>
              <a:t>, </a:t>
            </a:r>
            <a:r>
              <a:rPr lang="cs-CZ" sz="1400" b="0" dirty="0" err="1" smtClean="0">
                <a:latin typeface="Arial" pitchFamily="34" charset="0"/>
                <a:cs typeface="Arial" pitchFamily="34" charset="0"/>
              </a:rPr>
              <a:t>Vettlý</a:t>
            </a:r>
            <a:endParaRPr lang="cs-CZ" b="0" dirty="0" smtClean="0">
              <a:latin typeface="Arial" pitchFamily="34" charset="0"/>
              <a:cs typeface="Arial" pitchFamily="34" charset="0"/>
            </a:endParaRPr>
          </a:p>
          <a:p>
            <a:endParaRPr lang="cs-CZ" b="0" dirty="0" smtClean="0">
              <a:latin typeface="Arial" pitchFamily="34" charset="0"/>
              <a:cs typeface="Arial" pitchFamily="34" charset="0"/>
            </a:endParaRPr>
          </a:p>
        </p:txBody>
      </p:sp>
      <p:sp>
        <p:nvSpPr>
          <p:cNvPr id="23" name="Obdélník 22"/>
          <p:cNvSpPr/>
          <p:nvPr/>
        </p:nvSpPr>
        <p:spPr>
          <a:xfrm>
            <a:off x="5359524" y="163116"/>
            <a:ext cx="4680520" cy="523220"/>
          </a:xfrm>
          <a:prstGeom prst="rect">
            <a:avLst/>
          </a:prstGeom>
          <a:blipFill>
            <a:blip r:embed="rId4" cstate="print"/>
            <a:tile tx="0" ty="0" sx="100000" sy="100000" flip="none" algn="tl"/>
          </a:blip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wrap="square" lIns="91440" tIns="45720" rIns="91440" bIns="45720">
            <a:spAutoFit/>
          </a:bodyPr>
          <a:lstStyle/>
          <a:p>
            <a:pPr algn="ctr"/>
            <a:r>
              <a:rPr lang="cs-CZ" sz="28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Starší přípravka 2003</a:t>
            </a:r>
            <a:endParaRPr lang="cs-CZ" sz="28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24" name="Obdélník 23"/>
          <p:cNvSpPr/>
          <p:nvPr/>
        </p:nvSpPr>
        <p:spPr>
          <a:xfrm>
            <a:off x="5431532" y="3691508"/>
            <a:ext cx="4527079" cy="523220"/>
          </a:xfrm>
          <a:prstGeom prst="rect">
            <a:avLst/>
          </a:prstGeom>
          <a:solidFill>
            <a:srgbClr val="FFFF00"/>
          </a:solidFill>
        </p:spPr>
        <p:txBody>
          <a:bodyPr wrap="square" lIns="91440" tIns="45720" rIns="91440" bIns="45720">
            <a:spAutoFit/>
          </a:bodyPr>
          <a:lstStyle/>
          <a:p>
            <a:pPr algn="ctr"/>
            <a:r>
              <a:rPr lang="cs-CZ" sz="28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Starší přípravka 2004</a:t>
            </a:r>
            <a:endParaRPr lang="cs-CZ" sz="28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27" name="TextovéPole 26"/>
          <p:cNvSpPr txBox="1"/>
          <p:nvPr/>
        </p:nvSpPr>
        <p:spPr>
          <a:xfrm>
            <a:off x="5431532" y="2827412"/>
            <a:ext cx="4608512" cy="646331"/>
          </a:xfrm>
          <a:prstGeom prst="rect">
            <a:avLst/>
          </a:prstGeom>
          <a:solidFill>
            <a:srgbClr val="CCFF99"/>
          </a:solidFill>
        </p:spPr>
        <p:txBody>
          <a:bodyPr wrap="square" rtlCol="0">
            <a:spAutoFit/>
          </a:bodyPr>
          <a:lstStyle/>
          <a:p>
            <a:pPr algn="ctr"/>
            <a:r>
              <a:rPr lang="cs-CZ" sz="1800" dirty="0" smtClean="0">
                <a:latin typeface="Arial Black" pitchFamily="34" charset="0"/>
                <a:cs typeface="Arial" pitchFamily="34" charset="0"/>
              </a:rPr>
              <a:t>SK </a:t>
            </a:r>
            <a:r>
              <a:rPr lang="cs-CZ" sz="1800" dirty="0" err="1" smtClean="0">
                <a:latin typeface="Arial Black" pitchFamily="34" charset="0"/>
                <a:cs typeface="Arial" pitchFamily="34" charset="0"/>
              </a:rPr>
              <a:t>Štětí</a:t>
            </a:r>
            <a:r>
              <a:rPr lang="cs-CZ" sz="1800" dirty="0" smtClean="0">
                <a:latin typeface="Arial Black" pitchFamily="34" charset="0"/>
                <a:cs typeface="Arial" pitchFamily="34" charset="0"/>
              </a:rPr>
              <a:t>/Roudnice </a:t>
            </a:r>
            <a:r>
              <a:rPr lang="cs-CZ" sz="1800" dirty="0" err="1" smtClean="0">
                <a:latin typeface="Arial Black" pitchFamily="34" charset="0"/>
                <a:cs typeface="Arial" pitchFamily="34" charset="0"/>
              </a:rPr>
              <a:t>n.L.</a:t>
            </a:r>
            <a:r>
              <a:rPr lang="cs-CZ" sz="1800" dirty="0" smtClean="0">
                <a:latin typeface="Arial Black" pitchFamily="34" charset="0"/>
                <a:cs typeface="Arial" pitchFamily="34" charset="0"/>
              </a:rPr>
              <a:t>-FAJM Most</a:t>
            </a:r>
          </a:p>
          <a:p>
            <a:pPr algn="ctr"/>
            <a:r>
              <a:rPr lang="cs-CZ" sz="1800" dirty="0" smtClean="0">
                <a:latin typeface="Arial Black" pitchFamily="34" charset="0"/>
                <a:cs typeface="Arial" pitchFamily="34" charset="0"/>
              </a:rPr>
              <a:t>9:16   19.4.2014  16.kolo</a:t>
            </a:r>
          </a:p>
        </p:txBody>
      </p:sp>
      <p:sp>
        <p:nvSpPr>
          <p:cNvPr id="28" name="TextovéPole 27"/>
          <p:cNvSpPr txBox="1"/>
          <p:nvPr/>
        </p:nvSpPr>
        <p:spPr>
          <a:xfrm>
            <a:off x="5431532" y="4483596"/>
            <a:ext cx="4608512" cy="1569660"/>
          </a:xfrm>
          <a:prstGeom prst="rect">
            <a:avLst/>
          </a:prstGeom>
          <a:solidFill>
            <a:srgbClr val="CCFFFF"/>
          </a:solidFill>
        </p:spPr>
        <p:txBody>
          <a:bodyPr wrap="square" rtlCol="0">
            <a:spAutoFit/>
          </a:bodyPr>
          <a:lstStyle/>
          <a:p>
            <a:pPr algn="ctr"/>
            <a:r>
              <a:rPr lang="cs-CZ" sz="1800" dirty="0" smtClean="0">
                <a:latin typeface="Arial Black" pitchFamily="34" charset="0"/>
                <a:cs typeface="Arial" pitchFamily="34" charset="0"/>
              </a:rPr>
              <a:t>FK Ústí SK - </a:t>
            </a:r>
            <a:r>
              <a:rPr lang="cs-CZ" sz="1800" dirty="0" err="1" smtClean="0">
                <a:latin typeface="Arial Black" pitchFamily="34" charset="0"/>
                <a:cs typeface="Arial" pitchFamily="34" charset="0"/>
              </a:rPr>
              <a:t>Štětí</a:t>
            </a:r>
            <a:r>
              <a:rPr lang="cs-CZ" sz="1800" dirty="0" smtClean="0">
                <a:latin typeface="Arial Black" pitchFamily="34" charset="0"/>
                <a:cs typeface="Arial" pitchFamily="34" charset="0"/>
              </a:rPr>
              <a:t>/Roudnice </a:t>
            </a:r>
            <a:r>
              <a:rPr lang="cs-CZ" sz="1800" dirty="0" err="1" smtClean="0">
                <a:latin typeface="Arial Black" pitchFamily="34" charset="0"/>
                <a:cs typeface="Arial" pitchFamily="34" charset="0"/>
              </a:rPr>
              <a:t>n.L.</a:t>
            </a:r>
            <a:endParaRPr lang="cs-CZ" sz="1800" dirty="0" smtClean="0">
              <a:latin typeface="Arial Black" pitchFamily="34" charset="0"/>
              <a:cs typeface="Arial" pitchFamily="34" charset="0"/>
            </a:endParaRPr>
          </a:p>
          <a:p>
            <a:pPr algn="ctr"/>
            <a:r>
              <a:rPr lang="cs-CZ" sz="1800" dirty="0" smtClean="0">
                <a:latin typeface="Arial Black" pitchFamily="34" charset="0"/>
                <a:cs typeface="Arial" pitchFamily="34" charset="0"/>
              </a:rPr>
              <a:t>18:10  27.4.2014  17.kolo</a:t>
            </a:r>
          </a:p>
          <a:p>
            <a:r>
              <a:rPr lang="cs-CZ" sz="1800" dirty="0" smtClean="0">
                <a:latin typeface="Arial Black" pitchFamily="34" charset="0"/>
                <a:cs typeface="Arial" pitchFamily="34" charset="0"/>
              </a:rPr>
              <a:t>Ústí </a:t>
            </a:r>
            <a:r>
              <a:rPr lang="cs-CZ" sz="1800" dirty="0" err="1" smtClean="0">
                <a:latin typeface="Arial Black" pitchFamily="34" charset="0"/>
                <a:cs typeface="Arial" pitchFamily="34" charset="0"/>
              </a:rPr>
              <a:t>n.L.</a:t>
            </a:r>
            <a:r>
              <a:rPr lang="cs-CZ" sz="1800" dirty="0" smtClean="0">
                <a:latin typeface="Arial Black" pitchFamily="34" charset="0"/>
                <a:cs typeface="Arial" pitchFamily="34" charset="0"/>
              </a:rPr>
              <a:t>-</a:t>
            </a:r>
            <a:r>
              <a:rPr lang="cs-CZ" sz="1800" dirty="0" err="1" smtClean="0">
                <a:latin typeface="Arial Black" pitchFamily="34" charset="0"/>
                <a:cs typeface="Arial" pitchFamily="34" charset="0"/>
              </a:rPr>
              <a:t>Štětí</a:t>
            </a:r>
            <a:r>
              <a:rPr lang="cs-CZ" sz="1800" dirty="0" smtClean="0">
                <a:latin typeface="Arial Black" pitchFamily="34" charset="0"/>
                <a:cs typeface="Arial" pitchFamily="34" charset="0"/>
              </a:rPr>
              <a:t>  8:7</a:t>
            </a:r>
          </a:p>
          <a:p>
            <a:r>
              <a:rPr lang="cs-CZ" sz="1400" b="0" dirty="0" smtClean="0">
                <a:latin typeface="Arial Black" pitchFamily="34" charset="0"/>
                <a:cs typeface="Arial" pitchFamily="34" charset="0"/>
              </a:rPr>
              <a:t>Novák 4, Prokopec 3 </a:t>
            </a:r>
          </a:p>
          <a:p>
            <a:r>
              <a:rPr lang="cs-CZ" sz="1400" b="0" u="sng" dirty="0" smtClean="0">
                <a:latin typeface="Arial" pitchFamily="34" charset="0"/>
                <a:cs typeface="Arial" pitchFamily="34" charset="0"/>
              </a:rPr>
              <a:t>Sestava</a:t>
            </a:r>
            <a:r>
              <a:rPr lang="cs-CZ" sz="1400" b="0" dirty="0" smtClean="0">
                <a:latin typeface="Arial" pitchFamily="34" charset="0"/>
                <a:cs typeface="Arial" pitchFamily="34" charset="0"/>
              </a:rPr>
              <a:t>:Černý, Procházka, Kabelka, Novák </a:t>
            </a:r>
            <a:r>
              <a:rPr lang="cs-CZ" sz="1400" b="0" dirty="0" err="1" smtClean="0">
                <a:latin typeface="Arial" pitchFamily="34" charset="0"/>
                <a:cs typeface="Arial" pitchFamily="34" charset="0"/>
              </a:rPr>
              <a:t>Ivanič</a:t>
            </a:r>
            <a:r>
              <a:rPr lang="cs-CZ" sz="1400" b="0" dirty="0" smtClean="0">
                <a:latin typeface="Arial" pitchFamily="34" charset="0"/>
                <a:cs typeface="Arial" pitchFamily="34" charset="0"/>
              </a:rPr>
              <a:t>, </a:t>
            </a:r>
          </a:p>
          <a:p>
            <a:r>
              <a:rPr lang="cs-CZ" sz="1400" b="0" dirty="0" smtClean="0">
                <a:latin typeface="Arial" pitchFamily="34" charset="0"/>
                <a:cs typeface="Arial" pitchFamily="34" charset="0"/>
              </a:rPr>
              <a:t>                Prokopec, </a:t>
            </a:r>
            <a:r>
              <a:rPr lang="cs-CZ" sz="1400" b="0" dirty="0" err="1" smtClean="0">
                <a:latin typeface="Arial" pitchFamily="34" charset="0"/>
                <a:cs typeface="Arial" pitchFamily="34" charset="0"/>
              </a:rPr>
              <a:t>Cízler</a:t>
            </a:r>
            <a:r>
              <a:rPr lang="cs-CZ" sz="1400" b="0" dirty="0" smtClean="0">
                <a:latin typeface="Arial" pitchFamily="34" charset="0"/>
                <a:cs typeface="Arial" pitchFamily="34" charset="0"/>
              </a:rPr>
              <a:t> </a:t>
            </a:r>
            <a:r>
              <a:rPr lang="cs-CZ" sz="1400" b="0" dirty="0" err="1" smtClean="0">
                <a:latin typeface="Arial" pitchFamily="34" charset="0"/>
                <a:cs typeface="Arial" pitchFamily="34" charset="0"/>
              </a:rPr>
              <a:t>Bohatec</a:t>
            </a:r>
            <a:endParaRPr lang="cs-CZ" sz="1800" dirty="0" smtClean="0">
              <a:latin typeface="Arial Black" pitchFamily="34" charset="0"/>
              <a:cs typeface="Arial" pitchFamily="34" charset="0"/>
            </a:endParaRPr>
          </a:p>
        </p:txBody>
      </p:sp>
      <p:sp>
        <p:nvSpPr>
          <p:cNvPr id="29" name="TextovéPole 28"/>
          <p:cNvSpPr txBox="1"/>
          <p:nvPr/>
        </p:nvSpPr>
        <p:spPr>
          <a:xfrm>
            <a:off x="5359524" y="6283796"/>
            <a:ext cx="4680520" cy="646331"/>
          </a:xfrm>
          <a:prstGeom prst="rect">
            <a:avLst/>
          </a:prstGeom>
          <a:solidFill>
            <a:srgbClr val="CCFF99"/>
          </a:solidFill>
        </p:spPr>
        <p:txBody>
          <a:bodyPr wrap="square" rtlCol="0">
            <a:spAutoFit/>
          </a:bodyPr>
          <a:lstStyle/>
          <a:p>
            <a:pPr algn="ctr"/>
            <a:r>
              <a:rPr lang="cs-CZ" sz="1800" dirty="0" smtClean="0">
                <a:latin typeface="Arial Black" pitchFamily="34" charset="0"/>
                <a:cs typeface="Arial" pitchFamily="34" charset="0"/>
              </a:rPr>
              <a:t>SK </a:t>
            </a:r>
            <a:r>
              <a:rPr lang="cs-CZ" sz="1800" dirty="0" err="1" smtClean="0">
                <a:latin typeface="Arial Black" pitchFamily="34" charset="0"/>
                <a:cs typeface="Arial" pitchFamily="34" charset="0"/>
              </a:rPr>
              <a:t>Štětí</a:t>
            </a:r>
            <a:r>
              <a:rPr lang="cs-CZ" sz="1800" dirty="0" smtClean="0">
                <a:latin typeface="Arial Black" pitchFamily="34" charset="0"/>
                <a:cs typeface="Arial" pitchFamily="34" charset="0"/>
              </a:rPr>
              <a:t>/Roudnice </a:t>
            </a:r>
            <a:r>
              <a:rPr lang="cs-CZ" sz="1800" dirty="0" err="1" smtClean="0">
                <a:latin typeface="Arial Black" pitchFamily="34" charset="0"/>
                <a:cs typeface="Arial" pitchFamily="34" charset="0"/>
              </a:rPr>
              <a:t>n.L.</a:t>
            </a:r>
            <a:r>
              <a:rPr lang="cs-CZ" sz="1800" dirty="0" smtClean="0">
                <a:latin typeface="Arial Black" pitchFamily="34" charset="0"/>
                <a:cs typeface="Arial" pitchFamily="34" charset="0"/>
              </a:rPr>
              <a:t>-FAJM Most</a:t>
            </a:r>
          </a:p>
          <a:p>
            <a:pPr algn="ctr"/>
            <a:r>
              <a:rPr lang="cs-CZ" sz="1800" dirty="0" smtClean="0">
                <a:latin typeface="Arial Black" pitchFamily="34" charset="0"/>
                <a:cs typeface="Arial" pitchFamily="34" charset="0"/>
              </a:rPr>
              <a:t>5:18   19.4.2014  16.kolo</a:t>
            </a:r>
          </a:p>
        </p:txBody>
      </p:sp>
      <p:graphicFrame>
        <p:nvGraphicFramePr>
          <p:cNvPr id="30" name="Tabulka 29"/>
          <p:cNvGraphicFramePr>
            <a:graphicFrameLocks noGrp="1"/>
          </p:cNvGraphicFramePr>
          <p:nvPr/>
        </p:nvGraphicFramePr>
        <p:xfrm>
          <a:off x="246956" y="6499820"/>
          <a:ext cx="4680520" cy="510540"/>
        </p:xfrm>
        <a:graphic>
          <a:graphicData uri="http://schemas.openxmlformats.org/drawingml/2006/table">
            <a:tbl>
              <a:tblPr/>
              <a:tblGrid>
                <a:gridCol w="683898">
                  <a:extLst>
                    <a:ext uri="{9D8B030D-6E8A-4147-A177-3AD203B41FA5}">
                      <a16:colId xmlns:a16="http://schemas.microsoft.com/office/drawing/2014/main" val="20000"/>
                    </a:ext>
                  </a:extLst>
                </a:gridCol>
                <a:gridCol w="1119631">
                  <a:extLst>
                    <a:ext uri="{9D8B030D-6E8A-4147-A177-3AD203B41FA5}">
                      <a16:colId xmlns:a16="http://schemas.microsoft.com/office/drawing/2014/main" val="20001"/>
                    </a:ext>
                  </a:extLst>
                </a:gridCol>
                <a:gridCol w="1396653">
                  <a:extLst>
                    <a:ext uri="{9D8B030D-6E8A-4147-A177-3AD203B41FA5}">
                      <a16:colId xmlns:a16="http://schemas.microsoft.com/office/drawing/2014/main" val="20002"/>
                    </a:ext>
                  </a:extLst>
                </a:gridCol>
                <a:gridCol w="1480338">
                  <a:extLst>
                    <a:ext uri="{9D8B030D-6E8A-4147-A177-3AD203B41FA5}">
                      <a16:colId xmlns:a16="http://schemas.microsoft.com/office/drawing/2014/main" val="20003"/>
                    </a:ext>
                  </a:extLst>
                </a:gridCol>
              </a:tblGrid>
              <a:tr h="255270">
                <a:tc>
                  <a:txBody>
                    <a:bodyPr/>
                    <a:lstStyle/>
                    <a:p>
                      <a:pPr algn="ctr" fontAlgn="ctr"/>
                      <a:r>
                        <a:rPr lang="cs-CZ" sz="1100" b="1" i="0" u="none" strike="noStrike" dirty="0" smtClean="0">
                          <a:solidFill>
                            <a:srgbClr val="000000"/>
                          </a:solidFill>
                          <a:latin typeface="Arial"/>
                        </a:rPr>
                        <a:t>19.4.2014</a:t>
                      </a:r>
                      <a:endParaRPr lang="cs-CZ" sz="1100" b="1" i="0" u="none" strike="noStrike" dirty="0">
                        <a:solidFill>
                          <a:srgbClr val="000000"/>
                        </a:solidFill>
                        <a:latin typeface="Arial"/>
                      </a:endParaRPr>
                    </a:p>
                  </a:txBody>
                  <a:tcPr marL="9525" marR="9525" marT="9525" marB="0" anchor="ctr">
                    <a:lnL>
                      <a:noFill/>
                    </a:lnL>
                    <a:lnR>
                      <a:noFill/>
                    </a:lnR>
                    <a:lnT>
                      <a:noFill/>
                    </a:lnT>
                    <a:lnB>
                      <a:noFill/>
                    </a:lnB>
                    <a:solidFill>
                      <a:srgbClr val="33CC33"/>
                    </a:solidFill>
                  </a:tcPr>
                </a:tc>
                <a:tc>
                  <a:txBody>
                    <a:bodyPr/>
                    <a:lstStyle/>
                    <a:p>
                      <a:pPr algn="ctr" fontAlgn="ctr"/>
                      <a:r>
                        <a:rPr lang="cs-CZ" sz="1100" b="1" i="0" u="none" strike="noStrike" dirty="0">
                          <a:solidFill>
                            <a:srgbClr val="000000"/>
                          </a:solidFill>
                          <a:latin typeface="Arial"/>
                        </a:rPr>
                        <a:t>SK Štětí</a:t>
                      </a:r>
                    </a:p>
                  </a:txBody>
                  <a:tcPr marL="9525" marR="9525" marT="9525" marB="0" anchor="ctr">
                    <a:lnL>
                      <a:noFill/>
                    </a:lnL>
                    <a:lnR>
                      <a:noFill/>
                    </a:lnR>
                    <a:lnT>
                      <a:noFill/>
                    </a:lnT>
                    <a:lnB>
                      <a:noFill/>
                    </a:lnB>
                    <a:solidFill>
                      <a:srgbClr val="33CC33"/>
                    </a:solidFill>
                  </a:tcPr>
                </a:tc>
                <a:tc>
                  <a:txBody>
                    <a:bodyPr/>
                    <a:lstStyle/>
                    <a:p>
                      <a:pPr algn="ctr" fontAlgn="ctr"/>
                      <a:r>
                        <a:rPr lang="cs-CZ" sz="1100" b="1" i="0" u="none" strike="noStrike" dirty="0" smtClean="0">
                          <a:solidFill>
                            <a:srgbClr val="000000"/>
                          </a:solidFill>
                          <a:latin typeface="Arial"/>
                        </a:rPr>
                        <a:t>FAJM Most</a:t>
                      </a:r>
                      <a:endParaRPr lang="cs-CZ" sz="1100" b="1" i="0" u="none" strike="noStrike" dirty="0">
                        <a:solidFill>
                          <a:srgbClr val="000000"/>
                        </a:solidFill>
                        <a:latin typeface="Arial"/>
                      </a:endParaRPr>
                    </a:p>
                  </a:txBody>
                  <a:tcPr marL="9525" marR="9525" marT="9525" marB="0" anchor="ctr">
                    <a:lnL>
                      <a:noFill/>
                    </a:lnL>
                    <a:lnR>
                      <a:noFill/>
                    </a:lnR>
                    <a:lnT>
                      <a:noFill/>
                    </a:lnT>
                    <a:lnB>
                      <a:noFill/>
                    </a:lnB>
                    <a:solidFill>
                      <a:srgbClr val="33CC33"/>
                    </a:solidFill>
                  </a:tcPr>
                </a:tc>
                <a:tc>
                  <a:txBody>
                    <a:bodyPr/>
                    <a:lstStyle/>
                    <a:p>
                      <a:pPr algn="ctr" fontAlgn="ctr"/>
                      <a:r>
                        <a:rPr lang="cs-CZ" sz="1400" b="1" i="0" u="none" strike="noStrike" dirty="0" smtClean="0">
                          <a:solidFill>
                            <a:srgbClr val="000000"/>
                          </a:solidFill>
                          <a:latin typeface="Arial"/>
                        </a:rPr>
                        <a:t>9:16</a:t>
                      </a:r>
                      <a:r>
                        <a:rPr lang="cs-CZ" sz="1400" b="1" i="0" u="none" strike="noStrike" dirty="0">
                          <a:solidFill>
                            <a:srgbClr val="000000"/>
                          </a:solidFill>
                          <a:latin typeface="Arial"/>
                        </a:rPr>
                        <a:t>, </a:t>
                      </a:r>
                      <a:r>
                        <a:rPr lang="cs-CZ" sz="1400" b="1" i="0" u="none" strike="noStrike" dirty="0" smtClean="0">
                          <a:solidFill>
                            <a:srgbClr val="000000"/>
                          </a:solidFill>
                          <a:latin typeface="Arial"/>
                        </a:rPr>
                        <a:t>5:18</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33CC33"/>
                    </a:solidFill>
                  </a:tcPr>
                </a:tc>
                <a:extLst>
                  <a:ext uri="{0D108BD9-81ED-4DB2-BD59-A6C34878D82A}">
                    <a16:rowId xmlns:a16="http://schemas.microsoft.com/office/drawing/2014/main" val="10000"/>
                  </a:ext>
                </a:extLst>
              </a:tr>
              <a:tr h="255270">
                <a:tc>
                  <a:txBody>
                    <a:bodyPr/>
                    <a:lstStyle/>
                    <a:p>
                      <a:pPr algn="ctr" fontAlgn="ctr"/>
                      <a:r>
                        <a:rPr lang="cs-CZ" sz="1100" b="1" i="0" u="none" strike="noStrike" dirty="0">
                          <a:solidFill>
                            <a:srgbClr val="000000"/>
                          </a:solidFill>
                          <a:latin typeface="Arial"/>
                        </a:rPr>
                        <a:t>13.4.2014</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dirty="0" smtClean="0">
                          <a:solidFill>
                            <a:srgbClr val="000000"/>
                          </a:solidFill>
                          <a:latin typeface="Arial"/>
                        </a:rPr>
                        <a:t>FK Ústí </a:t>
                      </a:r>
                      <a:r>
                        <a:rPr lang="cs-CZ" sz="1100" b="1" i="0" u="none" strike="noStrike" dirty="0" err="1" smtClean="0">
                          <a:solidFill>
                            <a:srgbClr val="000000"/>
                          </a:solidFill>
                          <a:latin typeface="Arial"/>
                        </a:rPr>
                        <a:t>n.L.</a:t>
                      </a:r>
                      <a:endParaRPr lang="cs-CZ" sz="1100" b="1"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dirty="0" smtClean="0">
                          <a:solidFill>
                            <a:srgbClr val="000000"/>
                          </a:solidFill>
                          <a:latin typeface="Arial"/>
                        </a:rPr>
                        <a:t>SK </a:t>
                      </a:r>
                      <a:r>
                        <a:rPr lang="cs-CZ" sz="1100" b="1" i="0" u="none" strike="noStrike" dirty="0" err="1" smtClean="0">
                          <a:solidFill>
                            <a:srgbClr val="000000"/>
                          </a:solidFill>
                          <a:latin typeface="Arial"/>
                        </a:rPr>
                        <a:t>Štětí</a:t>
                      </a:r>
                      <a:r>
                        <a:rPr lang="cs-CZ" sz="1100" b="1" i="0" u="none" strike="noStrike" dirty="0" smtClean="0">
                          <a:solidFill>
                            <a:srgbClr val="000000"/>
                          </a:solidFill>
                          <a:latin typeface="Arial"/>
                        </a:rPr>
                        <a:t>.</a:t>
                      </a:r>
                      <a:endParaRPr lang="cs-CZ" sz="1100" b="1"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tc>
                  <a:txBody>
                    <a:bodyPr/>
                    <a:lstStyle/>
                    <a:p>
                      <a:pPr algn="ctr" fontAlgn="ctr"/>
                      <a:r>
                        <a:rPr lang="cs-CZ" sz="1400" b="1" i="0" u="none" strike="noStrike" dirty="0" smtClean="0">
                          <a:solidFill>
                            <a:srgbClr val="000000"/>
                          </a:solidFill>
                          <a:latin typeface="Arial"/>
                        </a:rPr>
                        <a:t>19:3, 18:10</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1"/>
                  </a:ext>
                </a:extLst>
              </a:tr>
            </a:tbl>
          </a:graphicData>
        </a:graphic>
      </p:graphicFrame>
      <p:pic>
        <p:nvPicPr>
          <p:cNvPr id="1026" name="Picture 14"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27" name="Picture 13"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28" name="Picture 12"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1029" name="Picture 11"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1030" name="Picture 10"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1031" name="Picture 9"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1032" name="Picture 8"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1033" name="Picture 7"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1034" name="Picture 6"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1035" name="Picture 5"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1036" name="Picture 24"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37" name="Picture 23"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38" name="Picture 22"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39" name="Picture 21"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0" name="Picture 20"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1" name="Picture 19"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2" name="Picture 18"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3" name="Picture 17"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4" name="Picture 16"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5" name="Picture 15"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6" name="Picture 148"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7" name="Picture 147"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8" name="Picture 146"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9" name="Picture 145"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0" name="Picture 144"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1" name="Picture 143"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2" name="Picture 142"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3" name="Picture 141"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4" name="Picture 140"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5" name="Picture 139"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6" name="Picture 138"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7" name="Picture 137"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8" name="Picture 231"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9" name="Picture 230"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60" name="Picture 229"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61" name="Picture 228"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62" name="Picture 227"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63" name="Picture 226"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64" name="Picture 225"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65" name="Picture 224"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66" name="Picture 223"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67" name="Picture 222"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68" name="Picture 221"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69" name="Picture 220"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70" name="Picture 219"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71" name="Picture 218"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72" name="Picture 21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73" name="Picture 21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74" name="Picture 215"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75" name="Picture 214"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76" name="Picture 249"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77" name="Picture 248"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78" name="Picture 247"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79" name="Picture 246"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80" name="Picture 245"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81" name="Picture 244"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82" name="Picture 243"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83" name="Picture 242"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84" name="Picture 241"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85" name="Picture 240"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86" name="Picture 239"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87" name="Picture 238"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88" name="Picture 237"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89" name="Picture 236"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90" name="Picture 235"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91" name="Picture 234"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92" name="Picture 233"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93" name="Picture 232"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94" name="Picture 349"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5" name="Picture 348"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6" name="Picture 347"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7" name="Picture 346"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8" name="Picture 372"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9" name="Picture 371"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00" name="Picture 370"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01" name="Picture 369"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02" name="Picture 368"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03" name="Picture 367"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04" name="Picture 366"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05" name="Picture 365"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06" name="Picture 380"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07" name="Picture 379"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08" name="Picture 378"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09" name="Picture 377"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10" name="Picture 376"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11" name="Picture 375"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12" name="Picture 374"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13" name="Picture 373"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14" name="Picture 259"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15" name="Picture 258"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16" name="Picture 257"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1117" name="Picture 256"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1118" name="Picture 255"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1119" name="Picture 254"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1120" name="Picture 253"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1121" name="Picture 252"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1122" name="Picture 251"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1123" name="Picture 250"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1124" name="Picture 100"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1125" name="Picture 101"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1126" name="Picture 102"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1127" name="Picture 103"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1128" name="Picture 104"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129" name="Picture 105"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0" name="TextovéPole 9"/>
          <p:cNvSpPr txBox="1">
            <a:spLocks noChangeArrowheads="1"/>
          </p:cNvSpPr>
          <p:nvPr/>
        </p:nvSpPr>
        <p:spPr bwMode="auto">
          <a:xfrm>
            <a:off x="6583363" y="5348288"/>
            <a:ext cx="185737" cy="276225"/>
          </a:xfrm>
          <a:prstGeom prst="rect">
            <a:avLst/>
          </a:prstGeom>
          <a:noFill/>
          <a:ln w="9525">
            <a:noFill/>
            <a:miter lim="800000"/>
            <a:headEnd/>
            <a:tailEnd/>
          </a:ln>
        </p:spPr>
        <p:txBody>
          <a:bodyPr wrap="none">
            <a:spAutoFit/>
          </a:bodyPr>
          <a:lstStyle/>
          <a:p>
            <a:pPr algn="ctr" eaLnBrk="0" hangingPunct="0"/>
            <a:endParaRPr lang="cs-CZ" dirty="0"/>
          </a:p>
        </p:txBody>
      </p:sp>
      <p:sp>
        <p:nvSpPr>
          <p:cNvPr id="9" name="TextovéPole 8"/>
          <p:cNvSpPr txBox="1"/>
          <p:nvPr/>
        </p:nvSpPr>
        <p:spPr>
          <a:xfrm>
            <a:off x="5791572" y="163116"/>
            <a:ext cx="4248472" cy="707886"/>
          </a:xfrm>
          <a:prstGeom prst="rect">
            <a:avLst/>
          </a:prstGeom>
          <a:blipFill dpi="0" rotWithShape="1">
            <a:blip r:embed="rId3" cstate="print">
              <a:alphaModFix amt="32000"/>
            </a:blip>
            <a:srcRect/>
            <a:stretch>
              <a:fillRect/>
            </a:stretch>
          </a:blipFill>
        </p:spPr>
        <p:txBody>
          <a:bodyPr wrap="square" rtlCol="0">
            <a:spAutoFit/>
          </a:bodyPr>
          <a:lstStyle/>
          <a:p>
            <a:r>
              <a:rPr lang="cs-CZ" sz="2000" dirty="0" smtClean="0">
                <a:latin typeface="Century" pitchFamily="18" charset="0"/>
              </a:rPr>
              <a:t>Historie Chomutovského AFK začíná v 90.letech</a:t>
            </a:r>
            <a:endParaRPr lang="cs-CZ" sz="2000" dirty="0">
              <a:latin typeface="Century" pitchFamily="18" charset="0"/>
            </a:endParaRPr>
          </a:p>
        </p:txBody>
      </p:sp>
      <p:sp>
        <p:nvSpPr>
          <p:cNvPr id="10" name="TextovéPole 9"/>
          <p:cNvSpPr txBox="1"/>
          <p:nvPr/>
        </p:nvSpPr>
        <p:spPr>
          <a:xfrm>
            <a:off x="5719564" y="1171228"/>
            <a:ext cx="4320480" cy="5816977"/>
          </a:xfrm>
          <a:prstGeom prst="rect">
            <a:avLst/>
          </a:prstGeom>
          <a:solidFill>
            <a:srgbClr val="FFFFCC"/>
          </a:solidFill>
        </p:spPr>
        <p:txBody>
          <a:bodyPr wrap="square" rtlCol="0">
            <a:spAutoFit/>
          </a:bodyPr>
          <a:lstStyle/>
          <a:p>
            <a:r>
              <a:rPr lang="cs-CZ" b="0" dirty="0" smtClean="0">
                <a:latin typeface="Arial" pitchFamily="34" charset="0"/>
                <a:cs typeface="Arial" pitchFamily="34" charset="0"/>
              </a:rPr>
              <a:t>Historie naší tělovýchovné jednoty se datuje k roku 1994, kdy došlo ke spojení fotbalových oddílů SČKO a Lokomotivy, od kterých vznikl název nový </a:t>
            </a:r>
            <a:r>
              <a:rPr lang="cs-CZ" b="0" dirty="0" err="1" smtClean="0">
                <a:latin typeface="Arial" pitchFamily="34" charset="0"/>
                <a:cs typeface="Arial" pitchFamily="34" charset="0"/>
              </a:rPr>
              <a:t>LoKo</a:t>
            </a:r>
            <a:r>
              <a:rPr lang="cs-CZ" b="0" dirty="0" smtClean="0">
                <a:latin typeface="Arial" pitchFamily="34" charset="0"/>
                <a:cs typeface="Arial" pitchFamily="34" charset="0"/>
              </a:rPr>
              <a:t>, který je však často zaměňován s Lokomotivou. Důvodem tehdejšího spojení byla skutečnost, že na jedné straně oddíl kopané Lokomotivy počátkem devadesátých let přišel vinou výstavby čtyřproudové silnice o vlastní hřiště (škvára nedaleko hlavního nádraží) a různě hostoval na pronajatých hřištích v okolí Chomutova. Na straně druhé se podařilo SČKO dobudovat hřiště s travnatým povrchem se zajímavým umístěním v nové části Chomutova. Došlo tak k zachování mistrovských soutěží (I.B třída muži) a velkým lákadlem byla vize ve výchově mládeže. To se podařilo, protože dlouhodobě máme fungující družstvo dorostu, starších žáků, mladších žáků a mužstva nejmenších, tedy přípravek. Všechny mládežnické kategorie hrají krajské soutěže a od sezóny 2012/2013 vznikla spolupráce s FC Chomutov. V roli trenéra působila na naší lavičce i osobnost v podání Pavla Chaloupky, který je bývalým ligovým hráč </a:t>
            </a:r>
            <a:r>
              <a:rPr lang="cs-CZ" b="0" dirty="0" err="1" smtClean="0">
                <a:latin typeface="Arial" pitchFamily="34" charset="0"/>
                <a:cs typeface="Arial" pitchFamily="34" charset="0"/>
              </a:rPr>
              <a:t>Bohemians</a:t>
            </a:r>
            <a:r>
              <a:rPr lang="cs-CZ" b="0" dirty="0" smtClean="0">
                <a:latin typeface="Arial" pitchFamily="34" charset="0"/>
                <a:cs typeface="Arial" pitchFamily="34" charset="0"/>
              </a:rPr>
              <a:t> a reprezentant. Ve své sbírce má titul pro ligového </a:t>
            </a:r>
            <a:r>
              <a:rPr lang="cs-CZ" b="0" dirty="0" err="1" smtClean="0">
                <a:latin typeface="Arial" pitchFamily="34" charset="0"/>
                <a:cs typeface="Arial" pitchFamily="34" charset="0"/>
              </a:rPr>
              <a:t>kanonýra</a:t>
            </a:r>
            <a:r>
              <a:rPr lang="cs-CZ" b="0" dirty="0" smtClean="0">
                <a:latin typeface="Arial" pitchFamily="34" charset="0"/>
                <a:cs typeface="Arial" pitchFamily="34" charset="0"/>
              </a:rPr>
              <a:t> a jako jediný v historii české ligy ji získal jako záložník. Postupem „A“ mužstva mužů do krajského přeboru se podařilo ukončit velmi úspěšnou „tříletku“ našeho oddílu, kdy jsme se radovali z postupu našich mužstev (sezóny 2001-2004) - A mužstvo v sezóně 01/02 postoupilo do 1.A třídy, B mužstvo v sezóně 02/03 postoupilo do 1.B třídy a </a:t>
            </a:r>
            <a:r>
              <a:rPr lang="cs-CZ" b="0" dirty="0" err="1" smtClean="0">
                <a:latin typeface="Arial" pitchFamily="34" charset="0"/>
                <a:cs typeface="Arial" pitchFamily="34" charset="0"/>
              </a:rPr>
              <a:t>A</a:t>
            </a:r>
            <a:r>
              <a:rPr lang="cs-CZ" b="0" dirty="0" smtClean="0">
                <a:latin typeface="Arial" pitchFamily="34" charset="0"/>
                <a:cs typeface="Arial" pitchFamily="34" charset="0"/>
              </a:rPr>
              <a:t> mužstvo v sezoně 03/04 postoupilo do krajského přeboru. V podstatě tak bylo korunováno úsilí všech funkcionářů, trenérů a hráčů oddílu kopané AFK </a:t>
            </a:r>
            <a:r>
              <a:rPr lang="cs-CZ" b="0" dirty="0" err="1" smtClean="0">
                <a:latin typeface="Arial" pitchFamily="34" charset="0"/>
                <a:cs typeface="Arial" pitchFamily="34" charset="0"/>
              </a:rPr>
              <a:t>LoKo</a:t>
            </a:r>
            <a:r>
              <a:rPr lang="cs-CZ" b="0" dirty="0" smtClean="0">
                <a:latin typeface="Arial" pitchFamily="34" charset="0"/>
                <a:cs typeface="Arial" pitchFamily="34" charset="0"/>
              </a:rPr>
              <a:t> v uplynulých deseti letech. Sladkým bonbónkem je po 18 letech fungování klubu postup do čtvrté nejvyšší soutěže – divize.</a:t>
            </a:r>
            <a:endParaRPr lang="cs-CZ" b="0" dirty="0">
              <a:latin typeface="Arial" pitchFamily="34" charset="0"/>
              <a:cs typeface="Arial" pitchFamily="34" charset="0"/>
            </a:endParaRPr>
          </a:p>
        </p:txBody>
      </p:sp>
      <p:pic>
        <p:nvPicPr>
          <p:cNvPr id="2" name="Picture 212"/>
          <p:cNvPicPr>
            <a:picLocks noChangeAspect="1" noChangeArrowheads="1"/>
          </p:cNvPicPr>
          <p:nvPr/>
        </p:nvPicPr>
        <p:blipFill>
          <a:blip r:embed="rId4" cstate="print"/>
          <a:srcRect/>
          <a:stretch>
            <a:fillRect/>
          </a:stretch>
        </p:blipFill>
        <p:spPr bwMode="auto">
          <a:xfrm>
            <a:off x="8887916" y="595163"/>
            <a:ext cx="613420" cy="504057"/>
          </a:xfrm>
          <a:prstGeom prst="rect">
            <a:avLst/>
          </a:prstGeom>
          <a:noFill/>
          <a:ln w="9525">
            <a:noFill/>
            <a:miter lim="800000"/>
            <a:headEnd/>
            <a:tailEnd/>
          </a:ln>
        </p:spPr>
      </p:pic>
      <p:graphicFrame>
        <p:nvGraphicFramePr>
          <p:cNvPr id="12" name="Tabulka 11"/>
          <p:cNvGraphicFramePr>
            <a:graphicFrameLocks noGrp="1"/>
          </p:cNvGraphicFramePr>
          <p:nvPr/>
        </p:nvGraphicFramePr>
        <p:xfrm>
          <a:off x="246956" y="4915644"/>
          <a:ext cx="4536506" cy="2085975"/>
        </p:xfrm>
        <a:graphic>
          <a:graphicData uri="http://schemas.openxmlformats.org/drawingml/2006/table">
            <a:tbl>
              <a:tblPr/>
              <a:tblGrid>
                <a:gridCol w="388923">
                  <a:extLst>
                    <a:ext uri="{9D8B030D-6E8A-4147-A177-3AD203B41FA5}">
                      <a16:colId xmlns:a16="http://schemas.microsoft.com/office/drawing/2014/main" val="20000"/>
                    </a:ext>
                  </a:extLst>
                </a:gridCol>
                <a:gridCol w="1566802">
                  <a:extLst>
                    <a:ext uri="{9D8B030D-6E8A-4147-A177-3AD203B41FA5}">
                      <a16:colId xmlns:a16="http://schemas.microsoft.com/office/drawing/2014/main" val="20001"/>
                    </a:ext>
                  </a:extLst>
                </a:gridCol>
                <a:gridCol w="277802">
                  <a:extLst>
                    <a:ext uri="{9D8B030D-6E8A-4147-A177-3AD203B41FA5}">
                      <a16:colId xmlns:a16="http://schemas.microsoft.com/office/drawing/2014/main" val="20002"/>
                    </a:ext>
                  </a:extLst>
                </a:gridCol>
                <a:gridCol w="277802">
                  <a:extLst>
                    <a:ext uri="{9D8B030D-6E8A-4147-A177-3AD203B41FA5}">
                      <a16:colId xmlns:a16="http://schemas.microsoft.com/office/drawing/2014/main" val="20003"/>
                    </a:ext>
                  </a:extLst>
                </a:gridCol>
                <a:gridCol w="277802">
                  <a:extLst>
                    <a:ext uri="{9D8B030D-6E8A-4147-A177-3AD203B41FA5}">
                      <a16:colId xmlns:a16="http://schemas.microsoft.com/office/drawing/2014/main" val="20004"/>
                    </a:ext>
                  </a:extLst>
                </a:gridCol>
                <a:gridCol w="277802">
                  <a:extLst>
                    <a:ext uri="{9D8B030D-6E8A-4147-A177-3AD203B41FA5}">
                      <a16:colId xmlns:a16="http://schemas.microsoft.com/office/drawing/2014/main" val="20005"/>
                    </a:ext>
                  </a:extLst>
                </a:gridCol>
                <a:gridCol w="691727">
                  <a:extLst>
                    <a:ext uri="{9D8B030D-6E8A-4147-A177-3AD203B41FA5}">
                      <a16:colId xmlns:a16="http://schemas.microsoft.com/office/drawing/2014/main" val="20006"/>
                    </a:ext>
                  </a:extLst>
                </a:gridCol>
                <a:gridCol w="300026">
                  <a:extLst>
                    <a:ext uri="{9D8B030D-6E8A-4147-A177-3AD203B41FA5}">
                      <a16:colId xmlns:a16="http://schemas.microsoft.com/office/drawing/2014/main" val="20007"/>
                    </a:ext>
                  </a:extLst>
                </a:gridCol>
                <a:gridCol w="477820">
                  <a:extLst>
                    <a:ext uri="{9D8B030D-6E8A-4147-A177-3AD203B41FA5}">
                      <a16:colId xmlns:a16="http://schemas.microsoft.com/office/drawing/2014/main" val="20008"/>
                    </a:ext>
                  </a:extLst>
                </a:gridCol>
              </a:tblGrid>
              <a:tr h="257175">
                <a:tc gridSpan="9">
                  <a:txBody>
                    <a:bodyPr/>
                    <a:lstStyle/>
                    <a:p>
                      <a:pPr algn="ctr" fontAlgn="ctr"/>
                      <a:r>
                        <a:rPr lang="cs-CZ" sz="1200" b="0" i="0" u="none" strike="noStrike" dirty="0">
                          <a:solidFill>
                            <a:srgbClr val="000000"/>
                          </a:solidFill>
                          <a:latin typeface="Arial Black"/>
                        </a:rPr>
                        <a:t>Okresní přebor mladších žáků Podzim 2013-14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28600">
                <a:tc>
                  <a:txBody>
                    <a:bodyPr/>
                    <a:lstStyle/>
                    <a:p>
                      <a:pPr algn="ctr" fontAlgn="ctr"/>
                      <a:r>
                        <a:rPr lang="cs-CZ" sz="10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0" i="0" u="none" strike="noStrike">
                          <a:solidFill>
                            <a:srgbClr val="000000"/>
                          </a:solidFill>
                          <a:latin typeface="Arial Black"/>
                        </a:rPr>
                        <a:t>Malé Žernoseky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0"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0"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0" i="0" u="none" strike="noStrike">
                          <a:solidFill>
                            <a:srgbClr val="000000"/>
                          </a:solidFill>
                          <a:latin typeface="Arial Black"/>
                        </a:rPr>
                        <a:t>93:11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0" i="0" u="none" strike="noStrike">
                          <a:solidFill>
                            <a:srgbClr val="000000"/>
                          </a:solidFill>
                          <a:latin typeface="Arial Black"/>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0" i="0" u="none" strike="noStrike">
                          <a:solidFill>
                            <a:srgbClr val="000000"/>
                          </a:solidFill>
                          <a:latin typeface="Arial Black"/>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10001"/>
                  </a:ext>
                </a:extLst>
              </a:tr>
              <a:tr h="228600">
                <a:tc>
                  <a:txBody>
                    <a:bodyPr/>
                    <a:lstStyle/>
                    <a:p>
                      <a:pPr algn="ctr" fontAlgn="ctr"/>
                      <a:r>
                        <a:rPr lang="cs-CZ" sz="10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Podlusky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76:14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28600">
                <a:tc>
                  <a:txBody>
                    <a:bodyPr/>
                    <a:lstStyle/>
                    <a:p>
                      <a:pPr algn="ctr" fontAlgn="ctr"/>
                      <a:r>
                        <a:rPr lang="cs-CZ" sz="10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0" i="0" u="none" strike="noStrike">
                          <a:solidFill>
                            <a:srgbClr val="000000"/>
                          </a:solidFill>
                          <a:latin typeface="Arial Black"/>
                        </a:rPr>
                        <a:t>Litoměřice "B"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0"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0" i="0" u="none" strike="noStrike">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0" i="0" u="none" strike="noStrike">
                          <a:solidFill>
                            <a:srgbClr val="000000"/>
                          </a:solidFill>
                          <a:latin typeface="Arial Black"/>
                        </a:rPr>
                        <a:t>61:19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0" i="0" u="none" strike="noStrike">
                          <a:solidFill>
                            <a:srgbClr val="000000"/>
                          </a:solidFill>
                          <a:latin typeface="Arial Black"/>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0" i="0" u="none" strike="noStrike">
                          <a:solidFill>
                            <a:srgbClr val="000000"/>
                          </a:solidFill>
                          <a:latin typeface="Arial Black"/>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10003"/>
                  </a:ext>
                </a:extLst>
              </a:tr>
              <a:tr h="228600">
                <a:tc>
                  <a:txBody>
                    <a:bodyPr/>
                    <a:lstStyle/>
                    <a:p>
                      <a:pPr algn="ctr" fontAlgn="ctr"/>
                      <a:r>
                        <a:rPr lang="cs-CZ" sz="10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Žitenice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56:28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dirty="0">
                          <a:solidFill>
                            <a:srgbClr val="000000"/>
                          </a:solidFill>
                          <a:latin typeface="Arial Black"/>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28600">
                <a:tc>
                  <a:txBody>
                    <a:bodyPr/>
                    <a:lstStyle/>
                    <a:p>
                      <a:pPr algn="ctr" fontAlgn="ctr"/>
                      <a:r>
                        <a:rPr lang="cs-CZ" sz="1000" b="1" i="0" u="none" strike="noStrike">
                          <a:solidFill>
                            <a:srgbClr val="000000"/>
                          </a:solidFill>
                          <a:latin typeface="Arial Black"/>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a:solidFill>
                            <a:srgbClr val="000000"/>
                          </a:solidFill>
                          <a:latin typeface="Arial Black"/>
                        </a:rPr>
                        <a:t>Pokratice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dirty="0">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a:solidFill>
                            <a:srgbClr val="000000"/>
                          </a:solidFill>
                          <a:latin typeface="Arial Black"/>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a:solidFill>
                            <a:srgbClr val="000000"/>
                          </a:solidFill>
                          <a:latin typeface="Arial Black"/>
                        </a:rPr>
                        <a:t>58:21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a:solidFill>
                            <a:srgbClr val="000000"/>
                          </a:solidFill>
                          <a:latin typeface="Arial Black"/>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a:solidFill>
                            <a:srgbClr val="000000"/>
                          </a:solidFill>
                          <a:latin typeface="Arial Black"/>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10005"/>
                  </a:ext>
                </a:extLst>
              </a:tr>
              <a:tr h="228600">
                <a:tc>
                  <a:txBody>
                    <a:bodyPr/>
                    <a:lstStyle/>
                    <a:p>
                      <a:pPr algn="ctr" fontAlgn="ctr"/>
                      <a:r>
                        <a:rPr lang="cs-CZ" sz="1000" b="1" i="0" u="none" strike="noStrike">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Arial Black"/>
                        </a:rPr>
                        <a:t>Štětí "B"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Arial Black"/>
                        </a:rPr>
                        <a:t>26:43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6"/>
                  </a:ext>
                </a:extLst>
              </a:tr>
              <a:tr h="228600">
                <a:tc>
                  <a:txBody>
                    <a:bodyPr/>
                    <a:lstStyle/>
                    <a:p>
                      <a:pPr algn="ctr" fontAlgn="ctr"/>
                      <a:r>
                        <a:rPr lang="cs-CZ" sz="1000" b="1"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a:solidFill>
                            <a:srgbClr val="000000"/>
                          </a:solidFill>
                          <a:latin typeface="Arial Black"/>
                        </a:rPr>
                        <a:t>Terezín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a:solidFill>
                            <a:srgbClr val="000000"/>
                          </a:solidFill>
                          <a:latin typeface="Arial Black"/>
                        </a:rPr>
                        <a:t>21:92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10007"/>
                  </a:ext>
                </a:extLst>
              </a:tr>
              <a:tr h="228600">
                <a:tc>
                  <a:txBody>
                    <a:bodyPr/>
                    <a:lstStyle/>
                    <a:p>
                      <a:pPr algn="ctr" fontAlgn="ctr"/>
                      <a:r>
                        <a:rPr lang="cs-CZ" sz="1000" b="1"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Zahořany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6:169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bl>
          </a:graphicData>
        </a:graphic>
      </p:graphicFrame>
      <p:sp>
        <p:nvSpPr>
          <p:cNvPr id="13" name="TextovéPole 12"/>
          <p:cNvSpPr txBox="1"/>
          <p:nvPr/>
        </p:nvSpPr>
        <p:spPr>
          <a:xfrm>
            <a:off x="246956" y="235124"/>
            <a:ext cx="4608512" cy="923330"/>
          </a:xfrm>
          <a:prstGeom prst="rect">
            <a:avLst/>
          </a:prstGeom>
          <a:blipFill dpi="0" rotWithShape="1">
            <a:blip r:embed="rId5" cstate="print">
              <a:alphaModFix amt="49000"/>
            </a:blip>
            <a:srcRect/>
            <a:stretch>
              <a:fillRect/>
            </a:stretch>
          </a:blipFill>
        </p:spPr>
        <p:txBody>
          <a:bodyPr wrap="square" rtlCol="0">
            <a:spAutoFit/>
          </a:bodyPr>
          <a:lstStyle/>
          <a:p>
            <a:pPr algn="ctr"/>
            <a:r>
              <a:rPr lang="cs-CZ" sz="1800" dirty="0" smtClean="0">
                <a:latin typeface="Eras Bold ITC" pitchFamily="34" charset="0"/>
              </a:rPr>
              <a:t>Mladší žáci  B zahájili jarní část soutěže jako poslední a po 2 zápasech stále čekají na vstřelení branky</a:t>
            </a:r>
            <a:endParaRPr lang="cs-CZ" dirty="0">
              <a:latin typeface="Eras Bold ITC" pitchFamily="34" charset="0"/>
            </a:endParaRPr>
          </a:p>
        </p:txBody>
      </p:sp>
      <p:sp>
        <p:nvSpPr>
          <p:cNvPr id="20" name="Rectangle 111"/>
          <p:cNvSpPr>
            <a:spLocks noChangeArrowheads="1"/>
          </p:cNvSpPr>
          <p:nvPr/>
        </p:nvSpPr>
        <p:spPr bwMode="auto">
          <a:xfrm>
            <a:off x="246956" y="1243236"/>
            <a:ext cx="4608512" cy="1384995"/>
          </a:xfrm>
          <a:prstGeom prst="rect">
            <a:avLst/>
          </a:prstGeom>
          <a:solidFill>
            <a:srgbClr val="FFFF9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SK </a:t>
            </a:r>
            <a:r>
              <a:rPr kumimoji="0" lang="cs-CZ" sz="1800" b="1"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Štětí</a:t>
            </a:r>
            <a:r>
              <a:rPr kumimoji="0" lang="cs-CZ" sz="18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B-Sokol Malé Žernoseky</a:t>
            </a:r>
            <a:endParaRPr kumimoji="0" lang="cs-C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8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0 : 8(0:4)   27.4.2019  11.kolo okresní přebor</a:t>
            </a:r>
            <a:endParaRPr kumimoji="0" lang="cs-C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Sestava:</a:t>
            </a:r>
            <a:r>
              <a:rPr kumimoji="0" lang="cs-CZ"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Kricner</a:t>
            </a:r>
            <a:r>
              <a:rPr kumimoji="0" lang="cs-C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Lukáš, Šedivý Julius, </a:t>
            </a:r>
            <a:r>
              <a:rPr kumimoji="0" lang="cs-CZ"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Németh</a:t>
            </a:r>
            <a:r>
              <a:rPr kumimoji="0" lang="cs-C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Tomáš, Tajč Daniel, Kopecký Roman, Holub Jan,  </a:t>
            </a:r>
            <a:r>
              <a:rPr kumimoji="0" lang="cs-CZ"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Šrotýř</a:t>
            </a:r>
            <a:r>
              <a:rPr kumimoji="0" lang="cs-C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Lukáš, Špaček Adam, Kulhánek Michal, </a:t>
            </a:r>
            <a:r>
              <a:rPr kumimoji="0" lang="cs-CZ"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Kacálek</a:t>
            </a:r>
            <a:r>
              <a:rPr kumimoji="0" lang="cs-C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Josef, Novák Ladislav, Ladič Ladislav</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Trenéři:</a:t>
            </a:r>
            <a:r>
              <a:rPr kumimoji="0" lang="cs-C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cs-CZ"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Z</a:t>
            </a:r>
            <a:r>
              <a:rPr kumimoji="0" lang="cs-C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cs-CZ"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Németh</a:t>
            </a:r>
            <a:r>
              <a:rPr kumimoji="0" lang="cs-C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cs-CZ"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J.Špaček</a:t>
            </a:r>
            <a:r>
              <a:rPr kumimoji="0" lang="cs-C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1" name="Picture 110"/>
          <p:cNvPicPr>
            <a:picLocks noChangeAspect="1" noChangeArrowheads="1"/>
          </p:cNvPicPr>
          <p:nvPr/>
        </p:nvPicPr>
        <p:blipFill>
          <a:blip r:embed="rId6" cstate="print"/>
          <a:srcRect/>
          <a:stretch>
            <a:fillRect/>
          </a:stretch>
        </p:blipFill>
        <p:spPr bwMode="auto">
          <a:xfrm>
            <a:off x="174948" y="2683396"/>
            <a:ext cx="4608512" cy="2016224"/>
          </a:xfrm>
          <a:prstGeom prst="rect">
            <a:avLst/>
          </a:prstGeom>
          <a:noFill/>
          <a:ln w="9525">
            <a:noFill/>
            <a:miter lim="800000"/>
            <a:headEnd/>
            <a:tailEnd/>
          </a:ln>
        </p:spPr>
      </p:pic>
      <p:pic>
        <p:nvPicPr>
          <p:cNvPr id="2050" name="Picture 62"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1" name="Picture 61"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2" name="Picture 60"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3" name="Picture 59"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4" name="Picture 58"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5" name="Picture 57"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6" name="Picture 56"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7" name="Picture 55"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8" name="Picture 54"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9" name="Picture 53"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0" name="Picture 52"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1" name="Picture 51"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2" name="Picture 74"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3" name="Picture 73"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4" name="Picture 72"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5" name="Picture 71"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6" name="Picture 70"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7" name="Picture 69"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8" name="Picture 68"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9" name="Picture 67"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0" name="Picture 66"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1" name="Picture 65"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2" name="Picture 64"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3" name="Picture 63"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4" name="Picture 91"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5" name="Picture 90"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6" name="Picture 89"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77" name="Picture 88"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78" name="Picture 87"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79" name="Picture 86"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80" name="Picture 85"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81" name="Picture 84"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82" name="Picture 83"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083" name="Picture 82"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084" name="Picture 81"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085" name="Picture 80"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086" name="Picture 79"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087" name="Picture 78"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088" name="Picture 77"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089" name="Picture 76"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090" name="Picture 107"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91" name="Picture 106"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92" name="Picture 105"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93" name="Picture 104"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94" name="Picture 103"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95" name="Picture 102"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96" name="Picture 101"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97" name="Picture 100"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98" name="Picture 99"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099" name="Picture 98"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100" name="Picture 97"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01" name="Picture 96"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02" name="Picture 95"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03" name="Picture 94"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04" name="Picture 93"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05" name="Picture 92"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06" name="Picture 133"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07" name="Picture 132"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08" name="Picture 131"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09" name="Picture 130"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0" name="Picture 129"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1" name="Picture 128"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2" name="Picture 127"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3" name="Picture 126"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4" name="Picture 125"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5" name="Picture 124"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6" name="Picture 123"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7" name="Picture 122"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8" name="Picture 121"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9" name="Picture 120"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0" name="Picture 119"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1" name="Picture 118"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2" name="Picture 11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3" name="Picture 11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4" name="Picture 115"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5" name="Picture 114"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6" name="Picture 153"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7" name="Picture 152"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8" name="Picture 151"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9" name="Picture 150"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0" name="Picture 149"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1" name="Picture 148"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2" name="Picture 147"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3" name="Picture 146"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4" name="Picture 145"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5" name="Picture 144"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6" name="Picture 143"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7" name="Picture 142"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8" name="Picture 141"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9" name="Picture 140"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0" name="Picture 139"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1" name="Picture 138"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2" name="Picture 13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3" name="Picture 13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4" name="Picture 135"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5" name="Picture 134"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6" name="Picture 177"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47" name="Picture 176"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48" name="Picture 175"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149" name="Picture 174"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150" name="Picture 173"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151" name="Picture 172"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152" name="Picture 171"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153" name="Picture 170"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154" name="Picture 169"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155" name="Picture 168"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156" name="Picture 167"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57" name="Picture 166"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58" name="Picture 165"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59" name="Picture 164"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60" name="Picture 163"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61" name="Picture 162"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62" name="Picture 161"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163" name="Picture 160"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164" name="Picture 159"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165" name="Picture 158"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166" name="Picture 157"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2167" name="Picture 156"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2168" name="Picture 155"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2169" name="Picture 154"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2170" name="Picture 326"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1" name="Picture 325"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2" name="Picture 324"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3" name="Picture 323"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4" name="Picture 322"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5" name="Picture 321"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6" name="Picture 320"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7" name="Picture 319"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8" name="Picture 318"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9" name="Picture 317"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0" name="Picture 316"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1" name="Picture 315"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2" name="Picture 314"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3" name="Picture 313"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4" name="Picture 312"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5" name="Picture 311"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6" name="Picture 310"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7" name="Picture 309"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8" name="Picture 308"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9" name="Picture 307"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0" name="Picture 306"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1" name="Picture 305"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2" name="Picture 304"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3" name="Picture 303"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4" name="Picture 302"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5" name="Picture 301"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6" name="Picture 300"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7" name="Picture 299"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8" name="Picture 391"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9" name="Picture 390"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0" name="Picture 389"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2201" name="Picture 388"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2202" name="Picture 387" hidden="1"/>
          <p:cNvPicPr preferRelativeResize="0">
            <a:picLocks noChangeArrowheads="1" noChangeShapeType="1"/>
          </p:cNvPicPr>
          <p:nvPr/>
        </p:nvPicPr>
        <p:blipFill>
          <a:blip r:embed="rId111">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2203" name="Picture 386" hidden="1"/>
          <p:cNvPicPr preferRelativeResize="0">
            <a:picLocks noChangeArrowheads="1" noChangeShapeType="1"/>
          </p:cNvPicPr>
          <p:nvPr/>
        </p:nvPicPr>
        <p:blipFill>
          <a:blip r:embed="rId112">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2204" name="Picture 385" hidden="1"/>
          <p:cNvPicPr preferRelativeResize="0">
            <a:picLocks noChangeArrowheads="1" noChangeShapeType="1"/>
          </p:cNvPicPr>
          <p:nvPr/>
        </p:nvPicPr>
        <p:blipFill>
          <a:blip r:embed="rId113">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2205" name="Picture 384" hidden="1"/>
          <p:cNvPicPr preferRelativeResize="0">
            <a:picLocks noChangeArrowheads="1" noChangeShapeType="1"/>
          </p:cNvPicPr>
          <p:nvPr/>
        </p:nvPicPr>
        <p:blipFill>
          <a:blip r:embed="rId114">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2206" name="Picture 288" hidden="1"/>
          <p:cNvPicPr preferRelativeResize="0">
            <a:picLocks noChangeArrowheads="1" noChangeShapeType="1"/>
          </p:cNvPicPr>
          <p:nvPr/>
        </p:nvPicPr>
        <p:blipFill>
          <a:blip r:embed="rId1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7" name="Picture 287" hidden="1"/>
          <p:cNvPicPr preferRelativeResize="0">
            <a:picLocks noChangeArrowheads="1" noChangeShapeType="1"/>
          </p:cNvPicPr>
          <p:nvPr/>
        </p:nvPicPr>
        <p:blipFill>
          <a:blip r:embed="rId1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8" name="Picture 286" hidden="1"/>
          <p:cNvPicPr preferRelativeResize="0">
            <a:picLocks noChangeArrowheads="1" noChangeShapeType="1"/>
          </p:cNvPicPr>
          <p:nvPr/>
        </p:nvPicPr>
        <p:blipFill>
          <a:blip r:embed="rId1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9" name="Picture 285" hidden="1"/>
          <p:cNvPicPr preferRelativeResize="0">
            <a:picLocks noChangeArrowheads="1" noChangeShapeType="1"/>
          </p:cNvPicPr>
          <p:nvPr/>
        </p:nvPicPr>
        <p:blipFill>
          <a:blip r:embed="rId1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0" name="Picture 284" hidden="1"/>
          <p:cNvPicPr preferRelativeResize="0">
            <a:picLocks noChangeArrowheads="1" noChangeShapeType="1"/>
          </p:cNvPicPr>
          <p:nvPr/>
        </p:nvPicPr>
        <p:blipFill>
          <a:blip r:embed="rId1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1" name="Picture 283" hidden="1"/>
          <p:cNvPicPr preferRelativeResize="0">
            <a:picLocks noChangeArrowheads="1" noChangeShapeType="1"/>
          </p:cNvPicPr>
          <p:nvPr/>
        </p:nvPicPr>
        <p:blipFill>
          <a:blip r:embed="rId1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2" name="Picture 282" hidden="1"/>
          <p:cNvPicPr preferRelativeResize="0">
            <a:picLocks noChangeArrowheads="1" noChangeShapeType="1"/>
          </p:cNvPicPr>
          <p:nvPr/>
        </p:nvPicPr>
        <p:blipFill>
          <a:blip r:embed="rId12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3" name="Picture 281" hidden="1"/>
          <p:cNvPicPr preferRelativeResize="0">
            <a:picLocks noChangeArrowheads="1" noChangeShapeType="1"/>
          </p:cNvPicPr>
          <p:nvPr/>
        </p:nvPicPr>
        <p:blipFill>
          <a:blip r:embed="rId12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4" name="Picture 280" hidden="1"/>
          <p:cNvPicPr preferRelativeResize="0">
            <a:picLocks noChangeArrowheads="1" noChangeShapeType="1"/>
          </p:cNvPicPr>
          <p:nvPr/>
        </p:nvPicPr>
        <p:blipFill>
          <a:blip r:embed="rId12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5" name="Picture 279" hidden="1"/>
          <p:cNvPicPr preferRelativeResize="0">
            <a:picLocks noChangeArrowheads="1" noChangeShapeType="1"/>
          </p:cNvPicPr>
          <p:nvPr/>
        </p:nvPicPr>
        <p:blipFill>
          <a:blip r:embed="rId12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6" name="Picture 278" hidden="1"/>
          <p:cNvPicPr preferRelativeResize="0">
            <a:picLocks noChangeArrowheads="1" noChangeShapeType="1"/>
          </p:cNvPicPr>
          <p:nvPr/>
        </p:nvPicPr>
        <p:blipFill>
          <a:blip r:embed="rId12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7" name="Picture 277" hidden="1"/>
          <p:cNvPicPr preferRelativeResize="0">
            <a:picLocks noChangeArrowheads="1" noChangeShapeType="1"/>
          </p:cNvPicPr>
          <p:nvPr/>
        </p:nvPicPr>
        <p:blipFill>
          <a:blip r:embed="rId12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8" name="Picture 247" hidden="1"/>
          <p:cNvPicPr preferRelativeResize="0">
            <a:picLocks noChangeArrowheads="1" noChangeShapeType="1"/>
          </p:cNvPicPr>
          <p:nvPr/>
        </p:nvPicPr>
        <p:blipFill>
          <a:blip r:embed="rId12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9" name="Picture 246" hidden="1"/>
          <p:cNvPicPr preferRelativeResize="0">
            <a:picLocks noChangeArrowheads="1" noChangeShapeType="1"/>
          </p:cNvPicPr>
          <p:nvPr/>
        </p:nvPicPr>
        <p:blipFill>
          <a:blip r:embed="rId12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0" name="Picture 245" hidden="1"/>
          <p:cNvPicPr preferRelativeResize="0">
            <a:picLocks noChangeArrowheads="1" noChangeShapeType="1"/>
          </p:cNvPicPr>
          <p:nvPr/>
        </p:nvPicPr>
        <p:blipFill>
          <a:blip r:embed="rId12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1" name="Picture 244" hidden="1"/>
          <p:cNvPicPr preferRelativeResize="0">
            <a:picLocks noChangeArrowheads="1" noChangeShapeType="1"/>
          </p:cNvPicPr>
          <p:nvPr/>
        </p:nvPicPr>
        <p:blipFill>
          <a:blip r:embed="rId13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2" name="Picture 243" hidden="1"/>
          <p:cNvPicPr preferRelativeResize="0">
            <a:picLocks noChangeArrowheads="1" noChangeShapeType="1"/>
          </p:cNvPicPr>
          <p:nvPr/>
        </p:nvPicPr>
        <p:blipFill>
          <a:blip r:embed="rId13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3" name="Picture 242" hidden="1"/>
          <p:cNvPicPr preferRelativeResize="0">
            <a:picLocks noChangeArrowheads="1" noChangeShapeType="1"/>
          </p:cNvPicPr>
          <p:nvPr/>
        </p:nvPicPr>
        <p:blipFill>
          <a:blip r:embed="rId13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4" name="Picture 241" hidden="1"/>
          <p:cNvPicPr preferRelativeResize="0">
            <a:picLocks noChangeArrowheads="1" noChangeShapeType="1"/>
          </p:cNvPicPr>
          <p:nvPr/>
        </p:nvPicPr>
        <p:blipFill>
          <a:blip r:embed="rId13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5" name="Picture 240" hidden="1"/>
          <p:cNvPicPr preferRelativeResize="0">
            <a:picLocks noChangeArrowheads="1" noChangeShapeType="1"/>
          </p:cNvPicPr>
          <p:nvPr/>
        </p:nvPicPr>
        <p:blipFill>
          <a:blip r:embed="rId13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6" name="Picture 239" hidden="1"/>
          <p:cNvPicPr preferRelativeResize="0">
            <a:picLocks noChangeArrowheads="1" noChangeShapeType="1"/>
          </p:cNvPicPr>
          <p:nvPr/>
        </p:nvPicPr>
        <p:blipFill>
          <a:blip r:embed="rId13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7" name="Picture 238" hidden="1"/>
          <p:cNvPicPr preferRelativeResize="0">
            <a:picLocks noChangeArrowheads="1" noChangeShapeType="1"/>
          </p:cNvPicPr>
          <p:nvPr/>
        </p:nvPicPr>
        <p:blipFill>
          <a:blip r:embed="rId13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8" name="Picture 237" hidden="1"/>
          <p:cNvPicPr preferRelativeResize="0">
            <a:picLocks noChangeArrowheads="1" noChangeShapeType="1"/>
          </p:cNvPicPr>
          <p:nvPr/>
        </p:nvPicPr>
        <p:blipFill>
          <a:blip r:embed="rId1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9" name="Picture 236" hidden="1"/>
          <p:cNvPicPr preferRelativeResize="0">
            <a:picLocks noChangeArrowheads="1" noChangeShapeType="1"/>
          </p:cNvPicPr>
          <p:nvPr/>
        </p:nvPicPr>
        <p:blipFill>
          <a:blip r:embed="rId13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0" name="Picture 235" hidden="1"/>
          <p:cNvPicPr preferRelativeResize="0">
            <a:picLocks noChangeArrowheads="1" noChangeShapeType="1"/>
          </p:cNvPicPr>
          <p:nvPr/>
        </p:nvPicPr>
        <p:blipFill>
          <a:blip r:embed="rId13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1" name="Picture 234" hidden="1"/>
          <p:cNvPicPr preferRelativeResize="0">
            <a:picLocks noChangeArrowheads="1" noChangeShapeType="1"/>
          </p:cNvPicPr>
          <p:nvPr/>
        </p:nvPicPr>
        <p:blipFill>
          <a:blip r:embed="rId14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2" name="Picture 256" hidden="1"/>
          <p:cNvPicPr preferRelativeResize="0">
            <a:picLocks noChangeArrowheads="1" noChangeShapeType="1"/>
          </p:cNvPicPr>
          <p:nvPr/>
        </p:nvPicPr>
        <p:blipFill>
          <a:blip r:embed="rId14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3" name="Picture 255" hidden="1"/>
          <p:cNvPicPr preferRelativeResize="0">
            <a:picLocks noChangeArrowheads="1" noChangeShapeType="1"/>
          </p:cNvPicPr>
          <p:nvPr/>
        </p:nvPicPr>
        <p:blipFill>
          <a:blip r:embed="rId14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4" name="Picture 254" hidden="1"/>
          <p:cNvPicPr preferRelativeResize="0">
            <a:picLocks noChangeArrowheads="1" noChangeShapeType="1"/>
          </p:cNvPicPr>
          <p:nvPr/>
        </p:nvPicPr>
        <p:blipFill>
          <a:blip r:embed="rId143">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235" name="Picture 253" hidden="1"/>
          <p:cNvPicPr preferRelativeResize="0">
            <a:picLocks noChangeArrowheads="1" noChangeShapeType="1"/>
          </p:cNvPicPr>
          <p:nvPr/>
        </p:nvPicPr>
        <p:blipFill>
          <a:blip r:embed="rId144">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236" name="Picture 252" hidden="1"/>
          <p:cNvPicPr preferRelativeResize="0">
            <a:picLocks noChangeArrowheads="1" noChangeShapeType="1"/>
          </p:cNvPicPr>
          <p:nvPr/>
        </p:nvPicPr>
        <p:blipFill>
          <a:blip r:embed="rId145">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237" name="Picture 251" hidden="1"/>
          <p:cNvPicPr preferRelativeResize="0">
            <a:picLocks noChangeArrowheads="1" noChangeShapeType="1"/>
          </p:cNvPicPr>
          <p:nvPr/>
        </p:nvPicPr>
        <p:blipFill>
          <a:blip r:embed="rId146">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238" name="Picture 250" hidden="1"/>
          <p:cNvPicPr preferRelativeResize="0">
            <a:picLocks noChangeArrowheads="1" noChangeShapeType="1"/>
          </p:cNvPicPr>
          <p:nvPr/>
        </p:nvPicPr>
        <p:blipFill>
          <a:blip r:embed="rId147">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239" name="Picture 249" hidden="1"/>
          <p:cNvPicPr preferRelativeResize="0">
            <a:picLocks noChangeArrowheads="1" noChangeShapeType="1"/>
          </p:cNvPicPr>
          <p:nvPr/>
        </p:nvPicPr>
        <p:blipFill>
          <a:blip r:embed="rId148">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240" name="Picture 248" hidden="1"/>
          <p:cNvPicPr preferRelativeResize="0">
            <a:picLocks noChangeArrowheads="1" noChangeShapeType="1"/>
          </p:cNvPicPr>
          <p:nvPr/>
        </p:nvPicPr>
        <p:blipFill>
          <a:blip r:embed="rId149">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241" name="Picture 193" hidden="1"/>
          <p:cNvPicPr preferRelativeResize="0">
            <a:picLocks noChangeArrowheads="1" noChangeShapeType="1"/>
          </p:cNvPicPr>
          <p:nvPr/>
        </p:nvPicPr>
        <p:blipFill>
          <a:blip r:embed="rId150">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242" name="Picture 194" hidden="1"/>
          <p:cNvPicPr preferRelativeResize="0">
            <a:picLocks noChangeArrowheads="1" noChangeShapeType="1"/>
          </p:cNvPicPr>
          <p:nvPr/>
        </p:nvPicPr>
        <p:blipFill>
          <a:blip r:embed="rId151">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243" name="Picture 195" hidden="1"/>
          <p:cNvPicPr preferRelativeResize="0">
            <a:picLocks noChangeArrowheads="1" noChangeShapeType="1"/>
          </p:cNvPicPr>
          <p:nvPr/>
        </p:nvPicPr>
        <p:blipFill>
          <a:blip r:embed="rId152">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244" name="Picture 196" hidden="1"/>
          <p:cNvPicPr preferRelativeResize="0">
            <a:picLocks noChangeArrowheads="1" noChangeShapeType="1"/>
          </p:cNvPicPr>
          <p:nvPr/>
        </p:nvPicPr>
        <p:blipFill>
          <a:blip r:embed="rId153">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245" name="Picture 197" hidden="1"/>
          <p:cNvPicPr preferRelativeResize="0">
            <a:picLocks noChangeArrowheads="1" noChangeShapeType="1"/>
          </p:cNvPicPr>
          <p:nvPr/>
        </p:nvPicPr>
        <p:blipFill>
          <a:blip r:embed="rId154">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246" name="Picture 198" hidden="1"/>
          <p:cNvPicPr preferRelativeResize="0">
            <a:picLocks noChangeArrowheads="1" noChangeShapeType="1"/>
          </p:cNvPicPr>
          <p:nvPr/>
        </p:nvPicPr>
        <p:blipFill>
          <a:blip r:embed="rId155">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247" name="Picture 199" hidden="1"/>
          <p:cNvPicPr preferRelativeResize="0">
            <a:picLocks noChangeArrowheads="1" noChangeShapeType="1"/>
          </p:cNvPicPr>
          <p:nvPr/>
        </p:nvPicPr>
        <p:blipFill>
          <a:blip r:embed="rId156">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248" name="Picture 200" hidden="1"/>
          <p:cNvPicPr preferRelativeResize="0">
            <a:picLocks noChangeArrowheads="1" noChangeShapeType="1"/>
          </p:cNvPicPr>
          <p:nvPr/>
        </p:nvPicPr>
        <p:blipFill>
          <a:blip r:embed="rId157">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249" name="Picture 201" hidden="1"/>
          <p:cNvPicPr preferRelativeResize="0">
            <a:picLocks noChangeArrowheads="1" noChangeShapeType="1"/>
          </p:cNvPicPr>
          <p:nvPr/>
        </p:nvPicPr>
        <p:blipFill>
          <a:blip r:embed="rId158">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250" name="Picture 202" hidden="1"/>
          <p:cNvPicPr preferRelativeResize="0">
            <a:picLocks noChangeArrowheads="1" noChangeShapeType="1"/>
          </p:cNvPicPr>
          <p:nvPr/>
        </p:nvPicPr>
        <p:blipFill>
          <a:blip r:embed="rId159">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251" name="Picture 203" hidden="1"/>
          <p:cNvPicPr preferRelativeResize="0">
            <a:picLocks noChangeArrowheads="1" noChangeShapeType="1"/>
          </p:cNvPicPr>
          <p:nvPr/>
        </p:nvPicPr>
        <p:blipFill>
          <a:blip r:embed="rId160">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252" name="Picture 204" hidden="1"/>
          <p:cNvPicPr preferRelativeResize="0">
            <a:picLocks noChangeArrowheads="1" noChangeShapeType="1"/>
          </p:cNvPicPr>
          <p:nvPr/>
        </p:nvPicPr>
        <p:blipFill>
          <a:blip r:embed="rId161">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2253" name="Picture 205" hidden="1"/>
          <p:cNvPicPr preferRelativeResize="0">
            <a:picLocks noChangeArrowheads="1" noChangeShapeType="1"/>
          </p:cNvPicPr>
          <p:nvPr/>
        </p:nvPicPr>
        <p:blipFill>
          <a:blip r:embed="rId162">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2254" name="Picture 206" hidden="1"/>
          <p:cNvPicPr preferRelativeResize="0">
            <a:picLocks noChangeArrowheads="1" noChangeShapeType="1"/>
          </p:cNvPicPr>
          <p:nvPr/>
        </p:nvPicPr>
        <p:blipFill>
          <a:blip r:embed="rId163">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2255" name="Picture 233" hidden="1"/>
          <p:cNvPicPr preferRelativeResize="0">
            <a:picLocks noChangeArrowheads="1" noChangeShapeType="1"/>
          </p:cNvPicPr>
          <p:nvPr/>
        </p:nvPicPr>
        <p:blipFill>
          <a:blip r:embed="rId164">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2256" name="Picture 232" hidden="1"/>
          <p:cNvPicPr preferRelativeResize="0">
            <a:picLocks noChangeArrowheads="1" noChangeShapeType="1"/>
          </p:cNvPicPr>
          <p:nvPr/>
        </p:nvPicPr>
        <p:blipFill>
          <a:blip r:embed="rId165">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2257" name="Picture 231" hidden="1"/>
          <p:cNvPicPr preferRelativeResize="0">
            <a:picLocks noChangeArrowheads="1" noChangeShapeType="1"/>
          </p:cNvPicPr>
          <p:nvPr/>
        </p:nvPicPr>
        <p:blipFill>
          <a:blip r:embed="rId166">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2258" name="Picture 230" hidden="1"/>
          <p:cNvPicPr preferRelativeResize="0">
            <a:picLocks noChangeArrowheads="1" noChangeShapeType="1"/>
          </p:cNvPicPr>
          <p:nvPr/>
        </p:nvPicPr>
        <p:blipFill>
          <a:blip r:embed="rId167">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2259" name="Picture 229" hidden="1"/>
          <p:cNvPicPr preferRelativeResize="0">
            <a:picLocks noChangeArrowheads="1" noChangeShapeType="1"/>
          </p:cNvPicPr>
          <p:nvPr/>
        </p:nvPicPr>
        <p:blipFill>
          <a:blip r:embed="rId168">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ulka 4"/>
          <p:cNvGraphicFramePr>
            <a:graphicFrameLocks noGrp="1"/>
          </p:cNvGraphicFramePr>
          <p:nvPr/>
        </p:nvGraphicFramePr>
        <p:xfrm>
          <a:off x="174948" y="307132"/>
          <a:ext cx="4392489" cy="2601595"/>
        </p:xfrm>
        <a:graphic>
          <a:graphicData uri="http://schemas.openxmlformats.org/drawingml/2006/table">
            <a:tbl>
              <a:tblPr/>
              <a:tblGrid>
                <a:gridCol w="629391">
                  <a:extLst>
                    <a:ext uri="{9D8B030D-6E8A-4147-A177-3AD203B41FA5}">
                      <a16:colId xmlns:a16="http://schemas.microsoft.com/office/drawing/2014/main" val="20000"/>
                    </a:ext>
                  </a:extLst>
                </a:gridCol>
                <a:gridCol w="698230">
                  <a:extLst>
                    <a:ext uri="{9D8B030D-6E8A-4147-A177-3AD203B41FA5}">
                      <a16:colId xmlns:a16="http://schemas.microsoft.com/office/drawing/2014/main" val="20001"/>
                    </a:ext>
                  </a:extLst>
                </a:gridCol>
                <a:gridCol w="2543725">
                  <a:extLst>
                    <a:ext uri="{9D8B030D-6E8A-4147-A177-3AD203B41FA5}">
                      <a16:colId xmlns:a16="http://schemas.microsoft.com/office/drawing/2014/main" val="20002"/>
                    </a:ext>
                  </a:extLst>
                </a:gridCol>
                <a:gridCol w="521143">
                  <a:extLst>
                    <a:ext uri="{9D8B030D-6E8A-4147-A177-3AD203B41FA5}">
                      <a16:colId xmlns:a16="http://schemas.microsoft.com/office/drawing/2014/main" val="20003"/>
                    </a:ext>
                  </a:extLst>
                </a:gridCol>
              </a:tblGrid>
              <a:tr h="371475">
                <a:tc gridSpan="4">
                  <a:txBody>
                    <a:bodyPr/>
                    <a:lstStyle/>
                    <a:p>
                      <a:pPr algn="ctr" fontAlgn="ctr"/>
                      <a:r>
                        <a:rPr lang="cs-CZ" sz="2200" b="1" i="0" u="none" strike="noStrike" dirty="0">
                          <a:solidFill>
                            <a:srgbClr val="000000"/>
                          </a:solidFill>
                          <a:latin typeface="Calibri"/>
                        </a:rPr>
                        <a:t>Jarní zápasy AFK Chomutov</a:t>
                      </a:r>
                    </a:p>
                  </a:txBody>
                  <a:tcPr marL="0" marR="0" marT="0" marB="0" anchor="ctr">
                    <a:lnL>
                      <a:noFill/>
                    </a:lnL>
                    <a:lnR>
                      <a:noFill/>
                    </a:lnR>
                    <a:lnT>
                      <a:noFill/>
                    </a:lnT>
                    <a:lnB w="19050" cap="flat" cmpd="sng" algn="ctr">
                      <a:solidFill>
                        <a:srgbClr val="000000"/>
                      </a:solidFill>
                      <a:prstDash val="solid"/>
                      <a:round/>
                      <a:headEnd type="none" w="med" len="med"/>
                      <a:tailEnd type="none" w="med" len="med"/>
                    </a:lnB>
                    <a:solidFill>
                      <a:srgbClr val="99FFCC"/>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78765">
                <a:tc>
                  <a:txBody>
                    <a:bodyPr/>
                    <a:lstStyle/>
                    <a:p>
                      <a:pPr algn="ctr" fontAlgn="ctr"/>
                      <a:r>
                        <a:rPr lang="cs-CZ" sz="1200" b="1" i="0" u="none" strike="noStrike" dirty="0">
                          <a:solidFill>
                            <a:srgbClr val="0066FF"/>
                          </a:solidFill>
                          <a:latin typeface="Arial"/>
                        </a:rPr>
                        <a:t>16.</a:t>
                      </a:r>
                    </a:p>
                  </a:txBody>
                  <a:tcPr marL="0" marR="0" marT="0" marB="0" anchor="ctr">
                    <a:lnL>
                      <a:noFill/>
                    </a:lnL>
                    <a:lnR>
                      <a:noFill/>
                    </a:lnR>
                    <a:lnT w="190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cs-CZ" sz="1200" b="1" i="0" u="none" strike="noStrike" dirty="0">
                          <a:solidFill>
                            <a:srgbClr val="0066FF"/>
                          </a:solidFill>
                          <a:latin typeface="Arial"/>
                        </a:rPr>
                        <a:t>8.3.2014</a:t>
                      </a:r>
                    </a:p>
                  </a:txBody>
                  <a:tcPr marL="0" marR="0" marT="0" marB="0" anchor="ctr">
                    <a:lnL>
                      <a:noFill/>
                    </a:lnL>
                    <a:lnR>
                      <a:noFill/>
                    </a:lnR>
                    <a:lnT w="190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cs-CZ" sz="1200" b="1" i="0" u="none" strike="noStrike" dirty="0">
                          <a:solidFill>
                            <a:srgbClr val="0066FF"/>
                          </a:solidFill>
                          <a:latin typeface="Arial"/>
                        </a:rPr>
                        <a:t>Lovosice - </a:t>
                      </a:r>
                      <a:r>
                        <a:rPr lang="cs-CZ" sz="1200" b="1" i="0" u="none" strike="noStrike" dirty="0" err="1">
                          <a:solidFill>
                            <a:srgbClr val="0066FF"/>
                          </a:solidFill>
                          <a:latin typeface="Arial"/>
                        </a:rPr>
                        <a:t>LoKo</a:t>
                      </a:r>
                      <a:r>
                        <a:rPr lang="cs-CZ" sz="1200" b="1" i="0" u="none" strike="noStrike" dirty="0">
                          <a:solidFill>
                            <a:srgbClr val="0066FF"/>
                          </a:solidFill>
                          <a:latin typeface="Arial"/>
                        </a:rPr>
                        <a:t> Chomutov</a:t>
                      </a:r>
                    </a:p>
                  </a:txBody>
                  <a:tcPr marL="0" marR="0" marT="0" marB="0" anchor="ctr">
                    <a:lnL>
                      <a:noFill/>
                    </a:lnL>
                    <a:lnR>
                      <a:noFill/>
                    </a:lnR>
                    <a:lnT w="190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cs-CZ" sz="1200" b="1" i="0" u="none" strike="noStrike">
                          <a:solidFill>
                            <a:srgbClr val="0066FF"/>
                          </a:solidFill>
                          <a:latin typeface="Arial"/>
                        </a:rPr>
                        <a:t>1:1</a:t>
                      </a:r>
                    </a:p>
                  </a:txBody>
                  <a:tcPr marL="0" marR="0" marT="0" marB="0" anchor="ctr">
                    <a:lnL>
                      <a:noFill/>
                    </a:lnL>
                    <a:lnR>
                      <a:noFill/>
                    </a:lnR>
                    <a:lnT w="19050" cap="flat" cmpd="sng" algn="ctr">
                      <a:solidFill>
                        <a:srgbClr val="000000"/>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val="10001"/>
                  </a:ext>
                </a:extLst>
              </a:tr>
              <a:tr h="278765">
                <a:tc>
                  <a:txBody>
                    <a:bodyPr/>
                    <a:lstStyle/>
                    <a:p>
                      <a:pPr algn="ctr" fontAlgn="ctr"/>
                      <a:r>
                        <a:rPr lang="cs-CZ" sz="1200" b="1" i="0" u="none" strike="noStrike">
                          <a:solidFill>
                            <a:srgbClr val="0066FF"/>
                          </a:solidFill>
                          <a:latin typeface="Arial"/>
                        </a:rPr>
                        <a:t>17.</a:t>
                      </a:r>
                    </a:p>
                  </a:txBody>
                  <a:tcPr marL="0" marR="0" marT="0" marB="0" anchor="ctr">
                    <a:lnL>
                      <a:noFill/>
                    </a:lnL>
                    <a:lnR>
                      <a:noFill/>
                    </a:lnR>
                    <a:lnT>
                      <a:noFill/>
                    </a:lnT>
                    <a:lnB>
                      <a:noFill/>
                    </a:lnB>
                    <a:solidFill>
                      <a:srgbClr val="99FF99"/>
                    </a:solidFill>
                  </a:tcPr>
                </a:tc>
                <a:tc>
                  <a:txBody>
                    <a:bodyPr/>
                    <a:lstStyle/>
                    <a:p>
                      <a:pPr algn="ctr" fontAlgn="ctr"/>
                      <a:r>
                        <a:rPr lang="cs-CZ" sz="1200" b="1" i="0" u="none" strike="noStrike">
                          <a:solidFill>
                            <a:srgbClr val="0066FF"/>
                          </a:solidFill>
                          <a:latin typeface="Arial"/>
                        </a:rPr>
                        <a:t>15.3.2014</a:t>
                      </a:r>
                    </a:p>
                  </a:txBody>
                  <a:tcPr marL="0" marR="0" marT="0" marB="0" anchor="ctr">
                    <a:lnL>
                      <a:noFill/>
                    </a:lnL>
                    <a:lnR>
                      <a:noFill/>
                    </a:lnR>
                    <a:lnT>
                      <a:noFill/>
                    </a:lnT>
                    <a:lnB>
                      <a:noFill/>
                    </a:lnB>
                    <a:solidFill>
                      <a:srgbClr val="99FF99"/>
                    </a:solidFill>
                  </a:tcPr>
                </a:tc>
                <a:tc>
                  <a:txBody>
                    <a:bodyPr/>
                    <a:lstStyle/>
                    <a:p>
                      <a:pPr algn="ctr" fontAlgn="ctr"/>
                      <a:r>
                        <a:rPr lang="cs-CZ" sz="1200" b="1" i="0" u="none" strike="noStrike" dirty="0" err="1">
                          <a:solidFill>
                            <a:srgbClr val="0066FF"/>
                          </a:solidFill>
                          <a:latin typeface="Arial"/>
                        </a:rPr>
                        <a:t>LoKo</a:t>
                      </a:r>
                      <a:r>
                        <a:rPr lang="cs-CZ" sz="1200" b="1" i="0" u="none" strike="noStrike" dirty="0">
                          <a:solidFill>
                            <a:srgbClr val="0066FF"/>
                          </a:solidFill>
                          <a:latin typeface="Arial"/>
                        </a:rPr>
                        <a:t> Chomutov - Úvaly</a:t>
                      </a:r>
                    </a:p>
                  </a:txBody>
                  <a:tcPr marL="0" marR="0" marT="0" marB="0" anchor="ctr">
                    <a:lnL>
                      <a:noFill/>
                    </a:lnL>
                    <a:lnR>
                      <a:noFill/>
                    </a:lnR>
                    <a:lnT>
                      <a:noFill/>
                    </a:lnT>
                    <a:lnB>
                      <a:noFill/>
                    </a:lnB>
                    <a:solidFill>
                      <a:srgbClr val="99FF99"/>
                    </a:solidFill>
                  </a:tcPr>
                </a:tc>
                <a:tc>
                  <a:txBody>
                    <a:bodyPr/>
                    <a:lstStyle/>
                    <a:p>
                      <a:pPr algn="ctr" fontAlgn="ctr"/>
                      <a:r>
                        <a:rPr lang="cs-CZ" sz="1200" b="1" i="0" u="none" strike="noStrike">
                          <a:solidFill>
                            <a:srgbClr val="0066FF"/>
                          </a:solidFill>
                          <a:latin typeface="Arial"/>
                        </a:rPr>
                        <a:t>3:1</a:t>
                      </a:r>
                    </a:p>
                  </a:txBody>
                  <a:tcPr marL="0" marR="0" marT="0" marB="0" anchor="ctr">
                    <a:lnL>
                      <a:noFill/>
                    </a:lnL>
                    <a:lnR>
                      <a:noFill/>
                    </a:lnR>
                    <a:lnT>
                      <a:noFill/>
                    </a:lnT>
                    <a:lnB>
                      <a:noFill/>
                    </a:lnB>
                    <a:solidFill>
                      <a:srgbClr val="99FF99"/>
                    </a:solidFill>
                  </a:tcPr>
                </a:tc>
                <a:extLst>
                  <a:ext uri="{0D108BD9-81ED-4DB2-BD59-A6C34878D82A}">
                    <a16:rowId xmlns:a16="http://schemas.microsoft.com/office/drawing/2014/main" val="10002"/>
                  </a:ext>
                </a:extLst>
              </a:tr>
              <a:tr h="278765">
                <a:tc>
                  <a:txBody>
                    <a:bodyPr/>
                    <a:lstStyle/>
                    <a:p>
                      <a:pPr algn="ctr" fontAlgn="ctr"/>
                      <a:r>
                        <a:rPr lang="cs-CZ" sz="1200" b="1" i="0" u="none" strike="noStrike">
                          <a:solidFill>
                            <a:srgbClr val="0066FF"/>
                          </a:solidFill>
                          <a:latin typeface="Arial"/>
                        </a:rPr>
                        <a:t>18.</a:t>
                      </a:r>
                    </a:p>
                  </a:txBody>
                  <a:tcPr marL="0" marR="0" marT="0" marB="0" anchor="ctr">
                    <a:lnL>
                      <a:noFill/>
                    </a:lnL>
                    <a:lnR>
                      <a:noFill/>
                    </a:lnR>
                    <a:lnT>
                      <a:noFill/>
                    </a:lnT>
                    <a:lnB>
                      <a:noFill/>
                    </a:lnB>
                    <a:solidFill>
                      <a:srgbClr val="99FF99"/>
                    </a:solidFill>
                  </a:tcPr>
                </a:tc>
                <a:tc>
                  <a:txBody>
                    <a:bodyPr/>
                    <a:lstStyle/>
                    <a:p>
                      <a:pPr algn="ctr" fontAlgn="ctr"/>
                      <a:r>
                        <a:rPr lang="cs-CZ" sz="1200" b="1" i="0" u="none" strike="noStrike">
                          <a:solidFill>
                            <a:srgbClr val="0066FF"/>
                          </a:solidFill>
                          <a:latin typeface="Arial"/>
                        </a:rPr>
                        <a:t>22.3.2014</a:t>
                      </a:r>
                    </a:p>
                  </a:txBody>
                  <a:tcPr marL="0" marR="0" marT="0" marB="0" anchor="ctr">
                    <a:lnL>
                      <a:noFill/>
                    </a:lnL>
                    <a:lnR>
                      <a:noFill/>
                    </a:lnR>
                    <a:lnT>
                      <a:noFill/>
                    </a:lnT>
                    <a:lnB>
                      <a:noFill/>
                    </a:lnB>
                    <a:solidFill>
                      <a:srgbClr val="99FF99"/>
                    </a:solidFill>
                  </a:tcPr>
                </a:tc>
                <a:tc>
                  <a:txBody>
                    <a:bodyPr/>
                    <a:lstStyle/>
                    <a:p>
                      <a:pPr algn="ctr" fontAlgn="ctr"/>
                      <a:r>
                        <a:rPr lang="cs-CZ" sz="1200" b="1" i="0" u="none" strike="noStrike" dirty="0">
                          <a:solidFill>
                            <a:srgbClr val="0066FF"/>
                          </a:solidFill>
                          <a:latin typeface="Arial"/>
                        </a:rPr>
                        <a:t>Český Brod - </a:t>
                      </a:r>
                      <a:r>
                        <a:rPr lang="cs-CZ" sz="1200" b="1" i="0" u="none" strike="noStrike" dirty="0" err="1">
                          <a:solidFill>
                            <a:srgbClr val="0066FF"/>
                          </a:solidFill>
                          <a:latin typeface="Arial"/>
                        </a:rPr>
                        <a:t>LoKo</a:t>
                      </a:r>
                      <a:r>
                        <a:rPr lang="cs-CZ" sz="1200" b="1" i="0" u="none" strike="noStrike" dirty="0">
                          <a:solidFill>
                            <a:srgbClr val="0066FF"/>
                          </a:solidFill>
                          <a:latin typeface="Arial"/>
                        </a:rPr>
                        <a:t> Chomutov</a:t>
                      </a:r>
                    </a:p>
                  </a:txBody>
                  <a:tcPr marL="0" marR="0" marT="0" marB="0" anchor="ctr">
                    <a:lnL>
                      <a:noFill/>
                    </a:lnL>
                    <a:lnR>
                      <a:noFill/>
                    </a:lnR>
                    <a:lnT>
                      <a:noFill/>
                    </a:lnT>
                    <a:lnB>
                      <a:noFill/>
                    </a:lnB>
                    <a:solidFill>
                      <a:srgbClr val="99FF99"/>
                    </a:solidFill>
                  </a:tcPr>
                </a:tc>
                <a:tc>
                  <a:txBody>
                    <a:bodyPr/>
                    <a:lstStyle/>
                    <a:p>
                      <a:pPr algn="ctr" fontAlgn="ctr"/>
                      <a:r>
                        <a:rPr lang="cs-CZ" sz="1200" b="1" i="0" u="none" strike="noStrike">
                          <a:solidFill>
                            <a:srgbClr val="0066FF"/>
                          </a:solidFill>
                          <a:latin typeface="Arial"/>
                        </a:rPr>
                        <a:t>2:4</a:t>
                      </a:r>
                    </a:p>
                  </a:txBody>
                  <a:tcPr marL="0" marR="0" marT="0" marB="0" anchor="ctr">
                    <a:lnL>
                      <a:noFill/>
                    </a:lnL>
                    <a:lnR>
                      <a:noFill/>
                    </a:lnR>
                    <a:lnT>
                      <a:noFill/>
                    </a:lnT>
                    <a:lnB>
                      <a:noFill/>
                    </a:lnB>
                    <a:solidFill>
                      <a:srgbClr val="99FF99"/>
                    </a:solidFill>
                  </a:tcPr>
                </a:tc>
                <a:extLst>
                  <a:ext uri="{0D108BD9-81ED-4DB2-BD59-A6C34878D82A}">
                    <a16:rowId xmlns:a16="http://schemas.microsoft.com/office/drawing/2014/main" val="10003"/>
                  </a:ext>
                </a:extLst>
              </a:tr>
              <a:tr h="278765">
                <a:tc>
                  <a:txBody>
                    <a:bodyPr/>
                    <a:lstStyle/>
                    <a:p>
                      <a:pPr algn="ctr" fontAlgn="ctr"/>
                      <a:r>
                        <a:rPr lang="cs-CZ" sz="1200" b="1" i="0" u="none" strike="noStrike">
                          <a:solidFill>
                            <a:srgbClr val="0066FF"/>
                          </a:solidFill>
                          <a:latin typeface="Arial"/>
                        </a:rPr>
                        <a:t>19.</a:t>
                      </a: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a:solidFill>
                            <a:srgbClr val="0066FF"/>
                          </a:solidFill>
                          <a:latin typeface="Arial"/>
                        </a:rPr>
                        <a:t>29.3.2014</a:t>
                      </a: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dirty="0" err="1">
                          <a:solidFill>
                            <a:srgbClr val="0066FF"/>
                          </a:solidFill>
                          <a:latin typeface="Arial"/>
                        </a:rPr>
                        <a:t>LoKo</a:t>
                      </a:r>
                      <a:r>
                        <a:rPr lang="cs-CZ" sz="1200" b="1" i="0" u="none" strike="noStrike" dirty="0">
                          <a:solidFill>
                            <a:srgbClr val="0066FF"/>
                          </a:solidFill>
                          <a:latin typeface="Arial"/>
                        </a:rPr>
                        <a:t> Chomutov - Motorlet Praha</a:t>
                      </a: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a:solidFill>
                            <a:srgbClr val="0066FF"/>
                          </a:solidFill>
                          <a:latin typeface="Arial"/>
                        </a:rPr>
                        <a:t>1:3</a:t>
                      </a:r>
                    </a:p>
                  </a:txBody>
                  <a:tcPr marL="0" marR="0" marT="0" marB="0" anchor="ctr">
                    <a:lnL>
                      <a:noFill/>
                    </a:lnL>
                    <a:lnR>
                      <a:noFill/>
                    </a:lnR>
                    <a:lnT>
                      <a:noFill/>
                    </a:lnT>
                    <a:lnB>
                      <a:noFill/>
                    </a:lnB>
                    <a:solidFill>
                      <a:srgbClr val="FFCCFF"/>
                    </a:solidFill>
                  </a:tcPr>
                </a:tc>
                <a:extLst>
                  <a:ext uri="{0D108BD9-81ED-4DB2-BD59-A6C34878D82A}">
                    <a16:rowId xmlns:a16="http://schemas.microsoft.com/office/drawing/2014/main" val="10004"/>
                  </a:ext>
                </a:extLst>
              </a:tr>
              <a:tr h="278765">
                <a:tc>
                  <a:txBody>
                    <a:bodyPr/>
                    <a:lstStyle/>
                    <a:p>
                      <a:pPr algn="ctr" fontAlgn="ctr"/>
                      <a:r>
                        <a:rPr lang="cs-CZ" sz="1200" b="1" i="0" u="none" strike="noStrike">
                          <a:solidFill>
                            <a:srgbClr val="0066FF"/>
                          </a:solidFill>
                          <a:latin typeface="Arial"/>
                        </a:rPr>
                        <a:t>20.</a:t>
                      </a: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a:solidFill>
                            <a:srgbClr val="0066FF"/>
                          </a:solidFill>
                          <a:latin typeface="Arial"/>
                        </a:rPr>
                        <a:t>6.4.2014</a:t>
                      </a: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a:solidFill>
                            <a:srgbClr val="0066FF"/>
                          </a:solidFill>
                          <a:latin typeface="Arial"/>
                        </a:rPr>
                        <a:t>Slavoj Vyšehrad - LoKo Chomutov</a:t>
                      </a: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dirty="0">
                          <a:solidFill>
                            <a:srgbClr val="0066FF"/>
                          </a:solidFill>
                          <a:latin typeface="Arial"/>
                        </a:rPr>
                        <a:t>5:0</a:t>
                      </a:r>
                    </a:p>
                  </a:txBody>
                  <a:tcPr marL="0" marR="0" marT="0" marB="0" anchor="ctr">
                    <a:lnL>
                      <a:noFill/>
                    </a:lnL>
                    <a:lnR>
                      <a:noFill/>
                    </a:lnR>
                    <a:lnT>
                      <a:noFill/>
                    </a:lnT>
                    <a:lnB>
                      <a:noFill/>
                    </a:lnB>
                    <a:solidFill>
                      <a:srgbClr val="FFCCFF"/>
                    </a:solidFill>
                  </a:tcPr>
                </a:tc>
                <a:extLst>
                  <a:ext uri="{0D108BD9-81ED-4DB2-BD59-A6C34878D82A}">
                    <a16:rowId xmlns:a16="http://schemas.microsoft.com/office/drawing/2014/main" val="10005"/>
                  </a:ext>
                </a:extLst>
              </a:tr>
              <a:tr h="278765">
                <a:tc>
                  <a:txBody>
                    <a:bodyPr/>
                    <a:lstStyle/>
                    <a:p>
                      <a:pPr algn="ctr" fontAlgn="ctr"/>
                      <a:r>
                        <a:rPr lang="cs-CZ" sz="1200" b="1" i="0" u="none" strike="noStrike" dirty="0">
                          <a:solidFill>
                            <a:srgbClr val="0066FF"/>
                          </a:solidFill>
                          <a:latin typeface="Arial"/>
                        </a:rPr>
                        <a:t>21.</a:t>
                      </a:r>
                    </a:p>
                  </a:txBody>
                  <a:tcPr marL="0" marR="0" marT="0" marB="0" anchor="ctr">
                    <a:lnL>
                      <a:noFill/>
                    </a:lnL>
                    <a:lnR>
                      <a:noFill/>
                    </a:lnR>
                    <a:lnT>
                      <a:noFill/>
                    </a:lnT>
                    <a:lnB>
                      <a:noFill/>
                    </a:lnB>
                    <a:solidFill>
                      <a:srgbClr val="99FFCC"/>
                    </a:solidFill>
                  </a:tcPr>
                </a:tc>
                <a:tc>
                  <a:txBody>
                    <a:bodyPr/>
                    <a:lstStyle/>
                    <a:p>
                      <a:pPr algn="ctr" fontAlgn="ctr"/>
                      <a:r>
                        <a:rPr lang="cs-CZ" sz="1200" b="1" i="0" u="none" strike="noStrike" dirty="0">
                          <a:solidFill>
                            <a:srgbClr val="0066FF"/>
                          </a:solidFill>
                          <a:latin typeface="Arial"/>
                        </a:rPr>
                        <a:t>12.4.2014</a:t>
                      </a:r>
                    </a:p>
                  </a:txBody>
                  <a:tcPr marL="0" marR="0" marT="0" marB="0" anchor="ctr">
                    <a:lnL>
                      <a:noFill/>
                    </a:lnL>
                    <a:lnR>
                      <a:noFill/>
                    </a:lnR>
                    <a:lnT>
                      <a:noFill/>
                    </a:lnT>
                    <a:lnB>
                      <a:noFill/>
                    </a:lnB>
                    <a:solidFill>
                      <a:srgbClr val="99FFCC"/>
                    </a:solidFill>
                  </a:tcPr>
                </a:tc>
                <a:tc>
                  <a:txBody>
                    <a:bodyPr/>
                    <a:lstStyle/>
                    <a:p>
                      <a:pPr algn="ctr" fontAlgn="ctr"/>
                      <a:r>
                        <a:rPr lang="cs-CZ" sz="1200" b="1" i="0" u="none" strike="noStrike" dirty="0" err="1">
                          <a:solidFill>
                            <a:srgbClr val="0066FF"/>
                          </a:solidFill>
                          <a:latin typeface="Arial"/>
                        </a:rPr>
                        <a:t>LoKo</a:t>
                      </a:r>
                      <a:r>
                        <a:rPr lang="cs-CZ" sz="1200" b="1" i="0" u="none" strike="noStrike" dirty="0">
                          <a:solidFill>
                            <a:srgbClr val="0066FF"/>
                          </a:solidFill>
                          <a:latin typeface="Arial"/>
                        </a:rPr>
                        <a:t> Chomutov - </a:t>
                      </a:r>
                      <a:r>
                        <a:rPr lang="cs-CZ" sz="1200" b="1" i="0" u="none" strike="noStrike" dirty="0" err="1">
                          <a:solidFill>
                            <a:srgbClr val="0066FF"/>
                          </a:solidFill>
                          <a:latin typeface="Arial"/>
                        </a:rPr>
                        <a:t>Louňovice</a:t>
                      </a:r>
                      <a:endParaRPr lang="cs-CZ" sz="1200" b="1" i="0" u="none" strike="noStrike" dirty="0">
                        <a:solidFill>
                          <a:srgbClr val="0066FF"/>
                        </a:solidFill>
                        <a:latin typeface="Arial"/>
                      </a:endParaRPr>
                    </a:p>
                  </a:txBody>
                  <a:tcPr marL="0" marR="0" marT="0" marB="0" anchor="ctr">
                    <a:lnL>
                      <a:noFill/>
                    </a:lnL>
                    <a:lnR>
                      <a:noFill/>
                    </a:lnR>
                    <a:lnT>
                      <a:noFill/>
                    </a:lnT>
                    <a:lnB>
                      <a:noFill/>
                    </a:lnB>
                    <a:solidFill>
                      <a:srgbClr val="99FFCC"/>
                    </a:solidFill>
                  </a:tcPr>
                </a:tc>
                <a:tc>
                  <a:txBody>
                    <a:bodyPr/>
                    <a:lstStyle/>
                    <a:p>
                      <a:pPr algn="ctr" fontAlgn="ctr"/>
                      <a:r>
                        <a:rPr lang="cs-CZ" sz="1200" b="1" i="0" u="none" strike="noStrike" dirty="0">
                          <a:solidFill>
                            <a:srgbClr val="0066FF"/>
                          </a:solidFill>
                          <a:latin typeface="Arial"/>
                        </a:rPr>
                        <a:t>3:1</a:t>
                      </a:r>
                    </a:p>
                  </a:txBody>
                  <a:tcPr marL="0" marR="0" marT="0" marB="0" anchor="ctr">
                    <a:lnL>
                      <a:noFill/>
                    </a:lnL>
                    <a:lnR>
                      <a:noFill/>
                    </a:lnR>
                    <a:lnT>
                      <a:noFill/>
                    </a:lnT>
                    <a:lnB>
                      <a:noFill/>
                    </a:lnB>
                    <a:solidFill>
                      <a:srgbClr val="99FFCC"/>
                    </a:solidFill>
                  </a:tcPr>
                </a:tc>
                <a:extLst>
                  <a:ext uri="{0D108BD9-81ED-4DB2-BD59-A6C34878D82A}">
                    <a16:rowId xmlns:a16="http://schemas.microsoft.com/office/drawing/2014/main" val="10006"/>
                  </a:ext>
                </a:extLst>
              </a:tr>
              <a:tr h="278765">
                <a:tc>
                  <a:txBody>
                    <a:bodyPr/>
                    <a:lstStyle/>
                    <a:p>
                      <a:pPr algn="ctr" fontAlgn="ctr"/>
                      <a:r>
                        <a:rPr lang="cs-CZ" sz="1200" b="1" i="0" u="none" strike="noStrike">
                          <a:solidFill>
                            <a:srgbClr val="0066FF"/>
                          </a:solidFill>
                          <a:latin typeface="Arial"/>
                        </a:rPr>
                        <a:t>22.</a:t>
                      </a: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a:solidFill>
                            <a:srgbClr val="0066FF"/>
                          </a:solidFill>
                          <a:latin typeface="Arial"/>
                        </a:rPr>
                        <a:t>19.4.2014</a:t>
                      </a: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a:solidFill>
                            <a:srgbClr val="0066FF"/>
                          </a:solidFill>
                          <a:latin typeface="Arial"/>
                        </a:rPr>
                        <a:t>Nový Bor - LoKo Chomutov</a:t>
                      </a: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dirty="0">
                          <a:solidFill>
                            <a:srgbClr val="0066FF"/>
                          </a:solidFill>
                          <a:latin typeface="Arial"/>
                        </a:rPr>
                        <a:t>2:1</a:t>
                      </a:r>
                    </a:p>
                  </a:txBody>
                  <a:tcPr marL="0" marR="0" marT="0" marB="0" anchor="ctr">
                    <a:lnL>
                      <a:noFill/>
                    </a:lnL>
                    <a:lnR>
                      <a:noFill/>
                    </a:lnR>
                    <a:lnT>
                      <a:noFill/>
                    </a:lnT>
                    <a:lnB>
                      <a:noFill/>
                    </a:lnB>
                    <a:solidFill>
                      <a:srgbClr val="FFCCFF"/>
                    </a:solidFill>
                  </a:tcPr>
                </a:tc>
                <a:extLst>
                  <a:ext uri="{0D108BD9-81ED-4DB2-BD59-A6C34878D82A}">
                    <a16:rowId xmlns:a16="http://schemas.microsoft.com/office/drawing/2014/main" val="10007"/>
                  </a:ext>
                </a:extLst>
              </a:tr>
              <a:tr h="278765">
                <a:tc>
                  <a:txBody>
                    <a:bodyPr/>
                    <a:lstStyle/>
                    <a:p>
                      <a:pPr algn="ctr" fontAlgn="ctr"/>
                      <a:r>
                        <a:rPr lang="cs-CZ" sz="1200" b="1" i="0" u="none" strike="noStrike">
                          <a:solidFill>
                            <a:srgbClr val="0066FF"/>
                          </a:solidFill>
                          <a:latin typeface="Arial"/>
                        </a:rPr>
                        <a:t>23.</a:t>
                      </a:r>
                    </a:p>
                  </a:txBody>
                  <a:tcPr marL="0" marR="0" marT="0" marB="0" anchor="ctr">
                    <a:lnL>
                      <a:noFill/>
                    </a:lnL>
                    <a:lnR>
                      <a:noFill/>
                    </a:lnR>
                    <a:lnT>
                      <a:noFill/>
                    </a:lnT>
                    <a:lnB>
                      <a:noFill/>
                    </a:lnB>
                    <a:solidFill>
                      <a:srgbClr val="99FF99"/>
                    </a:solidFill>
                  </a:tcPr>
                </a:tc>
                <a:tc>
                  <a:txBody>
                    <a:bodyPr/>
                    <a:lstStyle/>
                    <a:p>
                      <a:pPr algn="ctr" fontAlgn="ctr"/>
                      <a:r>
                        <a:rPr lang="cs-CZ" sz="1200" b="1" i="0" u="none" strike="noStrike">
                          <a:solidFill>
                            <a:srgbClr val="0066FF"/>
                          </a:solidFill>
                          <a:latin typeface="Arial"/>
                        </a:rPr>
                        <a:t>26.4.2014</a:t>
                      </a:r>
                    </a:p>
                  </a:txBody>
                  <a:tcPr marL="0" marR="0" marT="0" marB="0" anchor="ctr">
                    <a:lnL>
                      <a:noFill/>
                    </a:lnL>
                    <a:lnR>
                      <a:noFill/>
                    </a:lnR>
                    <a:lnT>
                      <a:noFill/>
                    </a:lnT>
                    <a:lnB>
                      <a:noFill/>
                    </a:lnB>
                    <a:solidFill>
                      <a:srgbClr val="99FF99"/>
                    </a:solidFill>
                  </a:tcPr>
                </a:tc>
                <a:tc>
                  <a:txBody>
                    <a:bodyPr/>
                    <a:lstStyle/>
                    <a:p>
                      <a:pPr algn="ctr" fontAlgn="ctr"/>
                      <a:r>
                        <a:rPr lang="cs-CZ" sz="1200" b="1" i="0" u="none" strike="noStrike">
                          <a:solidFill>
                            <a:srgbClr val="0066FF"/>
                          </a:solidFill>
                          <a:latin typeface="Arial"/>
                        </a:rPr>
                        <a:t>LoKo Chomutov - Litol</a:t>
                      </a:r>
                    </a:p>
                  </a:txBody>
                  <a:tcPr marL="0" marR="0" marT="0" marB="0" anchor="ctr">
                    <a:lnL>
                      <a:noFill/>
                    </a:lnL>
                    <a:lnR>
                      <a:noFill/>
                    </a:lnR>
                    <a:lnT>
                      <a:noFill/>
                    </a:lnT>
                    <a:lnB>
                      <a:noFill/>
                    </a:lnB>
                    <a:solidFill>
                      <a:srgbClr val="99FF99"/>
                    </a:solidFill>
                  </a:tcPr>
                </a:tc>
                <a:tc>
                  <a:txBody>
                    <a:bodyPr/>
                    <a:lstStyle/>
                    <a:p>
                      <a:pPr algn="ctr" fontAlgn="ctr"/>
                      <a:r>
                        <a:rPr lang="cs-CZ" sz="1200" b="1" i="0" u="none" strike="noStrike" dirty="0">
                          <a:solidFill>
                            <a:srgbClr val="0066FF"/>
                          </a:solidFill>
                          <a:latin typeface="Arial"/>
                        </a:rPr>
                        <a:t>4:1</a:t>
                      </a:r>
                    </a:p>
                  </a:txBody>
                  <a:tcPr marL="0" marR="0" marT="0" marB="0" anchor="ctr">
                    <a:lnL>
                      <a:noFill/>
                    </a:lnL>
                    <a:lnR>
                      <a:noFill/>
                    </a:lnR>
                    <a:lnT>
                      <a:noFill/>
                    </a:lnT>
                    <a:lnB>
                      <a:noFill/>
                    </a:lnB>
                    <a:solidFill>
                      <a:srgbClr val="99FF99"/>
                    </a:solidFill>
                  </a:tcPr>
                </a:tc>
                <a:extLst>
                  <a:ext uri="{0D108BD9-81ED-4DB2-BD59-A6C34878D82A}">
                    <a16:rowId xmlns:a16="http://schemas.microsoft.com/office/drawing/2014/main" val="10008"/>
                  </a:ext>
                </a:extLst>
              </a:tr>
            </a:tbl>
          </a:graphicData>
        </a:graphic>
      </p:graphicFrame>
      <p:sp>
        <p:nvSpPr>
          <p:cNvPr id="6" name="TextovéPole 5"/>
          <p:cNvSpPr txBox="1"/>
          <p:nvPr/>
        </p:nvSpPr>
        <p:spPr>
          <a:xfrm>
            <a:off x="174948" y="3115444"/>
            <a:ext cx="4464496" cy="3354765"/>
          </a:xfrm>
          <a:prstGeom prst="rect">
            <a:avLst/>
          </a:prstGeom>
          <a:gradFill>
            <a:gsLst>
              <a:gs pos="0">
                <a:srgbClr val="FFFF00">
                  <a:alpha val="52000"/>
                </a:srgbClr>
              </a:gs>
              <a:gs pos="53000">
                <a:srgbClr val="D4DEFF"/>
              </a:gs>
              <a:gs pos="83000">
                <a:srgbClr val="D4DEFF"/>
              </a:gs>
              <a:gs pos="100000">
                <a:srgbClr val="96AB94"/>
              </a:gs>
            </a:gsLst>
            <a:lin ang="5400000" scaled="0"/>
          </a:gradFill>
        </p:spPr>
        <p:txBody>
          <a:bodyPr wrap="square" rtlCol="0">
            <a:spAutoFit/>
          </a:bodyPr>
          <a:lstStyle/>
          <a:p>
            <a:r>
              <a:rPr lang="cs-CZ" sz="1600" dirty="0" smtClean="0">
                <a:latin typeface="Bookman Old Style" pitchFamily="18" charset="0"/>
              </a:rPr>
              <a:t>S AFK </a:t>
            </a:r>
            <a:r>
              <a:rPr lang="cs-CZ" sz="1600" dirty="0" err="1" smtClean="0">
                <a:latin typeface="Bookman Old Style" pitchFamily="18" charset="0"/>
              </a:rPr>
              <a:t>LoKo</a:t>
            </a:r>
            <a:r>
              <a:rPr lang="cs-CZ" sz="1600" dirty="0" smtClean="0">
                <a:latin typeface="Bookman Old Style" pitchFamily="18" charset="0"/>
              </a:rPr>
              <a:t> Chomutov jsme se potkávali do minulého roku v Ústeckém přeboru. Při našem postupu do divize skončil na 2. místě a to se po odmítnutí postupu několika dalších klubů z jiných krajů stalo také postupové. Podzim se našemu soupeři příliš nevydařil a skončil s velkou ztrátou na posledním 16. místě. V zimě převzala mužstvo známá tvář českého fotbalu </a:t>
            </a:r>
            <a:r>
              <a:rPr lang="cs-CZ" sz="1800" dirty="0" smtClean="0">
                <a:latin typeface="Bookman Old Style" pitchFamily="18" charset="0"/>
              </a:rPr>
              <a:t>Přemysl </a:t>
            </a:r>
            <a:r>
              <a:rPr lang="cs-CZ" sz="1800" dirty="0" err="1" smtClean="0">
                <a:latin typeface="Bookman Old Style" pitchFamily="18" charset="0"/>
              </a:rPr>
              <a:t>Bičovský</a:t>
            </a:r>
            <a:r>
              <a:rPr lang="cs-CZ" sz="1600" dirty="0" smtClean="0">
                <a:latin typeface="Bookman Old Style" pitchFamily="18" charset="0"/>
              </a:rPr>
              <a:t> a body začaly přibývat. Zatím jsou na 16. místě, ale v těsném kontaktu s mužstvy před nimi.</a:t>
            </a:r>
            <a:endParaRPr lang="cs-CZ" sz="1600" dirty="0">
              <a:latin typeface="Bookman Old Style" pitchFamily="18" charset="0"/>
            </a:endParaRPr>
          </a:p>
        </p:txBody>
      </p:sp>
      <p:graphicFrame>
        <p:nvGraphicFramePr>
          <p:cNvPr id="7" name="Tabulka 6"/>
          <p:cNvGraphicFramePr>
            <a:graphicFrameLocks noGrp="1"/>
          </p:cNvGraphicFramePr>
          <p:nvPr/>
        </p:nvGraphicFramePr>
        <p:xfrm>
          <a:off x="5647556" y="4401175"/>
          <a:ext cx="4478541" cy="2530690"/>
        </p:xfrm>
        <a:graphic>
          <a:graphicData uri="http://schemas.openxmlformats.org/drawingml/2006/table">
            <a:tbl>
              <a:tblPr/>
              <a:tblGrid>
                <a:gridCol w="393347">
                  <a:extLst>
                    <a:ext uri="{9D8B030D-6E8A-4147-A177-3AD203B41FA5}">
                      <a16:colId xmlns:a16="http://schemas.microsoft.com/office/drawing/2014/main" val="20000"/>
                    </a:ext>
                  </a:extLst>
                </a:gridCol>
                <a:gridCol w="1584627">
                  <a:extLst>
                    <a:ext uri="{9D8B030D-6E8A-4147-A177-3AD203B41FA5}">
                      <a16:colId xmlns:a16="http://schemas.microsoft.com/office/drawing/2014/main" val="20001"/>
                    </a:ext>
                  </a:extLst>
                </a:gridCol>
                <a:gridCol w="280963">
                  <a:extLst>
                    <a:ext uri="{9D8B030D-6E8A-4147-A177-3AD203B41FA5}">
                      <a16:colId xmlns:a16="http://schemas.microsoft.com/office/drawing/2014/main" val="20002"/>
                    </a:ext>
                  </a:extLst>
                </a:gridCol>
                <a:gridCol w="280963">
                  <a:extLst>
                    <a:ext uri="{9D8B030D-6E8A-4147-A177-3AD203B41FA5}">
                      <a16:colId xmlns:a16="http://schemas.microsoft.com/office/drawing/2014/main" val="20003"/>
                    </a:ext>
                  </a:extLst>
                </a:gridCol>
                <a:gridCol w="280963">
                  <a:extLst>
                    <a:ext uri="{9D8B030D-6E8A-4147-A177-3AD203B41FA5}">
                      <a16:colId xmlns:a16="http://schemas.microsoft.com/office/drawing/2014/main" val="20004"/>
                    </a:ext>
                  </a:extLst>
                </a:gridCol>
                <a:gridCol w="280963">
                  <a:extLst>
                    <a:ext uri="{9D8B030D-6E8A-4147-A177-3AD203B41FA5}">
                      <a16:colId xmlns:a16="http://schemas.microsoft.com/office/drawing/2014/main" val="20005"/>
                    </a:ext>
                  </a:extLst>
                </a:gridCol>
                <a:gridCol w="261295">
                  <a:extLst>
                    <a:ext uri="{9D8B030D-6E8A-4147-A177-3AD203B41FA5}">
                      <a16:colId xmlns:a16="http://schemas.microsoft.com/office/drawing/2014/main" val="20006"/>
                    </a:ext>
                  </a:extLst>
                </a:gridCol>
                <a:gridCol w="632165">
                  <a:extLst>
                    <a:ext uri="{9D8B030D-6E8A-4147-A177-3AD203B41FA5}">
                      <a16:colId xmlns:a16="http://schemas.microsoft.com/office/drawing/2014/main" val="20007"/>
                    </a:ext>
                  </a:extLst>
                </a:gridCol>
                <a:gridCol w="483255">
                  <a:extLst>
                    <a:ext uri="{9D8B030D-6E8A-4147-A177-3AD203B41FA5}">
                      <a16:colId xmlns:a16="http://schemas.microsoft.com/office/drawing/2014/main" val="20008"/>
                    </a:ext>
                  </a:extLst>
                </a:gridCol>
              </a:tblGrid>
              <a:tr h="263740">
                <a:tc gridSpan="9">
                  <a:txBody>
                    <a:bodyPr/>
                    <a:lstStyle/>
                    <a:p>
                      <a:pPr algn="ctr" fontAlgn="ctr"/>
                      <a:r>
                        <a:rPr lang="cs-CZ" sz="1200" b="0" i="0" u="none" strike="noStrike" dirty="0">
                          <a:solidFill>
                            <a:srgbClr val="000000"/>
                          </a:solidFill>
                          <a:latin typeface="Arial Black"/>
                        </a:rPr>
                        <a:t>Krajský přebor mladších žáků po 19.kole 2013-14</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FF0000"/>
                      </a:solidFill>
                      <a:prstDash val="solid"/>
                      <a:round/>
                      <a:headEnd type="none" w="med" len="med"/>
                      <a:tailEnd type="none" w="med" len="med"/>
                    </a:lnB>
                    <a:solidFill>
                      <a:srgbClr val="FF99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45751">
                <a:tc>
                  <a:txBody>
                    <a:bodyPr/>
                    <a:lstStyle/>
                    <a:p>
                      <a:pPr algn="ctr" fontAlgn="ctr"/>
                      <a:r>
                        <a:rPr lang="cs-CZ" sz="10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Jun.Děčín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155:14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1"/>
                  </a:ext>
                </a:extLst>
              </a:tr>
              <a:tr h="145751">
                <a:tc>
                  <a:txBody>
                    <a:bodyPr/>
                    <a:lstStyle/>
                    <a:p>
                      <a:pPr algn="ctr" fontAlgn="ctr"/>
                      <a:r>
                        <a:rPr lang="cs-CZ" sz="10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Ervěnice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dirty="0">
                          <a:solidFill>
                            <a:srgbClr val="000000"/>
                          </a:solidFill>
                          <a:latin typeface="Arial Black"/>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77:37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48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145751">
                <a:tc>
                  <a:txBody>
                    <a:bodyPr/>
                    <a:lstStyle/>
                    <a:p>
                      <a:pPr algn="ctr" fontAlgn="ctr"/>
                      <a:r>
                        <a:rPr lang="cs-CZ" sz="10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dirty="0">
                          <a:solidFill>
                            <a:srgbClr val="000000"/>
                          </a:solidFill>
                          <a:latin typeface="Arial Black"/>
                        </a:rPr>
                        <a:t>Louny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58:52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37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3"/>
                  </a:ext>
                </a:extLst>
              </a:tr>
              <a:tr h="145751">
                <a:tc>
                  <a:txBody>
                    <a:bodyPr/>
                    <a:lstStyle/>
                    <a:p>
                      <a:pPr algn="ctr" fontAlgn="ctr"/>
                      <a:r>
                        <a:rPr lang="cs-CZ" sz="10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Souš</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66:48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145751">
                <a:tc>
                  <a:txBody>
                    <a:bodyPr/>
                    <a:lstStyle/>
                    <a:p>
                      <a:pPr algn="ctr" fontAlgn="ctr"/>
                      <a:r>
                        <a:rPr lang="cs-CZ" sz="1000" b="1" i="0" u="none" strike="noStrike">
                          <a:solidFill>
                            <a:srgbClr val="000000"/>
                          </a:solidFill>
                          <a:latin typeface="Arial Black"/>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Litoměřice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63:44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5"/>
                  </a:ext>
                </a:extLst>
              </a:tr>
              <a:tr h="145751">
                <a:tc>
                  <a:txBody>
                    <a:bodyPr/>
                    <a:lstStyle/>
                    <a:p>
                      <a:pPr algn="ctr" fontAlgn="ctr"/>
                      <a:r>
                        <a:rPr lang="cs-CZ" sz="1000" b="1" i="0" u="none" strike="noStrike">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T.Kadaň</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75:45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33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145751">
                <a:tc>
                  <a:txBody>
                    <a:bodyPr/>
                    <a:lstStyle/>
                    <a:p>
                      <a:pPr algn="ctr" fontAlgn="ctr"/>
                      <a:r>
                        <a:rPr lang="cs-CZ" sz="1000" b="1"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Žatec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50:50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7"/>
                  </a:ext>
                </a:extLst>
              </a:tr>
              <a:tr h="145751">
                <a:tc>
                  <a:txBody>
                    <a:bodyPr/>
                    <a:lstStyle/>
                    <a:p>
                      <a:pPr algn="ctr" fontAlgn="ctr"/>
                      <a:r>
                        <a:rPr lang="cs-CZ" sz="1000" b="1"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Bílina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56:61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145751">
                <a:tc>
                  <a:txBody>
                    <a:bodyPr/>
                    <a:lstStyle/>
                    <a:p>
                      <a:pPr algn="ctr" fontAlgn="ctr"/>
                      <a:r>
                        <a:rPr lang="cs-CZ" sz="1000" b="1"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Krupka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58:65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9"/>
                  </a:ext>
                </a:extLst>
              </a:tr>
              <a:tr h="145751">
                <a:tc>
                  <a:txBody>
                    <a:bodyPr/>
                    <a:lstStyle/>
                    <a:p>
                      <a:pPr algn="ctr" fontAlgn="ctr"/>
                      <a:r>
                        <a:rPr lang="cs-CZ" sz="1000" b="1"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SK Roudnice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54:56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145751">
                <a:tc>
                  <a:txBody>
                    <a:bodyPr/>
                    <a:lstStyle/>
                    <a:p>
                      <a:pPr algn="ctr" fontAlgn="ctr"/>
                      <a:r>
                        <a:rPr lang="cs-CZ" sz="1000" b="1"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Neštěmice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48:85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11"/>
                  </a:ext>
                </a:extLst>
              </a:tr>
              <a:tr h="145751">
                <a:tc>
                  <a:txBody>
                    <a:bodyPr/>
                    <a:lstStyle/>
                    <a:p>
                      <a:pPr algn="ctr" fontAlgn="ctr"/>
                      <a:r>
                        <a:rPr lang="cs-CZ" sz="1000" b="0" i="0" u="none" strike="noStrike">
                          <a:solidFill>
                            <a:srgbClr val="000000"/>
                          </a:solidFill>
                          <a:latin typeface="Arial Black"/>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Košťany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27:83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2"/>
                  </a:ext>
                </a:extLst>
              </a:tr>
              <a:tr h="145751">
                <a:tc>
                  <a:txBody>
                    <a:bodyPr/>
                    <a:lstStyle/>
                    <a:p>
                      <a:pPr algn="ctr" fontAlgn="ctr"/>
                      <a:r>
                        <a:rPr lang="cs-CZ" sz="1000" b="0" i="0" u="none" strike="noStrike">
                          <a:solidFill>
                            <a:srgbClr val="000000"/>
                          </a:solidFill>
                          <a:latin typeface="Arial Black"/>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latin typeface="Arial Black"/>
                        </a:rPr>
                        <a:t>Brozany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latin typeface="Arial Black"/>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latin typeface="Arial Black"/>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latin typeface="Arial Black"/>
                        </a:rPr>
                        <a:t>15:76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13"/>
                  </a:ext>
                </a:extLst>
              </a:tr>
              <a:tr h="145751">
                <a:tc>
                  <a:txBody>
                    <a:bodyPr/>
                    <a:lstStyle/>
                    <a:p>
                      <a:pPr algn="ctr" fontAlgn="ctr"/>
                      <a:r>
                        <a:rPr lang="cs-CZ" sz="1000" b="0" i="0" u="none" strike="noStrike">
                          <a:solidFill>
                            <a:srgbClr val="000000"/>
                          </a:solidFill>
                          <a:latin typeface="Arial Black"/>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Štětí</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dirty="0">
                          <a:solidFill>
                            <a:srgbClr val="000000"/>
                          </a:solidFill>
                          <a:latin typeface="Arial Black"/>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33:119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dirty="0">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4"/>
                  </a:ext>
                </a:extLst>
              </a:tr>
            </a:tbl>
          </a:graphicData>
        </a:graphic>
      </p:graphicFrame>
      <p:sp>
        <p:nvSpPr>
          <p:cNvPr id="8" name="TextovéPole 7"/>
          <p:cNvSpPr txBox="1"/>
          <p:nvPr/>
        </p:nvSpPr>
        <p:spPr>
          <a:xfrm>
            <a:off x="5575548" y="235124"/>
            <a:ext cx="4320480" cy="1200329"/>
          </a:xfrm>
          <a:prstGeom prst="rect">
            <a:avLst/>
          </a:prstGeom>
          <a:blipFill dpi="0" rotWithShape="1">
            <a:blip r:embed="rId2" cstate="print">
              <a:alphaModFix amt="66000"/>
            </a:blip>
            <a:srcRect/>
            <a:stretch>
              <a:fillRect/>
            </a:stretch>
          </a:blipFill>
        </p:spPr>
        <p:txBody>
          <a:bodyPr wrap="square" rtlCol="0">
            <a:spAutoFit/>
          </a:bodyPr>
          <a:lstStyle/>
          <a:p>
            <a:pPr algn="ctr"/>
            <a:r>
              <a:rPr lang="cs-CZ" sz="2400" dirty="0" smtClean="0">
                <a:latin typeface="FrankRuehl" pitchFamily="34" charset="-79"/>
                <a:cs typeface="FrankRuehl" pitchFamily="34" charset="-79"/>
              </a:rPr>
              <a:t>Mladší žáci se v krajské přeboru propadli až na poslední místo.  V posledních 3 kolech nebodovali</a:t>
            </a:r>
            <a:endParaRPr lang="cs-CZ" sz="2400" dirty="0">
              <a:latin typeface="FrankRuehl" pitchFamily="34" charset="-79"/>
              <a:cs typeface="FrankRuehl" pitchFamily="34" charset="-79"/>
            </a:endParaRPr>
          </a:p>
        </p:txBody>
      </p:sp>
      <p:sp>
        <p:nvSpPr>
          <p:cNvPr id="9" name="TextovéPole 8"/>
          <p:cNvSpPr txBox="1"/>
          <p:nvPr/>
        </p:nvSpPr>
        <p:spPr>
          <a:xfrm>
            <a:off x="5575548" y="1603276"/>
            <a:ext cx="4392488" cy="754053"/>
          </a:xfrm>
          <a:prstGeom prst="rect">
            <a:avLst/>
          </a:prstGeom>
          <a:blipFill dpi="0" rotWithShape="1">
            <a:blip r:embed="rId3" cstate="print">
              <a:alphaModFix amt="55000"/>
            </a:blip>
            <a:srcRect/>
            <a:stretch>
              <a:fillRect/>
            </a:stretch>
          </a:blipFill>
        </p:spPr>
        <p:txBody>
          <a:bodyPr wrap="square" rtlCol="0">
            <a:spAutoFit/>
          </a:bodyPr>
          <a:lstStyle/>
          <a:p>
            <a:pPr algn="ctr"/>
            <a:r>
              <a:rPr lang="cs-CZ" sz="2300" dirty="0" smtClean="0">
                <a:solidFill>
                  <a:srgbClr val="D60093"/>
                </a:solidFill>
                <a:latin typeface="Arial Black" pitchFamily="34" charset="0"/>
              </a:rPr>
              <a:t>VČSA </a:t>
            </a:r>
            <a:r>
              <a:rPr lang="cs-CZ" sz="2300" dirty="0" err="1" smtClean="0">
                <a:solidFill>
                  <a:srgbClr val="D60093"/>
                </a:solidFill>
                <a:latin typeface="Arial Black" pitchFamily="34" charset="0"/>
              </a:rPr>
              <a:t>Ervěnice</a:t>
            </a:r>
            <a:r>
              <a:rPr lang="cs-CZ" sz="2300" dirty="0" smtClean="0">
                <a:solidFill>
                  <a:srgbClr val="D60093"/>
                </a:solidFill>
                <a:latin typeface="Arial Black" pitchFamily="34" charset="0"/>
              </a:rPr>
              <a:t> – SK </a:t>
            </a:r>
            <a:r>
              <a:rPr lang="cs-CZ" sz="2300" dirty="0" err="1" smtClean="0">
                <a:solidFill>
                  <a:srgbClr val="D60093"/>
                </a:solidFill>
                <a:latin typeface="Arial Black" pitchFamily="34" charset="0"/>
              </a:rPr>
              <a:t>Štětí</a:t>
            </a:r>
            <a:endParaRPr lang="cs-CZ" sz="2300" dirty="0" smtClean="0">
              <a:solidFill>
                <a:srgbClr val="D60093"/>
              </a:solidFill>
              <a:latin typeface="Arial Black" pitchFamily="34" charset="0"/>
            </a:endParaRPr>
          </a:p>
          <a:p>
            <a:pPr algn="ctr"/>
            <a:r>
              <a:rPr lang="cs-CZ" sz="2000" dirty="0" smtClean="0">
                <a:latin typeface="Arial Black" pitchFamily="34" charset="0"/>
              </a:rPr>
              <a:t>15:2(9:1)   26.4.2014  19.kolo</a:t>
            </a:r>
            <a:endParaRPr lang="cs-CZ" sz="2000" dirty="0">
              <a:latin typeface="Arial Black" pitchFamily="34" charset="0"/>
            </a:endParaRPr>
          </a:p>
        </p:txBody>
      </p:sp>
      <p:sp>
        <p:nvSpPr>
          <p:cNvPr id="10" name="TextovéPole 9"/>
          <p:cNvSpPr txBox="1"/>
          <p:nvPr/>
        </p:nvSpPr>
        <p:spPr>
          <a:xfrm>
            <a:off x="5647556" y="3043436"/>
            <a:ext cx="4392488" cy="754053"/>
          </a:xfrm>
          <a:prstGeom prst="rect">
            <a:avLst/>
          </a:prstGeom>
          <a:blipFill>
            <a:blip r:embed="rId4" cstate="print">
              <a:alphaModFix amt="55000"/>
            </a:blip>
            <a:stretch>
              <a:fillRect/>
            </a:stretch>
          </a:blipFill>
        </p:spPr>
        <p:txBody>
          <a:bodyPr wrap="square" rtlCol="0">
            <a:spAutoFit/>
          </a:bodyPr>
          <a:lstStyle/>
          <a:p>
            <a:pPr algn="ctr"/>
            <a:r>
              <a:rPr lang="cs-CZ" sz="2300" dirty="0" smtClean="0">
                <a:solidFill>
                  <a:srgbClr val="0033CC"/>
                </a:solidFill>
                <a:latin typeface="Arial Black" pitchFamily="34" charset="0"/>
              </a:rPr>
              <a:t>SK </a:t>
            </a:r>
            <a:r>
              <a:rPr lang="cs-CZ" sz="2300" dirty="0" err="1" smtClean="0">
                <a:solidFill>
                  <a:srgbClr val="0033CC"/>
                </a:solidFill>
                <a:latin typeface="Arial Black" pitchFamily="34" charset="0"/>
              </a:rPr>
              <a:t>Štětí</a:t>
            </a:r>
            <a:r>
              <a:rPr lang="cs-CZ" sz="2300" dirty="0" smtClean="0">
                <a:solidFill>
                  <a:srgbClr val="0033CC"/>
                </a:solidFill>
                <a:latin typeface="Arial Black" pitchFamily="34" charset="0"/>
              </a:rPr>
              <a:t>-FK Litoměřice </a:t>
            </a:r>
          </a:p>
          <a:p>
            <a:pPr algn="ctr"/>
            <a:r>
              <a:rPr lang="cs-CZ" sz="2000" dirty="0" smtClean="0">
                <a:latin typeface="Arial Black" pitchFamily="34" charset="0"/>
              </a:rPr>
              <a:t>0:4(0:2)   20.4.2014  18.kolo</a:t>
            </a:r>
            <a:endParaRPr lang="cs-CZ" sz="2000" dirty="0">
              <a:latin typeface="Arial Black" pitchFamily="34" charset="0"/>
            </a:endParaRPr>
          </a:p>
        </p:txBody>
      </p:sp>
      <p:pic>
        <p:nvPicPr>
          <p:cNvPr id="3146" name="Picture 74"/>
          <p:cNvPicPr>
            <a:picLocks noChangeAspect="1" noChangeArrowheads="1"/>
          </p:cNvPicPr>
          <p:nvPr/>
        </p:nvPicPr>
        <p:blipFill>
          <a:blip r:embed="rId5" cstate="print"/>
          <a:srcRect/>
          <a:stretch>
            <a:fillRect/>
          </a:stretch>
        </p:blipFill>
        <p:spPr bwMode="auto">
          <a:xfrm>
            <a:off x="7231732" y="2395364"/>
            <a:ext cx="1008112" cy="576064"/>
          </a:xfrm>
          <a:prstGeom prst="rect">
            <a:avLst/>
          </a:prstGeom>
          <a:noFill/>
          <a:ln w="9525">
            <a:noFill/>
            <a:miter lim="800000"/>
            <a:headEnd/>
            <a:tailEnd/>
          </a:ln>
        </p:spPr>
      </p:pic>
      <p:pic>
        <p:nvPicPr>
          <p:cNvPr id="3147" name="Picture 75"/>
          <p:cNvPicPr>
            <a:picLocks noChangeAspect="1" noChangeArrowheads="1"/>
          </p:cNvPicPr>
          <p:nvPr/>
        </p:nvPicPr>
        <p:blipFill>
          <a:blip r:embed="rId6" cstate="print"/>
          <a:srcRect/>
          <a:stretch>
            <a:fillRect/>
          </a:stretch>
        </p:blipFill>
        <p:spPr bwMode="auto">
          <a:xfrm>
            <a:off x="7447756" y="3907532"/>
            <a:ext cx="573410" cy="432048"/>
          </a:xfrm>
          <a:prstGeom prst="rect">
            <a:avLst/>
          </a:prstGeom>
          <a:noFill/>
          <a:ln w="9525">
            <a:noFill/>
            <a:miter lim="800000"/>
            <a:headEnd/>
            <a:tailEnd/>
          </a:ln>
        </p:spPr>
      </p:pic>
      <p:pic>
        <p:nvPicPr>
          <p:cNvPr id="3074" name="Picture 291"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5" name="Picture 290"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6" name="Picture 28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7" name="Picture 28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8" name="Picture 28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9" name="Picture 28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0" name="Picture 79"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1" name="Picture 78"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2" name="Picture 77"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3" name="Picture 76"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4" name="Picture 75"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5" name="Picture 74"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6" name="Picture 73"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7" name="Picture 72"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8" name="Picture 71"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9" name="Picture 70"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0" name="Picture 69"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1" name="Picture 68"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2" name="Picture 67"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3" name="Picture 66"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4" name="Picture 65"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5" name="Picture 64"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6" name="Picture 63"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7" name="Picture 62"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8" name="Picture 30"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9" name="Picture 29"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0" name="Picture 28"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1" name="Picture 27"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2" name="Picture 8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3" name="Picture 8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4" name="Picture 8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5" name="Picture 8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6" name="Picture 8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7" name="Picture 8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8" name="Picture 8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9" name="Picture 8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0" name="Picture 8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1" name="Picture 8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2" name="Picture 40"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3" name="Picture 41"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4" name="Picture 42"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5" name="Picture 43"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6" name="Picture 44"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7" name="Picture 45"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8" name="Picture 46"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9" name="Picture 47"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0" name="Picture 48"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1" name="Picture 49"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2" name="Picture 50"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3" name="Picture 51"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4" name="Picture 52"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5" name="Picture 53"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6" name="Picture 54"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7" name="Picture 55"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8" name="Picture 56"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9" name="Picture 57"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0" name="Picture 58"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1" name="Picture 59"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2" name="Picture 60"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3" name="Picture 61"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4" name="Picture 62"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5" name="Picture 63"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6" name="Picture 64"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7" name="Picture 65"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8" name="Picture 66"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9" name="Picture 61"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0" name="Picture 60"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1" name="Picture 59"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2" name="Picture 58"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3" name="Picture 57"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4" name="Picture 56"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5" name="Picture 55"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ovací šipka 6"/>
          <p:cNvCxnSpPr/>
          <p:nvPr/>
        </p:nvCxnSpPr>
        <p:spPr bwMode="auto">
          <a:xfrm>
            <a:off x="8888413" y="7239000"/>
            <a:ext cx="115093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6" name="Obdélník 5"/>
          <p:cNvSpPr/>
          <p:nvPr/>
        </p:nvSpPr>
        <p:spPr>
          <a:xfrm>
            <a:off x="5719564" y="955204"/>
            <a:ext cx="4392488" cy="4062651"/>
          </a:xfrm>
          <a:prstGeom prst="rect">
            <a:avLst/>
          </a:prstGeom>
        </p:spPr>
        <p:txBody>
          <a:bodyPr wrap="square">
            <a:spAutoFit/>
          </a:bodyPr>
          <a:lstStyle/>
          <a:p>
            <a:pPr algn="ctr"/>
            <a:r>
              <a:rPr lang="cs-CZ" sz="1400" u="sng" dirty="0" smtClean="0">
                <a:effectLst>
                  <a:outerShdw blurRad="38100" dist="38100" dir="2700000" algn="tl">
                    <a:srgbClr val="000000">
                      <a:alpha val="43137"/>
                    </a:srgbClr>
                  </a:outerShdw>
                </a:effectLst>
                <a:latin typeface="Arial" pitchFamily="34" charset="0"/>
                <a:cs typeface="Arial" pitchFamily="34" charset="0"/>
              </a:rPr>
              <a:t>SK Mondi </a:t>
            </a:r>
            <a:r>
              <a:rPr lang="cs-CZ" sz="1400" u="sng" dirty="0" err="1" smtClean="0">
                <a:effectLst>
                  <a:outerShdw blurRad="38100" dist="38100" dir="2700000" algn="tl">
                    <a:srgbClr val="000000">
                      <a:alpha val="43137"/>
                    </a:srgbClr>
                  </a:outerShdw>
                </a:effectLst>
                <a:latin typeface="Arial" pitchFamily="34" charset="0"/>
                <a:cs typeface="Arial" pitchFamily="34" charset="0"/>
              </a:rPr>
              <a:t>Štětí</a:t>
            </a:r>
            <a:r>
              <a:rPr lang="cs-CZ" sz="1400" u="sng" dirty="0" smtClean="0">
                <a:effectLst>
                  <a:outerShdw blurRad="38100" dist="38100" dir="2700000" algn="tl">
                    <a:srgbClr val="000000">
                      <a:alpha val="43137"/>
                    </a:srgbClr>
                  </a:outerShdw>
                </a:effectLst>
                <a:latin typeface="Arial" pitchFamily="34" charset="0"/>
                <a:cs typeface="Arial" pitchFamily="34" charset="0"/>
              </a:rPr>
              <a:t> – AFK </a:t>
            </a:r>
            <a:r>
              <a:rPr lang="cs-CZ" sz="1400" u="sng" dirty="0" err="1" smtClean="0">
                <a:effectLst>
                  <a:outerShdw blurRad="38100" dist="38100" dir="2700000" algn="tl">
                    <a:srgbClr val="000000">
                      <a:alpha val="43137"/>
                    </a:srgbClr>
                  </a:outerShdw>
                </a:effectLst>
                <a:latin typeface="Arial" pitchFamily="34" charset="0"/>
                <a:cs typeface="Arial" pitchFamily="34" charset="0"/>
              </a:rPr>
              <a:t>LoKo</a:t>
            </a:r>
            <a:r>
              <a:rPr lang="cs-CZ" sz="1400" u="sng" dirty="0" smtClean="0">
                <a:effectLst>
                  <a:outerShdw blurRad="38100" dist="38100" dir="2700000" algn="tl">
                    <a:srgbClr val="000000">
                      <a:alpha val="43137"/>
                    </a:srgbClr>
                  </a:outerShdw>
                </a:effectLst>
                <a:latin typeface="Arial" pitchFamily="34" charset="0"/>
                <a:cs typeface="Arial" pitchFamily="34" charset="0"/>
              </a:rPr>
              <a:t> Chomutov</a:t>
            </a:r>
            <a:endParaRPr lang="cs-CZ" sz="1400" dirty="0" smtClean="0">
              <a:effectLst>
                <a:outerShdw blurRad="38100" dist="38100" dir="2700000" algn="tl">
                  <a:srgbClr val="000000">
                    <a:alpha val="43137"/>
                  </a:srgbClr>
                </a:outerShdw>
              </a:effectLst>
              <a:latin typeface="Arial" pitchFamily="34" charset="0"/>
              <a:cs typeface="Arial" pitchFamily="34" charset="0"/>
            </a:endParaRPr>
          </a:p>
          <a:p>
            <a:pPr algn="ctr"/>
            <a:r>
              <a:rPr lang="cs-CZ" sz="1400" u="sng" dirty="0" smtClean="0">
                <a:effectLst>
                  <a:outerShdw blurRad="38100" dist="38100" dir="2700000" algn="tl">
                    <a:srgbClr val="000000">
                      <a:alpha val="43137"/>
                    </a:srgbClr>
                  </a:outerShdw>
                </a:effectLst>
                <a:latin typeface="Arial" pitchFamily="34" charset="0"/>
                <a:cs typeface="Arial" pitchFamily="34" charset="0"/>
              </a:rPr>
              <a:t>3:1(1:0) 23.3.2013 18.kolo</a:t>
            </a:r>
          </a:p>
          <a:p>
            <a:r>
              <a:rPr lang="cs-CZ" sz="1100" b="0" u="sng" dirty="0" smtClean="0">
                <a:latin typeface="Arial" pitchFamily="34" charset="0"/>
                <a:cs typeface="Arial" pitchFamily="34" charset="0"/>
              </a:rPr>
              <a:t>Branky:</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Remenec</a:t>
            </a:r>
            <a:r>
              <a:rPr lang="cs-CZ" sz="1100" b="0" dirty="0" smtClean="0">
                <a:latin typeface="Arial" pitchFamily="34" charset="0"/>
                <a:cs typeface="Arial" pitchFamily="34" charset="0"/>
              </a:rPr>
              <a:t> 1, </a:t>
            </a:r>
            <a:r>
              <a:rPr lang="cs-CZ" sz="1100" b="0" dirty="0" err="1" smtClean="0">
                <a:latin typeface="Arial" pitchFamily="34" charset="0"/>
                <a:cs typeface="Arial" pitchFamily="34" charset="0"/>
              </a:rPr>
              <a:t>Slanička</a:t>
            </a:r>
            <a:r>
              <a:rPr lang="cs-CZ" sz="1100" b="0" dirty="0" smtClean="0">
                <a:latin typeface="Arial" pitchFamily="34" charset="0"/>
                <a:cs typeface="Arial" pitchFamily="34" charset="0"/>
              </a:rPr>
              <a:t> 1, </a:t>
            </a:r>
            <a:r>
              <a:rPr lang="cs-CZ" sz="1100" b="0" dirty="0" err="1" smtClean="0">
                <a:latin typeface="Arial" pitchFamily="34" charset="0"/>
                <a:cs typeface="Arial" pitchFamily="34" charset="0"/>
              </a:rPr>
              <a:t>Belák</a:t>
            </a:r>
            <a:r>
              <a:rPr lang="cs-CZ" sz="1100" b="0" dirty="0" smtClean="0">
                <a:latin typeface="Arial" pitchFamily="34" charset="0"/>
                <a:cs typeface="Arial" pitchFamily="34" charset="0"/>
              </a:rPr>
              <a:t> 1 </a:t>
            </a:r>
          </a:p>
          <a:p>
            <a:r>
              <a:rPr lang="cs-CZ" sz="1100" b="0" dirty="0" smtClean="0">
                <a:latin typeface="Arial" pitchFamily="34" charset="0"/>
                <a:cs typeface="Arial" pitchFamily="34" charset="0"/>
              </a:rPr>
              <a:t>           </a:t>
            </a:r>
            <a:r>
              <a:rPr lang="cs-CZ" sz="1100" b="0" u="sng" dirty="0" smtClean="0">
                <a:latin typeface="Arial" pitchFamily="34" charset="0"/>
                <a:cs typeface="Arial" pitchFamily="34" charset="0"/>
              </a:rPr>
              <a:t>Sestava</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Michovský</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Slanička</a:t>
            </a:r>
            <a:r>
              <a:rPr lang="cs-CZ" sz="1100" b="0" dirty="0" smtClean="0">
                <a:latin typeface="Arial" pitchFamily="34" charset="0"/>
                <a:cs typeface="Arial" pitchFamily="34" charset="0"/>
              </a:rPr>
              <a:t>, Tůma, </a:t>
            </a:r>
            <a:r>
              <a:rPr lang="cs-CZ" sz="1100" b="0" dirty="0" err="1" smtClean="0">
                <a:latin typeface="Arial" pitchFamily="34" charset="0"/>
                <a:cs typeface="Arial" pitchFamily="34" charset="0"/>
              </a:rPr>
              <a:t>Šmidrkal</a:t>
            </a:r>
            <a:r>
              <a:rPr lang="cs-CZ" sz="1100" b="0" dirty="0" smtClean="0">
                <a:latin typeface="Arial" pitchFamily="34" charset="0"/>
                <a:cs typeface="Arial" pitchFamily="34" charset="0"/>
              </a:rPr>
              <a:t>,       </a:t>
            </a:r>
          </a:p>
          <a:p>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Ransdorf</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Belák</a:t>
            </a:r>
            <a:r>
              <a:rPr lang="cs-CZ" sz="1100" b="0" dirty="0" smtClean="0">
                <a:latin typeface="Arial" pitchFamily="34" charset="0"/>
                <a:cs typeface="Arial" pitchFamily="34" charset="0"/>
              </a:rPr>
              <a:t>, Stejskal, </a:t>
            </a:r>
            <a:r>
              <a:rPr lang="cs-CZ" sz="1100" b="0" dirty="0" err="1" smtClean="0">
                <a:latin typeface="Arial" pitchFamily="34" charset="0"/>
                <a:cs typeface="Arial" pitchFamily="34" charset="0"/>
              </a:rPr>
              <a:t>Remenec</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P.Vaněk</a:t>
            </a:r>
            <a:r>
              <a:rPr lang="cs-CZ" sz="1100" b="0" dirty="0" smtClean="0">
                <a:latin typeface="Arial" pitchFamily="34" charset="0"/>
                <a:cs typeface="Arial" pitchFamily="34" charset="0"/>
              </a:rPr>
              <a:t>,</a:t>
            </a:r>
          </a:p>
          <a:p>
            <a:r>
              <a:rPr lang="cs-CZ" sz="1100" b="0" dirty="0" smtClean="0">
                <a:latin typeface="Arial" pitchFamily="34" charset="0"/>
                <a:cs typeface="Arial" pitchFamily="34" charset="0"/>
              </a:rPr>
              <a:t>            Pícha(78.Mencl)-Tichý(82.Rejman)</a:t>
            </a:r>
          </a:p>
          <a:p>
            <a:r>
              <a:rPr lang="cs-CZ" sz="1100" b="0" u="sng" dirty="0" smtClean="0">
                <a:latin typeface="Arial" pitchFamily="34" charset="0"/>
                <a:cs typeface="Arial" pitchFamily="34" charset="0"/>
              </a:rPr>
              <a:t>Připraveni: </a:t>
            </a:r>
            <a:r>
              <a:rPr lang="cs-CZ" sz="1100" b="0" dirty="0" smtClean="0">
                <a:latin typeface="Arial" pitchFamily="34" charset="0"/>
                <a:cs typeface="Arial" pitchFamily="34" charset="0"/>
              </a:rPr>
              <a:t>Šimral, Mencl, </a:t>
            </a:r>
            <a:r>
              <a:rPr lang="cs-CZ" sz="1100" b="0" dirty="0" err="1" smtClean="0">
                <a:latin typeface="Arial" pitchFamily="34" charset="0"/>
                <a:cs typeface="Arial" pitchFamily="34" charset="0"/>
              </a:rPr>
              <a:t>Hurt</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Duník</a:t>
            </a:r>
            <a:endParaRPr lang="cs-CZ" sz="1100" b="0" dirty="0" smtClean="0">
              <a:latin typeface="Arial" pitchFamily="34" charset="0"/>
              <a:cs typeface="Arial" pitchFamily="34" charset="0"/>
            </a:endParaRPr>
          </a:p>
          <a:p>
            <a:r>
              <a:rPr lang="cs-CZ" sz="1100" b="0" u="sng" dirty="0" smtClean="0">
                <a:latin typeface="Arial" pitchFamily="34" charset="0"/>
                <a:cs typeface="Arial" pitchFamily="34" charset="0"/>
              </a:rPr>
              <a:t>Trenér:</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L</a:t>
            </a:r>
            <a:r>
              <a:rPr lang="cs-CZ" sz="1100" b="0" dirty="0" smtClean="0">
                <a:latin typeface="Arial" pitchFamily="34" charset="0"/>
                <a:cs typeface="Arial" pitchFamily="34" charset="0"/>
              </a:rPr>
              <a:t>.Fišer Asistent: </a:t>
            </a:r>
            <a:r>
              <a:rPr lang="cs-CZ" sz="1100" b="0" dirty="0" err="1" smtClean="0">
                <a:latin typeface="Arial" pitchFamily="34" charset="0"/>
                <a:cs typeface="Arial" pitchFamily="34" charset="0"/>
              </a:rPr>
              <a:t>M</a:t>
            </a:r>
            <a:r>
              <a:rPr lang="cs-CZ" sz="1100" b="0" dirty="0" smtClean="0">
                <a:latin typeface="Arial" pitchFamily="34" charset="0"/>
                <a:cs typeface="Arial" pitchFamily="34" charset="0"/>
              </a:rPr>
              <a:t>.Hamšík </a:t>
            </a:r>
            <a:r>
              <a:rPr lang="cs-CZ" sz="1100" b="0" u="sng" dirty="0" smtClean="0">
                <a:latin typeface="Arial" pitchFamily="34" charset="0"/>
                <a:cs typeface="Arial" pitchFamily="34" charset="0"/>
              </a:rPr>
              <a:t>Vedoucí:</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J.Havner</a:t>
            </a:r>
            <a:r>
              <a:rPr lang="cs-CZ" sz="1100" b="0" dirty="0" smtClean="0">
                <a:latin typeface="Arial" pitchFamily="34" charset="0"/>
                <a:cs typeface="Arial" pitchFamily="34" charset="0"/>
              </a:rPr>
              <a:t> </a:t>
            </a:r>
          </a:p>
          <a:p>
            <a:r>
              <a:rPr lang="cs-CZ" sz="1100" b="0" u="sng" dirty="0" smtClean="0">
                <a:latin typeface="Arial" pitchFamily="34" charset="0"/>
                <a:cs typeface="Arial" pitchFamily="34" charset="0"/>
              </a:rPr>
              <a:t>Masér</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J.Nedomlel</a:t>
            </a:r>
            <a:endParaRPr lang="cs-CZ" sz="1100" b="0" dirty="0" smtClean="0">
              <a:latin typeface="Arial" pitchFamily="34" charset="0"/>
              <a:cs typeface="Arial" pitchFamily="34" charset="0"/>
            </a:endParaRPr>
          </a:p>
          <a:p>
            <a:r>
              <a:rPr lang="cs-CZ" sz="1100" b="0" u="sng" dirty="0" smtClean="0">
                <a:latin typeface="Arial" pitchFamily="34" charset="0"/>
                <a:cs typeface="Arial" pitchFamily="34" charset="0"/>
              </a:rPr>
              <a:t>Rozhodčí:</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Trégr</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Sabo</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Budský</a:t>
            </a:r>
            <a:r>
              <a:rPr lang="cs-CZ" sz="1100" b="0" dirty="0" smtClean="0">
                <a:latin typeface="Arial" pitchFamily="34" charset="0"/>
                <a:cs typeface="Arial" pitchFamily="34" charset="0"/>
              </a:rPr>
              <a:t> 150 diváků</a:t>
            </a:r>
          </a:p>
          <a:p>
            <a:pPr algn="ctr"/>
            <a:r>
              <a:rPr lang="cs-CZ" sz="1400" u="sng" dirty="0" smtClean="0">
                <a:effectLst>
                  <a:outerShdw blurRad="38100" dist="38100" dir="2700000" algn="tl">
                    <a:srgbClr val="000000">
                      <a:alpha val="43137"/>
                    </a:srgbClr>
                  </a:outerShdw>
                </a:effectLst>
                <a:latin typeface="Arial" pitchFamily="34" charset="0"/>
                <a:cs typeface="Arial" pitchFamily="34" charset="0"/>
              </a:rPr>
              <a:t>AFK </a:t>
            </a:r>
            <a:r>
              <a:rPr lang="cs-CZ" sz="1400" u="sng" dirty="0" err="1" smtClean="0">
                <a:effectLst>
                  <a:outerShdw blurRad="38100" dist="38100" dir="2700000" algn="tl">
                    <a:srgbClr val="000000">
                      <a:alpha val="43137"/>
                    </a:srgbClr>
                  </a:outerShdw>
                </a:effectLst>
                <a:latin typeface="Arial" pitchFamily="34" charset="0"/>
                <a:cs typeface="Arial" pitchFamily="34" charset="0"/>
              </a:rPr>
              <a:t>LoKo</a:t>
            </a:r>
            <a:r>
              <a:rPr lang="cs-CZ" sz="1400" u="sng" dirty="0" smtClean="0">
                <a:effectLst>
                  <a:outerShdw blurRad="38100" dist="38100" dir="2700000" algn="tl">
                    <a:srgbClr val="000000">
                      <a:alpha val="43137"/>
                    </a:srgbClr>
                  </a:outerShdw>
                </a:effectLst>
                <a:latin typeface="Arial" pitchFamily="34" charset="0"/>
                <a:cs typeface="Arial" pitchFamily="34" charset="0"/>
              </a:rPr>
              <a:t> Chomutov – SK </a:t>
            </a:r>
            <a:r>
              <a:rPr lang="cs-CZ" sz="1400" u="sng" dirty="0" err="1" smtClean="0">
                <a:effectLst>
                  <a:outerShdw blurRad="38100" dist="38100" dir="2700000" algn="tl">
                    <a:srgbClr val="000000">
                      <a:alpha val="43137"/>
                    </a:srgbClr>
                  </a:outerShdw>
                </a:effectLst>
                <a:latin typeface="Arial" pitchFamily="34" charset="0"/>
                <a:cs typeface="Arial" pitchFamily="34" charset="0"/>
              </a:rPr>
              <a:t>Štětí</a:t>
            </a:r>
            <a:endParaRPr lang="cs-CZ" sz="1400" dirty="0" smtClean="0">
              <a:effectLst>
                <a:outerShdw blurRad="38100" dist="38100" dir="2700000" algn="tl">
                  <a:srgbClr val="000000">
                    <a:alpha val="43137"/>
                  </a:srgbClr>
                </a:outerShdw>
              </a:effectLst>
              <a:latin typeface="Arial" pitchFamily="34" charset="0"/>
              <a:cs typeface="Arial" pitchFamily="34" charset="0"/>
            </a:endParaRPr>
          </a:p>
          <a:p>
            <a:pPr algn="ctr"/>
            <a:r>
              <a:rPr lang="cs-CZ" sz="1400" u="sng" dirty="0" smtClean="0">
                <a:effectLst>
                  <a:outerShdw blurRad="38100" dist="38100" dir="2700000" algn="tl">
                    <a:srgbClr val="000000">
                      <a:alpha val="43137"/>
                    </a:srgbClr>
                  </a:outerShdw>
                </a:effectLst>
                <a:latin typeface="Arial" pitchFamily="34" charset="0"/>
                <a:cs typeface="Arial" pitchFamily="34" charset="0"/>
              </a:rPr>
              <a:t>0:1(0:1) 26.8.2012 3.kolo</a:t>
            </a:r>
            <a:endParaRPr lang="cs-CZ" u="sng" dirty="0" smtClean="0">
              <a:effectLst>
                <a:outerShdw blurRad="38100" dist="38100" dir="2700000" algn="tl">
                  <a:srgbClr val="000000">
                    <a:alpha val="43137"/>
                  </a:srgbClr>
                </a:outerShdw>
              </a:effectLst>
              <a:latin typeface="Arial" pitchFamily="34" charset="0"/>
              <a:cs typeface="Arial" pitchFamily="34" charset="0"/>
            </a:endParaRPr>
          </a:p>
          <a:p>
            <a:r>
              <a:rPr lang="cs-CZ" sz="1100" b="0" u="sng" dirty="0" smtClean="0">
                <a:latin typeface="Arial" pitchFamily="34" charset="0"/>
                <a:cs typeface="Arial" pitchFamily="34" charset="0"/>
              </a:rPr>
              <a:t>Branky:</a:t>
            </a:r>
            <a:r>
              <a:rPr lang="cs-CZ" sz="1100" b="0" dirty="0" err="1" smtClean="0">
                <a:latin typeface="Arial" pitchFamily="34" charset="0"/>
                <a:cs typeface="Arial" pitchFamily="34" charset="0"/>
              </a:rPr>
              <a:t>Šmidrkal</a:t>
            </a:r>
            <a:r>
              <a:rPr lang="cs-CZ" sz="1100" b="0" dirty="0" smtClean="0">
                <a:latin typeface="Arial" pitchFamily="34" charset="0"/>
                <a:cs typeface="Arial" pitchFamily="34" charset="0"/>
              </a:rPr>
              <a:t> 1</a:t>
            </a:r>
          </a:p>
          <a:p>
            <a:r>
              <a:rPr lang="cs-CZ" sz="1100" b="0" u="sng" dirty="0" smtClean="0">
                <a:latin typeface="Arial" pitchFamily="34" charset="0"/>
                <a:cs typeface="Arial" pitchFamily="34" charset="0"/>
              </a:rPr>
              <a:t>Sestava:</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Michovský</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Ransdorf</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Šmidrkal</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Tůma</a:t>
            </a:r>
            <a:r>
              <a:rPr lang="cs-CZ" sz="1100" b="0" dirty="0" smtClean="0">
                <a:latin typeface="Arial" pitchFamily="34" charset="0"/>
                <a:cs typeface="Arial" pitchFamily="34" charset="0"/>
              </a:rPr>
              <a:t>-Kala, </a:t>
            </a:r>
            <a:r>
              <a:rPr lang="cs-CZ" sz="1100" b="0" dirty="0" err="1" smtClean="0">
                <a:latin typeface="Arial" pitchFamily="34" charset="0"/>
                <a:cs typeface="Arial" pitchFamily="34" charset="0"/>
              </a:rPr>
              <a:t>Kucler</a:t>
            </a:r>
            <a:r>
              <a:rPr lang="cs-CZ" sz="1100" b="0" dirty="0" smtClean="0">
                <a:latin typeface="Arial" pitchFamily="34" charset="0"/>
                <a:cs typeface="Arial" pitchFamily="34" charset="0"/>
              </a:rPr>
              <a:t>,   </a:t>
            </a:r>
          </a:p>
          <a:p>
            <a:r>
              <a:rPr lang="cs-CZ" sz="1100" b="0" dirty="0" smtClean="0">
                <a:latin typeface="Arial" pitchFamily="34" charset="0"/>
                <a:cs typeface="Arial" pitchFamily="34" charset="0"/>
              </a:rPr>
              <a:t>              Stejskal, Šimral(59.Tichý),</a:t>
            </a:r>
          </a:p>
          <a:p>
            <a:r>
              <a:rPr lang="cs-CZ" sz="1100" b="0" dirty="0" smtClean="0">
                <a:latin typeface="Arial" pitchFamily="34" charset="0"/>
                <a:cs typeface="Arial" pitchFamily="34" charset="0"/>
              </a:rPr>
              <a:t>               Mencl(85.Cibulka)-</a:t>
            </a:r>
            <a:r>
              <a:rPr lang="cs-CZ" sz="1100" b="0" dirty="0" err="1" smtClean="0">
                <a:latin typeface="Arial" pitchFamily="34" charset="0"/>
                <a:cs typeface="Arial" pitchFamily="34" charset="0"/>
              </a:rPr>
              <a:t>Rejman</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Belák</a:t>
            </a:r>
            <a:r>
              <a:rPr lang="cs-CZ" sz="1100" b="0" dirty="0" smtClean="0">
                <a:latin typeface="Arial" pitchFamily="34" charset="0"/>
                <a:cs typeface="Arial" pitchFamily="34" charset="0"/>
              </a:rPr>
              <a:t>(76.Remenec)</a:t>
            </a:r>
          </a:p>
          <a:p>
            <a:r>
              <a:rPr lang="cs-CZ" sz="1100" b="0" u="sng" dirty="0" smtClean="0">
                <a:latin typeface="Arial" pitchFamily="34" charset="0"/>
                <a:cs typeface="Arial" pitchFamily="34" charset="0"/>
              </a:rPr>
              <a:t>Připraveni:</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Slanička</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Duník</a:t>
            </a:r>
            <a:endParaRPr lang="cs-CZ" sz="1100" b="0" dirty="0" smtClean="0">
              <a:latin typeface="Arial" pitchFamily="34" charset="0"/>
              <a:cs typeface="Arial" pitchFamily="34" charset="0"/>
            </a:endParaRPr>
          </a:p>
          <a:p>
            <a:r>
              <a:rPr lang="cs-CZ" sz="1100" b="0" u="sng" dirty="0" smtClean="0">
                <a:latin typeface="Arial" pitchFamily="34" charset="0"/>
                <a:cs typeface="Arial" pitchFamily="34" charset="0"/>
              </a:rPr>
              <a:t>Trenér:</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J.Kala</a:t>
            </a:r>
            <a:r>
              <a:rPr lang="cs-CZ" sz="1100" b="0" dirty="0" smtClean="0">
                <a:latin typeface="Arial" pitchFamily="34" charset="0"/>
                <a:cs typeface="Arial" pitchFamily="34" charset="0"/>
              </a:rPr>
              <a:t> Asistent: </a:t>
            </a:r>
            <a:r>
              <a:rPr lang="cs-CZ" sz="1100" b="0" dirty="0" err="1" smtClean="0">
                <a:latin typeface="Arial" pitchFamily="34" charset="0"/>
                <a:cs typeface="Arial" pitchFamily="34" charset="0"/>
              </a:rPr>
              <a:t>M</a:t>
            </a:r>
            <a:r>
              <a:rPr lang="cs-CZ" sz="1100" b="0" dirty="0" smtClean="0">
                <a:latin typeface="Arial" pitchFamily="34" charset="0"/>
                <a:cs typeface="Arial" pitchFamily="34" charset="0"/>
              </a:rPr>
              <a:t>.Hamšík, </a:t>
            </a:r>
            <a:r>
              <a:rPr lang="cs-CZ" sz="1100" b="0" dirty="0" err="1" smtClean="0">
                <a:latin typeface="Arial" pitchFamily="34" charset="0"/>
                <a:cs typeface="Arial" pitchFamily="34" charset="0"/>
              </a:rPr>
              <a:t>M</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Müller</a:t>
            </a:r>
            <a:r>
              <a:rPr lang="cs-CZ" sz="1100" b="0" dirty="0" smtClean="0">
                <a:latin typeface="Arial" pitchFamily="34" charset="0"/>
                <a:cs typeface="Arial" pitchFamily="34" charset="0"/>
              </a:rPr>
              <a:t> Masér: </a:t>
            </a:r>
            <a:r>
              <a:rPr lang="cs-CZ" sz="1100" b="0" dirty="0" err="1" smtClean="0">
                <a:latin typeface="Arial" pitchFamily="34" charset="0"/>
                <a:cs typeface="Arial" pitchFamily="34" charset="0"/>
              </a:rPr>
              <a:t>J.Nedomlel</a:t>
            </a:r>
            <a:endParaRPr lang="cs-CZ" sz="1100" b="0" dirty="0" smtClean="0">
              <a:latin typeface="Arial" pitchFamily="34" charset="0"/>
              <a:cs typeface="Arial" pitchFamily="34" charset="0"/>
            </a:endParaRPr>
          </a:p>
          <a:p>
            <a:r>
              <a:rPr lang="cs-CZ" sz="1100" b="0" u="sng" dirty="0" smtClean="0">
                <a:latin typeface="Arial" pitchFamily="34" charset="0"/>
                <a:cs typeface="Arial" pitchFamily="34" charset="0"/>
              </a:rPr>
              <a:t>Rozhodčí:</a:t>
            </a:r>
            <a:r>
              <a:rPr lang="cs-CZ" sz="1100" b="0" dirty="0" smtClean="0">
                <a:latin typeface="Arial" pitchFamily="34" charset="0"/>
                <a:cs typeface="Arial" pitchFamily="34" charset="0"/>
              </a:rPr>
              <a:t> Zítko-Hovorka, </a:t>
            </a:r>
            <a:r>
              <a:rPr lang="cs-CZ" sz="1100" b="0" dirty="0" err="1" smtClean="0">
                <a:latin typeface="Arial" pitchFamily="34" charset="0"/>
                <a:cs typeface="Arial" pitchFamily="34" charset="0"/>
              </a:rPr>
              <a:t>Mecl</a:t>
            </a:r>
            <a:endParaRPr lang="cs-CZ" sz="1100" b="0" dirty="0" smtClean="0">
              <a:latin typeface="Arial" pitchFamily="34" charset="0"/>
              <a:cs typeface="Arial" pitchFamily="34" charset="0"/>
            </a:endParaRPr>
          </a:p>
          <a:p>
            <a:endParaRPr lang="cs-CZ" dirty="0" smtClean="0"/>
          </a:p>
          <a:p>
            <a:endParaRPr lang="cs-CZ" u="sng" dirty="0" smtClean="0"/>
          </a:p>
          <a:p>
            <a:endParaRPr lang="cs-CZ" dirty="0"/>
          </a:p>
        </p:txBody>
      </p:sp>
      <p:sp>
        <p:nvSpPr>
          <p:cNvPr id="8" name="TextovéPole 7"/>
          <p:cNvSpPr txBox="1"/>
          <p:nvPr/>
        </p:nvSpPr>
        <p:spPr>
          <a:xfrm>
            <a:off x="5647556" y="163116"/>
            <a:ext cx="4464496" cy="646331"/>
          </a:xfrm>
          <a:prstGeom prst="rect">
            <a:avLst/>
          </a:prstGeom>
          <a:gradFill>
            <a:gsLst>
              <a:gs pos="0">
                <a:srgbClr val="5E9EFF"/>
              </a:gs>
              <a:gs pos="39999">
                <a:srgbClr val="85C2FF"/>
              </a:gs>
              <a:gs pos="70000">
                <a:srgbClr val="C4D6EB"/>
              </a:gs>
              <a:gs pos="100000">
                <a:srgbClr val="FFEBFA"/>
              </a:gs>
            </a:gsLst>
            <a:lin ang="5400000" scaled="0"/>
          </a:gradFill>
          <a:scene3d>
            <a:camera prst="orthographicFront"/>
            <a:lightRig rig="threePt" dir="t"/>
          </a:scene3d>
          <a:sp3d>
            <a:bevelT prst="relaxedInset"/>
          </a:sp3d>
        </p:spPr>
        <p:txBody>
          <a:bodyPr wrap="square" rtlCol="0">
            <a:spAutoFit/>
          </a:bodyPr>
          <a:lstStyle/>
          <a:p>
            <a:pPr algn="ctr"/>
            <a:r>
              <a:rPr lang="cs-CZ" sz="1800" dirty="0" smtClean="0">
                <a:latin typeface="Aharoni" pitchFamily="2" charset="-79"/>
                <a:cs typeface="Aharoni" pitchFamily="2" charset="-79"/>
              </a:rPr>
              <a:t>Loňské zápasy s AFK  v Ústeckém přeboru </a:t>
            </a:r>
            <a:endParaRPr lang="cs-CZ" sz="1800" dirty="0">
              <a:latin typeface="Aharoni" pitchFamily="2" charset="-79"/>
              <a:cs typeface="Aharoni" pitchFamily="2" charset="-79"/>
            </a:endParaRPr>
          </a:p>
        </p:txBody>
      </p:sp>
      <p:sp>
        <p:nvSpPr>
          <p:cNvPr id="9" name="TextovéPole 8"/>
          <p:cNvSpPr txBox="1"/>
          <p:nvPr/>
        </p:nvSpPr>
        <p:spPr>
          <a:xfrm>
            <a:off x="5719564" y="4555604"/>
            <a:ext cx="4392488" cy="707886"/>
          </a:xfrm>
          <a:prstGeom prst="rect">
            <a:avLst/>
          </a:prstGeom>
          <a:solidFill>
            <a:srgbClr val="99FFCC"/>
          </a:solidFill>
          <a:scene3d>
            <a:camera prst="orthographicFront"/>
            <a:lightRig rig="threePt" dir="t"/>
          </a:scene3d>
          <a:sp3d extrusionH="76200">
            <a:bevelT prst="slope"/>
            <a:bevelB w="114300" prst="hardEdge"/>
            <a:extrusionClr>
              <a:schemeClr val="accent1">
                <a:lumMod val="40000"/>
                <a:lumOff val="60000"/>
              </a:schemeClr>
            </a:extrusionClr>
          </a:sp3d>
        </p:spPr>
        <p:txBody>
          <a:bodyPr wrap="square" rtlCol="0">
            <a:spAutoFit/>
          </a:bodyPr>
          <a:lstStyle/>
          <a:p>
            <a:pPr algn="ctr"/>
            <a:r>
              <a:rPr lang="cs-CZ" sz="2000" dirty="0" smtClean="0">
                <a:effectLst>
                  <a:outerShdw blurRad="38100" dist="38100" dir="2700000" algn="tl">
                    <a:srgbClr val="000000">
                      <a:alpha val="43137"/>
                    </a:srgbClr>
                  </a:outerShdw>
                </a:effectLst>
                <a:latin typeface="Perpetua" pitchFamily="18" charset="0"/>
              </a:rPr>
              <a:t>Na podzim jsme v Chomutově remizovali</a:t>
            </a:r>
            <a:endParaRPr lang="cs-CZ" sz="2000" dirty="0">
              <a:effectLst>
                <a:outerShdw blurRad="38100" dist="38100" dir="2700000" algn="tl">
                  <a:srgbClr val="000000">
                    <a:alpha val="43137"/>
                  </a:srgbClr>
                </a:outerShdw>
              </a:effectLst>
              <a:latin typeface="Perpetua" pitchFamily="18" charset="0"/>
            </a:endParaRPr>
          </a:p>
        </p:txBody>
      </p:sp>
      <p:sp>
        <p:nvSpPr>
          <p:cNvPr id="10" name="Obdélník 9"/>
          <p:cNvSpPr/>
          <p:nvPr/>
        </p:nvSpPr>
        <p:spPr>
          <a:xfrm>
            <a:off x="5719564" y="5347692"/>
            <a:ext cx="4320480" cy="1708160"/>
          </a:xfrm>
          <a:prstGeom prst="rect">
            <a:avLst/>
          </a:prstGeom>
          <a:solidFill>
            <a:schemeClr val="bg2">
              <a:lumMod val="20000"/>
              <a:lumOff val="80000"/>
            </a:schemeClr>
          </a:solidFill>
        </p:spPr>
        <p:txBody>
          <a:bodyPr wrap="square">
            <a:spAutoFit/>
          </a:bodyPr>
          <a:lstStyle/>
          <a:p>
            <a:pPr algn="ctr"/>
            <a:r>
              <a:rPr lang="cs-CZ" sz="1400" u="sng" dirty="0" smtClean="0">
                <a:latin typeface="Arial Black" pitchFamily="34" charset="0"/>
              </a:rPr>
              <a:t>AFK </a:t>
            </a:r>
            <a:r>
              <a:rPr lang="cs-CZ" sz="1400" u="sng" dirty="0" err="1" smtClean="0">
                <a:latin typeface="Arial Black" pitchFamily="34" charset="0"/>
              </a:rPr>
              <a:t>LoKo</a:t>
            </a:r>
            <a:r>
              <a:rPr lang="cs-CZ" sz="1400" u="sng" dirty="0" smtClean="0">
                <a:latin typeface="Arial Black" pitchFamily="34" charset="0"/>
              </a:rPr>
              <a:t> Chomutov – SK Mondi </a:t>
            </a:r>
            <a:r>
              <a:rPr lang="cs-CZ" sz="1400" u="sng" dirty="0" err="1" smtClean="0">
                <a:latin typeface="Arial Black" pitchFamily="34" charset="0"/>
              </a:rPr>
              <a:t>Štětí</a:t>
            </a:r>
            <a:endParaRPr lang="cs-CZ" sz="1400" dirty="0" smtClean="0">
              <a:latin typeface="Arial Black" pitchFamily="34" charset="0"/>
            </a:endParaRPr>
          </a:p>
          <a:p>
            <a:pPr algn="ctr"/>
            <a:r>
              <a:rPr lang="cs-CZ" sz="1400" u="sng" dirty="0" smtClean="0">
                <a:latin typeface="Arial Black" pitchFamily="34" charset="0"/>
              </a:rPr>
              <a:t>2:2(1:2) 6.10.2013 9.kolo</a:t>
            </a:r>
          </a:p>
          <a:p>
            <a:r>
              <a:rPr lang="cs-CZ" sz="1100" b="0" u="sng" dirty="0" smtClean="0">
                <a:latin typeface="Arial" pitchFamily="34" charset="0"/>
                <a:cs typeface="Arial" pitchFamily="34" charset="0"/>
              </a:rPr>
              <a:t>Branky:</a:t>
            </a:r>
            <a:r>
              <a:rPr lang="cs-CZ" sz="1100" b="0" dirty="0" smtClean="0">
                <a:latin typeface="Arial" pitchFamily="34" charset="0"/>
                <a:cs typeface="Arial" pitchFamily="34" charset="0"/>
              </a:rPr>
              <a:t> Stejskal 1, Cibulka 1</a:t>
            </a:r>
          </a:p>
          <a:p>
            <a:r>
              <a:rPr lang="cs-CZ" sz="1100" b="0" u="sng" dirty="0" smtClean="0">
                <a:latin typeface="Arial" pitchFamily="34" charset="0"/>
                <a:cs typeface="Arial" pitchFamily="34" charset="0"/>
              </a:rPr>
              <a:t>Sestava</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Michovský</a:t>
            </a:r>
            <a:r>
              <a:rPr lang="cs-CZ" sz="1100" b="0" dirty="0" smtClean="0">
                <a:latin typeface="Arial" pitchFamily="34" charset="0"/>
                <a:cs typeface="Arial" pitchFamily="34" charset="0"/>
              </a:rPr>
              <a:t>-Tichý, </a:t>
            </a:r>
            <a:r>
              <a:rPr lang="cs-CZ" sz="1100" b="0" dirty="0" err="1" smtClean="0">
                <a:latin typeface="Arial" pitchFamily="34" charset="0"/>
                <a:cs typeface="Arial" pitchFamily="34" charset="0"/>
              </a:rPr>
              <a:t>Slanička</a:t>
            </a:r>
            <a:r>
              <a:rPr lang="cs-CZ" sz="1100" b="0" dirty="0" smtClean="0">
                <a:latin typeface="Arial" pitchFamily="34" charset="0"/>
                <a:cs typeface="Arial" pitchFamily="34" charset="0"/>
              </a:rPr>
              <a:t>, Šimral, </a:t>
            </a:r>
            <a:r>
              <a:rPr lang="cs-CZ" sz="1100" b="0" dirty="0" err="1" smtClean="0">
                <a:latin typeface="Arial" pitchFamily="34" charset="0"/>
                <a:cs typeface="Arial" pitchFamily="34" charset="0"/>
              </a:rPr>
              <a:t>Pícha</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Rejman</a:t>
            </a:r>
            <a:r>
              <a:rPr lang="cs-CZ" sz="1100" b="0" dirty="0" smtClean="0">
                <a:latin typeface="Arial" pitchFamily="34" charset="0"/>
                <a:cs typeface="Arial" pitchFamily="34" charset="0"/>
              </a:rPr>
              <a:t>,    </a:t>
            </a:r>
          </a:p>
          <a:p>
            <a:r>
              <a:rPr lang="cs-CZ" sz="1100" b="0" dirty="0" smtClean="0">
                <a:latin typeface="Arial" pitchFamily="34" charset="0"/>
                <a:cs typeface="Arial" pitchFamily="34" charset="0"/>
              </a:rPr>
              <a:t>                Cibulka, </a:t>
            </a:r>
            <a:r>
              <a:rPr lang="cs-CZ" sz="1100" b="0" dirty="0" err="1" smtClean="0">
                <a:latin typeface="Arial" pitchFamily="34" charset="0"/>
                <a:cs typeface="Arial" pitchFamily="34" charset="0"/>
              </a:rPr>
              <a:t>Kucler</a:t>
            </a:r>
            <a:r>
              <a:rPr lang="cs-CZ" sz="1100" b="0" dirty="0" smtClean="0">
                <a:latin typeface="Arial" pitchFamily="34" charset="0"/>
                <a:cs typeface="Arial" pitchFamily="34" charset="0"/>
              </a:rPr>
              <a:t>, Stejskal-Benda(78.Peterka), Pícha </a:t>
            </a:r>
          </a:p>
          <a:p>
            <a:r>
              <a:rPr lang="cs-CZ" sz="1100" b="0" u="sng" dirty="0" smtClean="0">
                <a:latin typeface="Arial" pitchFamily="34" charset="0"/>
                <a:cs typeface="Arial" pitchFamily="34" charset="0"/>
              </a:rPr>
              <a:t>Připraveni:</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Duník</a:t>
            </a:r>
            <a:r>
              <a:rPr lang="cs-CZ" sz="1100" b="0" dirty="0" smtClean="0">
                <a:latin typeface="Arial" pitchFamily="34" charset="0"/>
                <a:cs typeface="Arial" pitchFamily="34" charset="0"/>
              </a:rPr>
              <a:t>, Toman, Hamšík</a:t>
            </a:r>
          </a:p>
          <a:p>
            <a:r>
              <a:rPr lang="cs-CZ" sz="1100" b="0" u="sng" dirty="0" smtClean="0">
                <a:latin typeface="Arial" pitchFamily="34" charset="0"/>
                <a:cs typeface="Arial" pitchFamily="34" charset="0"/>
              </a:rPr>
              <a:t>Trenér:</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L</a:t>
            </a:r>
            <a:r>
              <a:rPr lang="cs-CZ" sz="1100" b="0" dirty="0" smtClean="0">
                <a:latin typeface="Arial" pitchFamily="34" charset="0"/>
                <a:cs typeface="Arial" pitchFamily="34" charset="0"/>
              </a:rPr>
              <a:t>.Fišer </a:t>
            </a:r>
            <a:r>
              <a:rPr lang="cs-CZ" sz="1100" b="0" u="sng" dirty="0" smtClean="0">
                <a:latin typeface="Arial" pitchFamily="34" charset="0"/>
                <a:cs typeface="Arial" pitchFamily="34" charset="0"/>
              </a:rPr>
              <a:t>Asistent:</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M</a:t>
            </a:r>
            <a:r>
              <a:rPr lang="cs-CZ" sz="1100" b="0" dirty="0" smtClean="0">
                <a:latin typeface="Arial" pitchFamily="34" charset="0"/>
                <a:cs typeface="Arial" pitchFamily="34" charset="0"/>
              </a:rPr>
              <a:t>.Hamšík </a:t>
            </a:r>
            <a:r>
              <a:rPr lang="cs-CZ" sz="1100" b="0" u="sng" dirty="0" smtClean="0">
                <a:latin typeface="Arial" pitchFamily="34" charset="0"/>
                <a:cs typeface="Arial" pitchFamily="34" charset="0"/>
              </a:rPr>
              <a:t>Vedoucí:</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J.Havner</a:t>
            </a:r>
            <a:r>
              <a:rPr lang="cs-CZ" sz="1100" b="0" dirty="0" smtClean="0">
                <a:latin typeface="Arial" pitchFamily="34" charset="0"/>
                <a:cs typeface="Arial" pitchFamily="34" charset="0"/>
              </a:rPr>
              <a:t> </a:t>
            </a:r>
          </a:p>
          <a:p>
            <a:r>
              <a:rPr lang="cs-CZ" sz="1100" b="0" u="sng" dirty="0" smtClean="0">
                <a:latin typeface="Arial" pitchFamily="34" charset="0"/>
                <a:cs typeface="Arial" pitchFamily="34" charset="0"/>
              </a:rPr>
              <a:t>Masér:</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J.Nedomlel</a:t>
            </a:r>
            <a:endParaRPr lang="cs-CZ" sz="1100" b="0" dirty="0" smtClean="0">
              <a:latin typeface="Arial" pitchFamily="34" charset="0"/>
              <a:cs typeface="Arial" pitchFamily="34" charset="0"/>
            </a:endParaRPr>
          </a:p>
          <a:p>
            <a:r>
              <a:rPr lang="cs-CZ" sz="1100" b="0" u="sng" dirty="0" smtClean="0">
                <a:latin typeface="Arial" pitchFamily="34" charset="0"/>
                <a:cs typeface="Arial" pitchFamily="34" charset="0"/>
              </a:rPr>
              <a:t>Rozhodčí</a:t>
            </a:r>
            <a:r>
              <a:rPr lang="cs-CZ" sz="1100" b="0" dirty="0" smtClean="0">
                <a:latin typeface="Arial" pitchFamily="34" charset="0"/>
                <a:cs typeface="Arial" pitchFamily="34" charset="0"/>
              </a:rPr>
              <a:t>-Štěrba-</a:t>
            </a:r>
            <a:r>
              <a:rPr lang="cs-CZ" sz="1100" b="0" dirty="0" err="1" smtClean="0">
                <a:latin typeface="Arial" pitchFamily="34" charset="0"/>
                <a:cs typeface="Arial" pitchFamily="34" charset="0"/>
              </a:rPr>
              <a:t>P.Berka</a:t>
            </a:r>
            <a:r>
              <a:rPr lang="cs-CZ" sz="1100" b="0" dirty="0" smtClean="0">
                <a:latin typeface="Arial" pitchFamily="34" charset="0"/>
                <a:cs typeface="Arial" pitchFamily="34" charset="0"/>
              </a:rPr>
              <a:t>, Nehasil</a:t>
            </a:r>
            <a:endParaRPr lang="cs-CZ" dirty="0"/>
          </a:p>
        </p:txBody>
      </p:sp>
      <p:sp>
        <p:nvSpPr>
          <p:cNvPr id="15" name="TextovéPole 14"/>
          <p:cNvSpPr txBox="1"/>
          <p:nvPr/>
        </p:nvSpPr>
        <p:spPr>
          <a:xfrm>
            <a:off x="246956" y="163116"/>
            <a:ext cx="4752528" cy="830997"/>
          </a:xfrm>
          <a:prstGeom prst="rect">
            <a:avLst/>
          </a:prstGeom>
          <a:blipFill>
            <a:blip r:embed="rId3" cstate="print"/>
            <a:tile tx="0" ty="0" sx="100000" sy="100000" flip="none" algn="tl"/>
          </a:blipFill>
        </p:spPr>
        <p:txBody>
          <a:bodyPr wrap="square" rtlCol="0">
            <a:spAutoFit/>
          </a:bodyPr>
          <a:lstStyle/>
          <a:p>
            <a:pPr marL="228600" indent="-228600" algn="ctr"/>
            <a:r>
              <a:rPr lang="cs-CZ" sz="1600" dirty="0" smtClean="0">
                <a:solidFill>
                  <a:srgbClr val="6600FF"/>
                </a:solidFill>
                <a:effectLst>
                  <a:outerShdw blurRad="38100" dist="38100" dir="2700000" algn="tl">
                    <a:srgbClr val="000000">
                      <a:alpha val="43137"/>
                    </a:srgbClr>
                  </a:outerShdw>
                </a:effectLst>
                <a:latin typeface="Elephant" pitchFamily="18" charset="0"/>
              </a:rPr>
              <a:t>Zápas 1. kola Severočeského poháru Starších žáků rozhodovaly  penalty a v těch jsme  zachovali klidnější nervy a postoupili</a:t>
            </a:r>
            <a:endParaRPr lang="cs-CZ" sz="1600" dirty="0">
              <a:solidFill>
                <a:srgbClr val="6600FF"/>
              </a:solidFill>
              <a:effectLst>
                <a:outerShdw blurRad="38100" dist="38100" dir="2700000" algn="tl">
                  <a:srgbClr val="000000">
                    <a:alpha val="43137"/>
                  </a:srgbClr>
                </a:outerShdw>
              </a:effectLst>
              <a:latin typeface="Elephant" pitchFamily="18" charset="0"/>
            </a:endParaRPr>
          </a:p>
        </p:txBody>
      </p:sp>
      <p:sp>
        <p:nvSpPr>
          <p:cNvPr id="16" name="Rectangle 1"/>
          <p:cNvSpPr>
            <a:spLocks noChangeArrowheads="1"/>
          </p:cNvSpPr>
          <p:nvPr/>
        </p:nvSpPr>
        <p:spPr bwMode="auto">
          <a:xfrm>
            <a:off x="174948" y="1037068"/>
            <a:ext cx="468052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SK </a:t>
            </a:r>
            <a:r>
              <a:rPr kumimoji="0" lang="cs-CZ" sz="2000" b="1" i="0" u="sng"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Štětí</a:t>
            </a:r>
            <a:r>
              <a:rPr kumimoji="0" lang="cs-CZ"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 – SK Sokol </a:t>
            </a:r>
            <a:r>
              <a:rPr kumimoji="0" lang="cs-CZ" sz="2000" b="1" i="0" u="sng"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Brozany</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3:2  (1:2)  na </a:t>
            </a:r>
            <a:r>
              <a:rPr kumimoji="0" lang="cs-CZ" sz="2000" b="1" i="0" u="sng"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pen</a:t>
            </a:r>
            <a:r>
              <a:rPr kumimoji="0" lang="cs-CZ"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 5:4   24.4.2014</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50" b="0" i="0" u="none" strike="noStrike" cap="none" normalizeH="0" baseline="0" dirty="0" smtClean="0">
                <a:ln>
                  <a:noFill/>
                </a:ln>
                <a:solidFill>
                  <a:schemeClr val="tx1"/>
                </a:solidFill>
                <a:effectLst/>
                <a:latin typeface="Arial" pitchFamily="34" charset="0"/>
                <a:ea typeface="Calibri" pitchFamily="34" charset="0"/>
                <a:cs typeface="Arial" pitchFamily="34" charset="0"/>
              </a:rPr>
              <a:t>V 1. kole nám rozlosování přisoudilo protivníka, se kterým se na jaře utkáme ještě jednou a to na jeho hřišti s umělým povrchem v Ústeckém přeboru. Rozjezd zápasu v poklidné atmosféře trval do 10. minuty.  Pak jsme nezvládli rozehrávku na vlastní polovině a nabídli soupeři báječnou možnost ke skórování, který ji také využil brankou na 1:0. Nepropadli jsme panice a snažili se o rychlé vyrovnání.  Až moc jsme se však snažili procházet středem hřiště a kombinace byla příliš složitá. Že by to ale i přesto mohlo jít, předvedl </a:t>
            </a:r>
            <a:r>
              <a:rPr kumimoji="0" lang="cs-CZ" sz="105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Sviták</a:t>
            </a:r>
            <a:r>
              <a:rPr kumimoji="0" lang="cs-CZ" sz="1050" b="0" i="0" u="none" strike="noStrike" cap="none" normalizeH="0" baseline="0" dirty="0" smtClean="0">
                <a:ln>
                  <a:noFill/>
                </a:ln>
                <a:solidFill>
                  <a:schemeClr val="tx1"/>
                </a:solidFill>
                <a:effectLst/>
                <a:latin typeface="Arial" pitchFamily="34" charset="0"/>
                <a:ea typeface="Calibri" pitchFamily="34" charset="0"/>
                <a:cs typeface="Arial" pitchFamily="34" charset="0"/>
              </a:rPr>
              <a:t>, který se hezky uvolnil a své představení vyšperkoval pěknou přihrávkou na </a:t>
            </a:r>
            <a:r>
              <a:rPr kumimoji="0" lang="cs-CZ" sz="105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Pabišku</a:t>
            </a:r>
            <a:r>
              <a:rPr kumimoji="0" lang="cs-CZ" sz="1050" b="0" i="0" u="none" strike="noStrike" cap="none" normalizeH="0" baseline="0" dirty="0" smtClean="0">
                <a:ln>
                  <a:noFill/>
                </a:ln>
                <a:solidFill>
                  <a:schemeClr val="tx1"/>
                </a:solidFill>
                <a:effectLst/>
                <a:latin typeface="Arial" pitchFamily="34" charset="0"/>
                <a:ea typeface="Calibri" pitchFamily="34" charset="0"/>
                <a:cs typeface="Arial" pitchFamily="34" charset="0"/>
              </a:rPr>
              <a:t>, který do zcela odkryté branky vyrovnal na 1:1.  Hosté měli ve svých řadách několik šikovných fotbalistů, kteří dokázali nabíhat do volných prostorů a vytvářet dramatické momenty před brankou Matěje Svobody.  Brzy po vyrovnávací brance byla jedna takové šance dotažena až do konce a </a:t>
            </a:r>
            <a:r>
              <a:rPr kumimoji="0" lang="cs-CZ" sz="105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Brozany</a:t>
            </a:r>
            <a:r>
              <a:rPr kumimoji="0" lang="cs-CZ" sz="1050" b="0" i="0" u="none" strike="noStrike" cap="none" normalizeH="0" baseline="0" dirty="0" smtClean="0">
                <a:ln>
                  <a:noFill/>
                </a:ln>
                <a:solidFill>
                  <a:schemeClr val="tx1"/>
                </a:solidFill>
                <a:effectLst/>
                <a:latin typeface="Arial" pitchFamily="34" charset="0"/>
                <a:ea typeface="Calibri" pitchFamily="34" charset="0"/>
                <a:cs typeface="Arial" pitchFamily="34" charset="0"/>
              </a:rPr>
              <a:t> se opět ujali vedení. 2:1 pro hosty také skončil poločas.  Ve druhém dějství vědomi si jednobrankového náskoku soupeře jsme byli o něco aktivnější. Vyrovnání na 2:2 na sebe nedalo také dlouho čekat. Hlavním hrdinou se stal </a:t>
            </a:r>
            <a:r>
              <a:rPr kumimoji="0" lang="cs-CZ" sz="105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Feko</a:t>
            </a:r>
            <a:r>
              <a:rPr kumimoji="0" lang="cs-CZ" sz="1050" b="0" i="0" u="none" strike="noStrike" cap="none" normalizeH="0" baseline="0" dirty="0" smtClean="0">
                <a:ln>
                  <a:noFill/>
                </a:ln>
                <a:solidFill>
                  <a:schemeClr val="tx1"/>
                </a:solidFill>
                <a:effectLst/>
                <a:latin typeface="Arial" pitchFamily="34" charset="0"/>
                <a:ea typeface="Calibri" pitchFamily="34" charset="0"/>
                <a:cs typeface="Arial" pitchFamily="34" charset="0"/>
              </a:rPr>
              <a:t>, který k tomu ani nikoho nepotřeboval.  Téměř od středové čáry prošel nebo spíše prokličkoval přes 4 hráče a se suverénním zakončením roztleskal tribuny zdejšího stadionu. Naše mírná převaha pokračovala a jen to zakončení mohlo být o něco lepší a důraznější. Jednou jsme branku po rohu a hlavičce dokonce dali, ale nemohla platit, protože právě v tento okamžik se hlavní rozhodčí osvěžoval na lavičce hostů a nesledoval dění na hřišti a nedal pokyn ke hře. Za pozornost stále i střela Berušky, kterou gólman Mašek vytěsnil na roh. Hosté až na několik pokusů o rychlý brejk žádnou šanci neměli a Matěj Svoboda, který patří ke stálicím našeho kolektivu, si se všemi zkušeně poradil. O postupujícím museli nakonec rozhodnout penalty. Rozhodnutí přinesla až poslední pátá série, ve které poslal Beruška naše mužstvo do 2. kola, kde nás čeká SK Roudnice </a:t>
            </a:r>
            <a:r>
              <a:rPr kumimoji="0" lang="cs-CZ" sz="105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n.L.</a:t>
            </a:r>
            <a:r>
              <a:rPr kumimoji="0" lang="cs-CZ" sz="105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cs-CZ"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Calibri" pitchFamily="34" charset="0"/>
                <a:cs typeface="Arial" pitchFamily="34" charset="0"/>
              </a:rPr>
              <a:t>Branky:</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Pabiška</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1,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Feko</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1</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Calibri" pitchFamily="34" charset="0"/>
                <a:cs typeface="Arial" pitchFamily="34" charset="0"/>
              </a:rPr>
              <a:t>Sestava:</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.Svoboda-</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Pabiška</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Sviták</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Podstavec, Jakl, Vála, Podhorský,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Feko</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Beruška, Votruba, Ladič</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Calibri" pitchFamily="34" charset="0"/>
                <a:cs typeface="Arial" pitchFamily="34" charset="0"/>
              </a:rPr>
              <a:t>Střídající</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Vaszi</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Calibri" pitchFamily="34" charset="0"/>
                <a:cs typeface="Arial" pitchFamily="34" charset="0"/>
              </a:rPr>
              <a:t>Trenér:</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V</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.Podhorský,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R.Švejdar</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Calibri" pitchFamily="34" charset="0"/>
                <a:cs typeface="Arial" pitchFamily="34" charset="0"/>
              </a:rPr>
              <a:t>Rozhodčí:</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Toráč</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.Šíma,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Vlašič</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sen.</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8" name="Picture 38"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099" name="Picture 37"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00" name="Picture 36"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01" name="Picture 35"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02" name="Picture 34"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03" name="Picture 33"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04" name="Picture 32"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05" name="Picture 31"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06" name="Picture 30"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07" name="Picture 29"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08" name="Picture 28"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4109" name="Picture 27"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4110" name="Picture 26"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4111" name="Picture 25"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4112" name="Picture 24"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4113" name="Picture 23"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4114" name="Picture 22"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4115" name="Picture 21"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4116" name="Picture 20"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4117" name="Picture 19"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4118" name="Picture 18"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4119" name="Picture 17"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4120" name="Picture 16"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4121" name="Picture 15"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4122" name="Picture 14"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4123" name="Picture 13"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4124" name="Picture 12"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4125" name="Picture 11"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4126" name="Picture 10"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4127" name="Picture 9"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4128" name="Picture 8"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4129" name="Picture 7"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4130" name="Picture 46"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14400" cy="942975"/>
          </a:xfrm>
          <a:prstGeom prst="rect">
            <a:avLst/>
          </a:prstGeom>
          <a:noFill/>
          <a:ln w="9525">
            <a:miter lim="800000"/>
            <a:headEnd/>
            <a:tailEnd/>
          </a:ln>
        </p:spPr>
      </p:pic>
      <p:pic>
        <p:nvPicPr>
          <p:cNvPr id="4131" name="Picture 45"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942975"/>
          </a:xfrm>
          <a:prstGeom prst="rect">
            <a:avLst/>
          </a:prstGeom>
          <a:noFill/>
          <a:ln w="9525">
            <a:miter lim="800000"/>
            <a:headEnd/>
            <a:tailEnd/>
          </a:ln>
        </p:spPr>
      </p:pic>
      <p:pic>
        <p:nvPicPr>
          <p:cNvPr id="4132" name="Picture 44"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866775"/>
            <a:ext cx="914400" cy="952500"/>
          </a:xfrm>
          <a:prstGeom prst="rect">
            <a:avLst/>
          </a:prstGeom>
          <a:noFill/>
          <a:ln w="9525">
            <a:miter lim="800000"/>
            <a:headEnd/>
            <a:tailEnd/>
          </a:ln>
        </p:spPr>
      </p:pic>
      <p:pic>
        <p:nvPicPr>
          <p:cNvPr id="4133" name="Picture 43"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866775"/>
            <a:ext cx="914400" cy="952500"/>
          </a:xfrm>
          <a:prstGeom prst="rect">
            <a:avLst/>
          </a:prstGeom>
          <a:noFill/>
          <a:ln w="9525">
            <a:miter lim="800000"/>
            <a:headEnd/>
            <a:tailEnd/>
          </a:ln>
        </p:spPr>
      </p:pic>
      <p:pic>
        <p:nvPicPr>
          <p:cNvPr id="4134" name="Picture 42"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1247775"/>
            <a:ext cx="914400" cy="742950"/>
          </a:xfrm>
          <a:prstGeom prst="rect">
            <a:avLst/>
          </a:prstGeom>
          <a:noFill/>
          <a:ln w="9525">
            <a:miter lim="800000"/>
            <a:headEnd/>
            <a:tailEnd/>
          </a:ln>
        </p:spPr>
      </p:pic>
      <p:pic>
        <p:nvPicPr>
          <p:cNvPr id="4135" name="Picture 41"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1247775"/>
            <a:ext cx="914400" cy="742950"/>
          </a:xfrm>
          <a:prstGeom prst="rect">
            <a:avLst/>
          </a:prstGeom>
          <a:noFill/>
          <a:ln w="9525">
            <a:miter lim="800000"/>
            <a:headEnd/>
            <a:tailEnd/>
          </a:ln>
        </p:spPr>
      </p:pic>
      <p:pic>
        <p:nvPicPr>
          <p:cNvPr id="4136" name="Picture 93"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37" name="Picture 92"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38" name="Picture 91"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39" name="Picture 90"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40" name="Picture 89"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41" name="Picture 88"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42" name="Picture 87"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43" name="Picture 86"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44" name="Picture 85"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45" name="Picture 84"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46" name="Picture 50"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47" name="Picture 51"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48" name="Picture 52"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49" name="Picture 53"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0" name="Picture 54"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1" name="Picture 55"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2" name="Picture 56"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3" name="Picture 57"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4" name="Picture 58"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5" name="Picture 83"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6" name="Picture 82"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7" name="Picture 81"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8" name="Picture 80"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9" name="Picture 79"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0" name="Picture 229"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1" name="Picture 228"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2" name="Picture 227"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3" name="Picture 226"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4" name="Picture 225"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5" name="Picture 224"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6" name="Picture 223"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7" name="Picture 222"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8" name="Picture 221"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9" name="Picture 220"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0" name="Picture 219"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1" name="Picture 218"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2" name="Picture 217"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3" name="Picture 216"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4" name="Picture 215"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5" name="Picture 214"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6" name="Picture 213"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7" name="Picture 212"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8" name="Picture 146"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9" name="Picture 145"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0" name="Picture 144"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1" name="Picture 143"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2" name="Picture 142"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3" name="Picture 141"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4" name="Picture 140"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5" name="Picture 139"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6" name="Picture 138"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7" name="Picture 137"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8" name="Picture 136"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9" name="Picture 135"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0" name="Picture 134"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1" name="Picture 133"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2" name="Picture 132"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3" name="Picture 131"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4" name="Picture 130"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5" name="Picture 129"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6" name="Picture 128"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7" name="Picture 127"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8" name="Picture 126"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9" name="Picture 125"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0" name="Picture 124"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1" name="Picture 123"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2" name="Picture 122"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3" name="Picture 121"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4" name="Picture 120"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5" name="Picture 119" hidden="1"/>
          <p:cNvPicPr preferRelativeResize="0">
            <a:picLocks noChangeArrowheads="1" noChangeShapeType="1"/>
          </p:cNvPicPr>
          <p:nvPr/>
        </p:nvPicPr>
        <p:blipFill>
          <a:blip r:embed="rId1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Šipka dolů 16"/>
          <p:cNvSpPr/>
          <p:nvPr/>
        </p:nvSpPr>
        <p:spPr bwMode="auto">
          <a:xfrm>
            <a:off x="2011363" y="2898775"/>
            <a:ext cx="0" cy="184150"/>
          </a:xfrm>
          <a:prstGeom prst="downArrow">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cxnSp>
        <p:nvCxnSpPr>
          <p:cNvPr id="10" name="Přímá spojovací šipka 9"/>
          <p:cNvCxnSpPr/>
          <p:nvPr/>
        </p:nvCxnSpPr>
        <p:spPr bwMode="auto">
          <a:xfrm>
            <a:off x="2911475" y="6859588"/>
            <a:ext cx="158432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6" name="TextovéPole 5"/>
          <p:cNvSpPr txBox="1"/>
          <p:nvPr/>
        </p:nvSpPr>
        <p:spPr>
          <a:xfrm>
            <a:off x="246956" y="235124"/>
            <a:ext cx="4608512" cy="1569660"/>
          </a:xfrm>
          <a:prstGeom prst="rect">
            <a:avLst/>
          </a:prstGeom>
          <a:blipFill dpi="0" rotWithShape="1">
            <a:blip r:embed="rId3" cstate="print">
              <a:alphaModFix amt="54000"/>
            </a:blip>
            <a:srcRect/>
            <a:stretch>
              <a:fillRect/>
            </a:stretch>
          </a:blipFill>
        </p:spPr>
        <p:txBody>
          <a:bodyPr wrap="square" rtlCol="0">
            <a:spAutoFit/>
          </a:bodyPr>
          <a:lstStyle/>
          <a:p>
            <a:pPr algn="ctr"/>
            <a:r>
              <a:rPr lang="cs-CZ" sz="2400" dirty="0" smtClean="0">
                <a:latin typeface="Cambria Math" pitchFamily="18" charset="0"/>
                <a:ea typeface="Cambria Math" pitchFamily="18" charset="0"/>
              </a:rPr>
              <a:t>V Neratovicích jsme podali jeden z nejlepších výkonů tohoto ročníku a  vrátili jsme se zpátky do boje o záchran</a:t>
            </a:r>
            <a:r>
              <a:rPr lang="cs-CZ" sz="2000" dirty="0" smtClean="0">
                <a:latin typeface="Cambria Math" pitchFamily="18" charset="0"/>
                <a:ea typeface="Cambria Math" pitchFamily="18" charset="0"/>
              </a:rPr>
              <a:t>u</a:t>
            </a:r>
            <a:endParaRPr lang="cs-CZ" sz="2000" dirty="0">
              <a:latin typeface="Cambria Math" pitchFamily="18" charset="0"/>
              <a:ea typeface="Cambria Math" pitchFamily="18" charset="0"/>
            </a:endParaRPr>
          </a:p>
        </p:txBody>
      </p:sp>
      <p:sp>
        <p:nvSpPr>
          <p:cNvPr id="7" name="Rectangle 110"/>
          <p:cNvSpPr>
            <a:spLocks noChangeArrowheads="1"/>
          </p:cNvSpPr>
          <p:nvPr/>
        </p:nvSpPr>
        <p:spPr bwMode="auto">
          <a:xfrm>
            <a:off x="174948" y="1819300"/>
            <a:ext cx="4680520" cy="52322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sng" strike="noStrike" cap="none" normalizeH="0" baseline="0" dirty="0" smtClean="0">
                <a:ln>
                  <a:solidFill>
                    <a:srgbClr val="CC0066"/>
                  </a:solidFill>
                </a:ln>
                <a:solidFill>
                  <a:schemeClr val="tx1"/>
                </a:solidFill>
                <a:effectLst/>
                <a:latin typeface="Calibri" pitchFamily="34" charset="0"/>
                <a:ea typeface="Calibri" pitchFamily="34" charset="0"/>
                <a:cs typeface="Times New Roman" pitchFamily="18" charset="0"/>
              </a:rPr>
              <a:t>FK </a:t>
            </a:r>
            <a:r>
              <a:rPr kumimoji="0" lang="cs-CZ" sz="2000" b="1" i="0" u="sng" strike="noStrike" cap="none" normalizeH="0" baseline="0" dirty="0" err="1" smtClean="0">
                <a:ln>
                  <a:solidFill>
                    <a:srgbClr val="CC0066"/>
                  </a:solidFill>
                </a:ln>
                <a:solidFill>
                  <a:schemeClr val="tx1"/>
                </a:solidFill>
                <a:effectLst/>
                <a:latin typeface="Calibri" pitchFamily="34" charset="0"/>
                <a:ea typeface="Calibri" pitchFamily="34" charset="0"/>
                <a:cs typeface="Times New Roman" pitchFamily="18" charset="0"/>
              </a:rPr>
              <a:t>Neratovice</a:t>
            </a:r>
            <a:r>
              <a:rPr kumimoji="0" lang="cs-CZ" sz="2000" b="1" i="0" u="sng" strike="noStrike" cap="none" normalizeH="0" baseline="0" dirty="0" smtClean="0">
                <a:ln>
                  <a:solidFill>
                    <a:srgbClr val="CC0066"/>
                  </a:solidFill>
                </a:ln>
                <a:solidFill>
                  <a:schemeClr val="tx1"/>
                </a:solidFill>
                <a:effectLst/>
                <a:latin typeface="Calibri" pitchFamily="34" charset="0"/>
                <a:ea typeface="Calibri" pitchFamily="34" charset="0"/>
                <a:cs typeface="Times New Roman" pitchFamily="18" charset="0"/>
              </a:rPr>
              <a:t>-</a:t>
            </a:r>
            <a:r>
              <a:rPr kumimoji="0" lang="cs-CZ" sz="2000" b="1" i="0" u="sng" strike="noStrike" cap="none" normalizeH="0" baseline="0" dirty="0" err="1" smtClean="0">
                <a:ln>
                  <a:solidFill>
                    <a:srgbClr val="CC0066"/>
                  </a:solidFill>
                </a:ln>
                <a:solidFill>
                  <a:schemeClr val="tx1"/>
                </a:solidFill>
                <a:effectLst/>
                <a:latin typeface="Calibri" pitchFamily="34" charset="0"/>
                <a:ea typeface="Calibri" pitchFamily="34" charset="0"/>
                <a:cs typeface="Times New Roman" pitchFamily="18" charset="0"/>
              </a:rPr>
              <a:t>Byškovice</a:t>
            </a:r>
            <a:r>
              <a:rPr kumimoji="0" lang="cs-CZ" sz="2000" b="1" i="0" u="sng" strike="noStrike" cap="none" normalizeH="0" baseline="0" dirty="0" smtClean="0">
                <a:ln>
                  <a:solidFill>
                    <a:srgbClr val="CC0066"/>
                  </a:solidFill>
                </a:ln>
                <a:solidFill>
                  <a:schemeClr val="tx1"/>
                </a:solidFill>
                <a:effectLst/>
                <a:latin typeface="Calibri" pitchFamily="34" charset="0"/>
                <a:ea typeface="Calibri" pitchFamily="34" charset="0"/>
                <a:cs typeface="Times New Roman" pitchFamily="18" charset="0"/>
              </a:rPr>
              <a:t> – SK </a:t>
            </a:r>
            <a:r>
              <a:rPr kumimoji="0" lang="cs-CZ" sz="2000" b="1" i="0" u="sng" strike="noStrike" cap="none" normalizeH="0" baseline="0" dirty="0" err="1" smtClean="0">
                <a:ln>
                  <a:solidFill>
                    <a:srgbClr val="CC0066"/>
                  </a:solidFill>
                </a:ln>
                <a:solidFill>
                  <a:schemeClr val="tx1"/>
                </a:solidFill>
                <a:effectLst/>
                <a:latin typeface="Calibri" pitchFamily="34" charset="0"/>
                <a:ea typeface="Calibri" pitchFamily="34" charset="0"/>
                <a:cs typeface="Times New Roman" pitchFamily="18" charset="0"/>
              </a:rPr>
              <a:t>Štětí</a:t>
            </a:r>
            <a:endParaRPr kumimoji="0" lang="cs-CZ" sz="800" b="0" i="0" u="none" strike="noStrike" cap="none" normalizeH="0" baseline="0" dirty="0" smtClean="0">
              <a:ln>
                <a:solidFill>
                  <a:srgbClr val="CC0066"/>
                </a:solid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b="1" i="0" u="sng" strike="noStrike" cap="none" normalizeH="0" baseline="0" dirty="0" smtClean="0">
                <a:ln>
                  <a:solidFill>
                    <a:srgbClr val="CC0066"/>
                  </a:solidFill>
                </a:ln>
                <a:solidFill>
                  <a:schemeClr val="tx1"/>
                </a:solidFill>
                <a:effectLst/>
                <a:latin typeface="Calibri" pitchFamily="34" charset="0"/>
                <a:ea typeface="Calibri" pitchFamily="34" charset="0"/>
                <a:cs typeface="Times New Roman" pitchFamily="18" charset="0"/>
              </a:rPr>
              <a:t>0:3(0:2)   27.9.2014     23.kolo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Předzápasové prognózy velké naděje na úspěch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Štětí</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v Neratovicích nedávaly. Navíc vysoká porážka našeho mužstva s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Brozany</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před týdnem a poslední místo v tabulce po sobotní výhře AFK Chomutova příliš příznivě v sestupové pyramidě nepůsobily.  Od prvního hvizdu rozhodčího však bylo na hře všech hráčů vidět, že odevzdat body do města chemie nepřijeli a jsou odhodláni se zde ukázat v dobrém světle. Domácí to od začátku zkoušeli dlouhými nákopy na naši polovinu, kde nabíhající útočníci hledali prostor ke střele. V 8. minutě skluzem úspěšně zasahoval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Šmidrkal</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při jedné z takových akcí. Zdaleka jsme ale nesoustředili pouze na bránění.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Belák</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vysprintoval</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ze svého obranného postavení a nadýchaným centrem hledal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Slaničku</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před kterým v hodině dvanácté ukopl míč na roh jeden z obránců.  Aktivní Kala uprchl po pravé straně ve 23. minutě, opřel se do míče, ale byla z toho slabá střela, se kterou si brankář snadno poradil. V těchto minutách domácí zvýšili tempo a začínalo se zdát, že chtějí přebrat otěže tohoto mače na svou stranu. S volným přímým kopem si ale poradil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Michovský</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 hlavička domácího borce po dlouhém autu skončila těsně vedle. Konec jejich snaze jsme udělali ve 32. minutě brankou na 1:0.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Belák</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nádherným centrem našel před brankou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Slaničku</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který hlavou nedal domácímu gólmanovi sebemenší šanci zasáhnout. O 3 minuty později se zaskvěl výborným zákrokem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Michovský</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 dodal mužstvu chuť do další hry. Pěknou střelou k bližší tyči se zaskvěl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Belák</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ale brankář byl u ní včas a vyrazil na roh.  Radost v táboře hostujících fanoušků vypukla 3 minuty před přestávkou. Zasloužil se o to, jeden z nejlepších hráčů v našem dresu v tomto utkání, Martin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Rejman</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když se v šestnáctce opřel do míče a lépe to trefit ani nemohl. </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8" name="Přímá spojovací šipka 7"/>
          <p:cNvCxnSpPr/>
          <p:nvPr/>
        </p:nvCxnSpPr>
        <p:spPr bwMode="auto">
          <a:xfrm flipV="1">
            <a:off x="2839244" y="7003876"/>
            <a:ext cx="1512515" cy="72007"/>
          </a:xfrm>
          <a:prstGeom prst="straightConnector1">
            <a:avLst/>
          </a:prstGeom>
          <a:noFill/>
          <a:ln w="31750" cap="flat" cmpd="sng" algn="ctr">
            <a:solidFill>
              <a:schemeClr val="accent1"/>
            </a:solidFill>
            <a:prstDash val="solid"/>
            <a:round/>
            <a:headEnd type="none" w="med" len="med"/>
            <a:tailEnd type="arrow"/>
          </a:ln>
          <a:effectLst>
            <a:outerShdw dist="45791" dir="2021404" algn="ctr" rotWithShape="0">
              <a:srgbClr val="9999FF"/>
            </a:outerShdw>
          </a:effectLst>
        </p:spPr>
      </p:cxnSp>
      <p:graphicFrame>
        <p:nvGraphicFramePr>
          <p:cNvPr id="9" name="Tabulka 8"/>
          <p:cNvGraphicFramePr>
            <a:graphicFrameLocks noGrp="1"/>
          </p:cNvGraphicFramePr>
          <p:nvPr/>
        </p:nvGraphicFramePr>
        <p:xfrm>
          <a:off x="5503540" y="163116"/>
          <a:ext cx="4572001" cy="2802617"/>
        </p:xfrm>
        <a:graphic>
          <a:graphicData uri="http://schemas.openxmlformats.org/drawingml/2006/table">
            <a:tbl>
              <a:tblPr/>
              <a:tblGrid>
                <a:gridCol w="1802149">
                  <a:extLst>
                    <a:ext uri="{9D8B030D-6E8A-4147-A177-3AD203B41FA5}">
                      <a16:colId xmlns:a16="http://schemas.microsoft.com/office/drawing/2014/main" val="20000"/>
                    </a:ext>
                  </a:extLst>
                </a:gridCol>
                <a:gridCol w="1551498">
                  <a:extLst>
                    <a:ext uri="{9D8B030D-6E8A-4147-A177-3AD203B41FA5}">
                      <a16:colId xmlns:a16="http://schemas.microsoft.com/office/drawing/2014/main" val="20001"/>
                    </a:ext>
                  </a:extLst>
                </a:gridCol>
                <a:gridCol w="609177">
                  <a:extLst>
                    <a:ext uri="{9D8B030D-6E8A-4147-A177-3AD203B41FA5}">
                      <a16:colId xmlns:a16="http://schemas.microsoft.com/office/drawing/2014/main" val="20002"/>
                    </a:ext>
                  </a:extLst>
                </a:gridCol>
                <a:gridCol w="609177">
                  <a:extLst>
                    <a:ext uri="{9D8B030D-6E8A-4147-A177-3AD203B41FA5}">
                      <a16:colId xmlns:a16="http://schemas.microsoft.com/office/drawing/2014/main" val="20003"/>
                    </a:ext>
                  </a:extLst>
                </a:gridCol>
              </a:tblGrid>
              <a:tr h="40978">
                <a:tc gridSpan="4">
                  <a:txBody>
                    <a:bodyPr/>
                    <a:lstStyle/>
                    <a:p>
                      <a:pPr algn="ctr" fontAlgn="ctr"/>
                      <a:r>
                        <a:rPr lang="cs-CZ" sz="1800" b="1" i="0" u="none" strike="noStrike" dirty="0">
                          <a:solidFill>
                            <a:srgbClr val="A80000"/>
                          </a:solidFill>
                          <a:latin typeface="ISOCPEUR"/>
                        </a:rPr>
                        <a:t>Výsledkový servis Ústeckého přeboru starších a mladších </a:t>
                      </a:r>
                      <a:r>
                        <a:rPr lang="cs-CZ" sz="1800" b="1" i="0" u="none" strike="noStrike" dirty="0" smtClean="0">
                          <a:solidFill>
                            <a:srgbClr val="A80000"/>
                          </a:solidFill>
                          <a:latin typeface="ISOCPEUR"/>
                        </a:rPr>
                        <a:t>žáků 19.kolo</a:t>
                      </a:r>
                      <a:endParaRPr lang="cs-CZ" sz="1800" b="1" i="0" u="none" strike="noStrike" dirty="0">
                        <a:solidFill>
                          <a:srgbClr val="A80000"/>
                        </a:solidFill>
                        <a:latin typeface="ISOCPEUR"/>
                      </a:endParaRPr>
                    </a:p>
                  </a:txBody>
                  <a:tcPr marL="9525" marR="9525" marT="9525" marB="0" anchor="ctr">
                    <a:lnL>
                      <a:noFill/>
                    </a:lnL>
                    <a:lnR>
                      <a:noFill/>
                    </a:lnR>
                    <a:lnT>
                      <a:noFill/>
                    </a:lnT>
                    <a:lnB>
                      <a:noFill/>
                    </a:lnB>
                    <a:solidFill>
                      <a:srgbClr val="FFCCFF"/>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28600">
                <a:tc>
                  <a:txBody>
                    <a:bodyPr/>
                    <a:lstStyle/>
                    <a:p>
                      <a:pPr algn="ctr" fontAlgn="ctr"/>
                      <a:r>
                        <a:rPr lang="cs-CZ" sz="1400" b="1" i="0" u="none" strike="noStrike">
                          <a:solidFill>
                            <a:srgbClr val="A80000"/>
                          </a:solidFill>
                          <a:latin typeface="ISOCPEUR"/>
                        </a:rPr>
                        <a:t> </a:t>
                      </a:r>
                    </a:p>
                  </a:txBody>
                  <a:tcPr marL="9525" marR="9525" marT="9525" marB="0" anchor="ctr">
                    <a:lnL>
                      <a:noFill/>
                    </a:lnL>
                    <a:lnR>
                      <a:noFill/>
                    </a:lnR>
                    <a:lnT>
                      <a:noFill/>
                    </a:lnT>
                    <a:lnB>
                      <a:noFill/>
                    </a:lnB>
                    <a:solidFill>
                      <a:srgbClr val="FFFF99"/>
                    </a:solidFill>
                  </a:tcPr>
                </a:tc>
                <a:tc>
                  <a:txBody>
                    <a:bodyPr/>
                    <a:lstStyle/>
                    <a:p>
                      <a:pPr algn="ctr" fontAlgn="ctr"/>
                      <a:r>
                        <a:rPr lang="cs-CZ" sz="1400" b="1" i="0" u="none" strike="noStrike">
                          <a:solidFill>
                            <a:srgbClr val="A80000"/>
                          </a:solidFill>
                          <a:latin typeface="ISOCPEUR"/>
                        </a:rPr>
                        <a:t> </a:t>
                      </a:r>
                    </a:p>
                  </a:txBody>
                  <a:tcPr marL="9525" marR="9525" marT="9525" marB="0" anchor="ctr">
                    <a:lnL>
                      <a:noFill/>
                    </a:lnL>
                    <a:lnR>
                      <a:noFill/>
                    </a:lnR>
                    <a:lnT>
                      <a:noFill/>
                    </a:lnT>
                    <a:lnB>
                      <a:noFill/>
                    </a:lnB>
                    <a:solidFill>
                      <a:srgbClr val="FFFF99"/>
                    </a:solidFill>
                  </a:tcPr>
                </a:tc>
                <a:tc>
                  <a:txBody>
                    <a:bodyPr/>
                    <a:lstStyle/>
                    <a:p>
                      <a:pPr algn="ctr" fontAlgn="ctr"/>
                      <a:r>
                        <a:rPr lang="cs-CZ" sz="1200" b="1" i="0" u="none" strike="noStrike" dirty="0">
                          <a:solidFill>
                            <a:srgbClr val="009900"/>
                          </a:solidFill>
                          <a:latin typeface="Impact"/>
                        </a:rPr>
                        <a:t>Starší</a:t>
                      </a:r>
                    </a:p>
                  </a:txBody>
                  <a:tcPr marL="9525" marR="9525" marT="9525" marB="0" anchor="ctr">
                    <a:lnL>
                      <a:noFill/>
                    </a:lnL>
                    <a:lnR>
                      <a:noFill/>
                    </a:lnR>
                    <a:lnT>
                      <a:noFill/>
                    </a:lnT>
                    <a:lnB>
                      <a:noFill/>
                    </a:lnB>
                    <a:solidFill>
                      <a:srgbClr val="FFFF99"/>
                    </a:solidFill>
                  </a:tcPr>
                </a:tc>
                <a:tc>
                  <a:txBody>
                    <a:bodyPr/>
                    <a:lstStyle/>
                    <a:p>
                      <a:pPr algn="ctr" fontAlgn="ctr"/>
                      <a:r>
                        <a:rPr lang="cs-CZ" sz="1200" b="0" i="0" u="none" strike="noStrike">
                          <a:solidFill>
                            <a:srgbClr val="009900"/>
                          </a:solidFill>
                          <a:latin typeface="Impact"/>
                        </a:rPr>
                        <a:t>Mladší</a:t>
                      </a:r>
                    </a:p>
                  </a:txBody>
                  <a:tcPr marL="9525" marR="9525" marT="9525" marB="0" anchor="ctr">
                    <a:lnL>
                      <a:noFill/>
                    </a:lnL>
                    <a:lnR>
                      <a:noFill/>
                    </a:lnR>
                    <a:lnT>
                      <a:noFill/>
                    </a:lnT>
                    <a:lnB>
                      <a:noFill/>
                    </a:lnB>
                    <a:solidFill>
                      <a:srgbClr val="FFFF99"/>
                    </a:solidFill>
                  </a:tcPr>
                </a:tc>
                <a:extLst>
                  <a:ext uri="{0D108BD9-81ED-4DB2-BD59-A6C34878D82A}">
                    <a16:rowId xmlns:a16="http://schemas.microsoft.com/office/drawing/2014/main" val="10001"/>
                  </a:ext>
                </a:extLst>
              </a:tr>
              <a:tr h="234478">
                <a:tc>
                  <a:txBody>
                    <a:bodyPr/>
                    <a:lstStyle/>
                    <a:p>
                      <a:pPr algn="ctr" fontAlgn="ctr"/>
                      <a:r>
                        <a:rPr lang="cs-CZ" sz="1600" b="1" i="0" u="none" strike="noStrike" dirty="0" err="1" smtClean="0">
                          <a:solidFill>
                            <a:srgbClr val="000000"/>
                          </a:solidFill>
                          <a:latin typeface="Arial" pitchFamily="34" charset="0"/>
                          <a:cs typeface="Arial" pitchFamily="34" charset="0"/>
                        </a:rPr>
                        <a:t>Ervěnice</a:t>
                      </a:r>
                      <a:r>
                        <a:rPr lang="cs-CZ" sz="1600" b="1" i="0" u="none" strike="noStrike" dirty="0" smtClean="0">
                          <a:solidFill>
                            <a:srgbClr val="000000"/>
                          </a:solidFill>
                          <a:latin typeface="Arial" pitchFamily="34" charset="0"/>
                          <a:cs typeface="Arial" pitchFamily="34" charset="0"/>
                        </a:rPr>
                        <a:t> </a:t>
                      </a:r>
                      <a:endParaRPr lang="cs-CZ" sz="160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CCFF66"/>
                    </a:solidFill>
                  </a:tcPr>
                </a:tc>
                <a:tc>
                  <a:txBody>
                    <a:bodyPr/>
                    <a:lstStyle/>
                    <a:p>
                      <a:pPr algn="ctr" fontAlgn="ctr"/>
                      <a:r>
                        <a:rPr lang="cs-CZ" sz="1600" b="1" i="0" u="none" strike="noStrike" dirty="0" err="1" smtClean="0">
                          <a:solidFill>
                            <a:srgbClr val="000000"/>
                          </a:solidFill>
                          <a:latin typeface="Arial" pitchFamily="34" charset="0"/>
                          <a:cs typeface="Arial" pitchFamily="34" charset="0"/>
                        </a:rPr>
                        <a:t>Štětí</a:t>
                      </a:r>
                      <a:endParaRPr lang="cs-CZ" sz="160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CCFF66"/>
                    </a:solidFill>
                  </a:tcPr>
                </a:tc>
                <a:tc>
                  <a:txBody>
                    <a:bodyPr/>
                    <a:lstStyle/>
                    <a:p>
                      <a:pPr algn="ctr" fontAlgn="ctr"/>
                      <a:r>
                        <a:rPr lang="cs-CZ" sz="1400" b="1" i="0" u="none" strike="noStrike" dirty="0" smtClean="0">
                          <a:solidFill>
                            <a:srgbClr val="000000"/>
                          </a:solidFill>
                          <a:latin typeface="Arial" pitchFamily="34" charset="0"/>
                          <a:cs typeface="Arial" pitchFamily="34" charset="0"/>
                        </a:rPr>
                        <a:t>5:2</a:t>
                      </a:r>
                      <a:endParaRPr lang="cs-CZ" sz="140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CCFF66"/>
                    </a:solidFill>
                  </a:tcPr>
                </a:tc>
                <a:tc>
                  <a:txBody>
                    <a:bodyPr/>
                    <a:lstStyle/>
                    <a:p>
                      <a:pPr algn="ctr" fontAlgn="ctr"/>
                      <a:r>
                        <a:rPr lang="cs-CZ" sz="1400" b="1" i="0" u="none" strike="noStrike" dirty="0" smtClean="0">
                          <a:solidFill>
                            <a:srgbClr val="000000"/>
                          </a:solidFill>
                          <a:latin typeface="Arial" pitchFamily="34" charset="0"/>
                          <a:cs typeface="Arial" pitchFamily="34" charset="0"/>
                        </a:rPr>
                        <a:t>15:2</a:t>
                      </a:r>
                      <a:endParaRPr lang="cs-CZ" sz="140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CCFF66"/>
                    </a:solidFill>
                  </a:tcPr>
                </a:tc>
                <a:extLst>
                  <a:ext uri="{0D108BD9-81ED-4DB2-BD59-A6C34878D82A}">
                    <a16:rowId xmlns:a16="http://schemas.microsoft.com/office/drawing/2014/main" val="10002"/>
                  </a:ext>
                </a:extLst>
              </a:tr>
              <a:tr h="328022">
                <a:tc>
                  <a:txBody>
                    <a:bodyPr/>
                    <a:lstStyle/>
                    <a:p>
                      <a:pPr algn="ctr" fontAlgn="ctr"/>
                      <a:r>
                        <a:rPr lang="cs-CZ" sz="1600" b="1" i="0" u="none" strike="noStrike" dirty="0" err="1" smtClean="0">
                          <a:solidFill>
                            <a:srgbClr val="000000"/>
                          </a:solidFill>
                          <a:latin typeface="Arial" pitchFamily="34" charset="0"/>
                          <a:cs typeface="Arial" pitchFamily="34" charset="0"/>
                        </a:rPr>
                        <a:t>Jun</a:t>
                      </a:r>
                      <a:r>
                        <a:rPr lang="cs-CZ" sz="1600" b="1" i="0" u="none" strike="noStrike" dirty="0" smtClean="0">
                          <a:solidFill>
                            <a:srgbClr val="000000"/>
                          </a:solidFill>
                          <a:latin typeface="Arial" pitchFamily="34" charset="0"/>
                          <a:cs typeface="Arial" pitchFamily="34" charset="0"/>
                        </a:rPr>
                        <a:t>.Děčín</a:t>
                      </a:r>
                      <a:endParaRPr lang="cs-CZ" sz="160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FFCCFF"/>
                    </a:solidFill>
                  </a:tcPr>
                </a:tc>
                <a:tc>
                  <a:txBody>
                    <a:bodyPr/>
                    <a:lstStyle/>
                    <a:p>
                      <a:pPr algn="ctr" fontAlgn="ctr"/>
                      <a:r>
                        <a:rPr lang="cs-CZ" sz="1600" b="1" i="0" u="none" strike="noStrike" dirty="0" err="1" smtClean="0">
                          <a:solidFill>
                            <a:srgbClr val="000000"/>
                          </a:solidFill>
                          <a:latin typeface="Arial" pitchFamily="34" charset="0"/>
                          <a:cs typeface="Arial" pitchFamily="34" charset="0"/>
                        </a:rPr>
                        <a:t>Brozany</a:t>
                      </a:r>
                      <a:endParaRPr lang="cs-CZ" sz="160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FFCCFF"/>
                    </a:solidFill>
                  </a:tcPr>
                </a:tc>
                <a:tc>
                  <a:txBody>
                    <a:bodyPr/>
                    <a:lstStyle/>
                    <a:p>
                      <a:pPr algn="ctr" fontAlgn="ctr"/>
                      <a:r>
                        <a:rPr lang="cs-CZ" sz="1400" b="1" i="0" u="none" strike="noStrike" dirty="0" smtClean="0">
                          <a:solidFill>
                            <a:srgbClr val="000000"/>
                          </a:solidFill>
                          <a:latin typeface="Arial" pitchFamily="34" charset="0"/>
                          <a:cs typeface="Arial" pitchFamily="34" charset="0"/>
                        </a:rPr>
                        <a:t>3:1</a:t>
                      </a:r>
                      <a:endParaRPr lang="cs-CZ" sz="140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FFCCFF"/>
                    </a:solidFill>
                  </a:tcPr>
                </a:tc>
                <a:tc>
                  <a:txBody>
                    <a:bodyPr/>
                    <a:lstStyle/>
                    <a:p>
                      <a:pPr algn="ctr" fontAlgn="ctr"/>
                      <a:r>
                        <a:rPr lang="cs-CZ" sz="1400" b="1" i="0" u="none" strike="noStrike" dirty="0" smtClean="0">
                          <a:solidFill>
                            <a:srgbClr val="000000"/>
                          </a:solidFill>
                          <a:latin typeface="Arial" pitchFamily="34" charset="0"/>
                          <a:cs typeface="Arial" pitchFamily="34" charset="0"/>
                        </a:rPr>
                        <a:t>2:0</a:t>
                      </a:r>
                      <a:endParaRPr lang="cs-CZ" sz="140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3"/>
                  </a:ext>
                </a:extLst>
              </a:tr>
              <a:tr h="248771">
                <a:tc>
                  <a:txBody>
                    <a:bodyPr/>
                    <a:lstStyle/>
                    <a:p>
                      <a:pPr algn="ctr" fontAlgn="ctr"/>
                      <a:r>
                        <a:rPr lang="cs-CZ" sz="1600" b="1" i="0" u="none" strike="noStrike" dirty="0" smtClean="0">
                          <a:solidFill>
                            <a:srgbClr val="000000"/>
                          </a:solidFill>
                          <a:latin typeface="Arial" pitchFamily="34" charset="0"/>
                          <a:cs typeface="Arial" pitchFamily="34" charset="0"/>
                        </a:rPr>
                        <a:t>Žatec</a:t>
                      </a:r>
                      <a:endParaRPr lang="cs-CZ" sz="160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CCFF66"/>
                    </a:solidFill>
                  </a:tcPr>
                </a:tc>
                <a:tc>
                  <a:txBody>
                    <a:bodyPr/>
                    <a:lstStyle/>
                    <a:p>
                      <a:pPr algn="ctr" fontAlgn="ctr"/>
                      <a:r>
                        <a:rPr lang="cs-CZ" sz="1600" b="1" i="0" u="none" strike="noStrike" dirty="0" err="1" smtClean="0">
                          <a:solidFill>
                            <a:srgbClr val="000000"/>
                          </a:solidFill>
                          <a:latin typeface="Arial" pitchFamily="34" charset="0"/>
                          <a:cs typeface="Arial" pitchFamily="34" charset="0"/>
                        </a:rPr>
                        <a:t>Košťany</a:t>
                      </a:r>
                      <a:endParaRPr lang="cs-CZ" sz="160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CCFF66"/>
                    </a:solidFill>
                  </a:tcPr>
                </a:tc>
                <a:tc>
                  <a:txBody>
                    <a:bodyPr/>
                    <a:lstStyle/>
                    <a:p>
                      <a:pPr algn="ctr" fontAlgn="ctr"/>
                      <a:r>
                        <a:rPr lang="cs-CZ" sz="1400" b="1" i="0" u="none" strike="noStrike" dirty="0" smtClean="0">
                          <a:solidFill>
                            <a:srgbClr val="000000"/>
                          </a:solidFill>
                          <a:latin typeface="Arial" pitchFamily="34" charset="0"/>
                          <a:cs typeface="Arial" pitchFamily="34" charset="0"/>
                        </a:rPr>
                        <a:t>2:0</a:t>
                      </a:r>
                      <a:endParaRPr lang="cs-CZ" sz="140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CCFF66"/>
                    </a:solidFill>
                  </a:tcPr>
                </a:tc>
                <a:tc>
                  <a:txBody>
                    <a:bodyPr/>
                    <a:lstStyle/>
                    <a:p>
                      <a:pPr algn="ctr" fontAlgn="ctr"/>
                      <a:r>
                        <a:rPr lang="cs-CZ" sz="1400" b="1" i="0" u="none" strike="noStrike" dirty="0" smtClean="0">
                          <a:solidFill>
                            <a:srgbClr val="000000"/>
                          </a:solidFill>
                          <a:latin typeface="Arial" pitchFamily="34" charset="0"/>
                          <a:cs typeface="Arial" pitchFamily="34" charset="0"/>
                        </a:rPr>
                        <a:t>5:0</a:t>
                      </a:r>
                      <a:endParaRPr lang="cs-CZ" sz="140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CCFF66"/>
                    </a:solidFill>
                  </a:tcPr>
                </a:tc>
                <a:extLst>
                  <a:ext uri="{0D108BD9-81ED-4DB2-BD59-A6C34878D82A}">
                    <a16:rowId xmlns:a16="http://schemas.microsoft.com/office/drawing/2014/main" val="10004"/>
                  </a:ext>
                </a:extLst>
              </a:tr>
              <a:tr h="295275">
                <a:tc>
                  <a:txBody>
                    <a:bodyPr/>
                    <a:lstStyle/>
                    <a:p>
                      <a:pPr algn="ctr" fontAlgn="ctr"/>
                      <a:r>
                        <a:rPr lang="cs-CZ" sz="1600" b="1" i="0" u="none" strike="noStrike" dirty="0" smtClean="0">
                          <a:solidFill>
                            <a:srgbClr val="000000"/>
                          </a:solidFill>
                          <a:latin typeface="Arial" pitchFamily="34" charset="0"/>
                          <a:cs typeface="Arial" pitchFamily="34" charset="0"/>
                        </a:rPr>
                        <a:t>Krupka</a:t>
                      </a:r>
                      <a:endParaRPr lang="cs-CZ" sz="160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FFCCFF"/>
                    </a:solidFill>
                  </a:tcPr>
                </a:tc>
                <a:tc>
                  <a:txBody>
                    <a:bodyPr/>
                    <a:lstStyle/>
                    <a:p>
                      <a:pPr algn="ctr" fontAlgn="ctr"/>
                      <a:r>
                        <a:rPr lang="cs-CZ" sz="1600" b="1" i="0" u="none" strike="noStrike" dirty="0" smtClean="0">
                          <a:solidFill>
                            <a:srgbClr val="000000"/>
                          </a:solidFill>
                          <a:latin typeface="Arial" pitchFamily="34" charset="0"/>
                          <a:cs typeface="Arial" pitchFamily="34" charset="0"/>
                        </a:rPr>
                        <a:t>Litoměřice</a:t>
                      </a:r>
                      <a:endParaRPr lang="cs-CZ" sz="160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FFCCFF"/>
                    </a:solidFill>
                  </a:tcPr>
                </a:tc>
                <a:tc>
                  <a:txBody>
                    <a:bodyPr/>
                    <a:lstStyle/>
                    <a:p>
                      <a:pPr algn="ctr" fontAlgn="ctr"/>
                      <a:r>
                        <a:rPr lang="cs-CZ" sz="1400" b="1" i="0" u="none" strike="noStrike" dirty="0" smtClean="0">
                          <a:solidFill>
                            <a:srgbClr val="000000"/>
                          </a:solidFill>
                          <a:latin typeface="Arial" pitchFamily="34" charset="0"/>
                          <a:cs typeface="Arial" pitchFamily="34" charset="0"/>
                        </a:rPr>
                        <a:t>1:0</a:t>
                      </a:r>
                      <a:endParaRPr lang="cs-CZ" sz="140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FFCCFF"/>
                    </a:solidFill>
                  </a:tcPr>
                </a:tc>
                <a:tc>
                  <a:txBody>
                    <a:bodyPr/>
                    <a:lstStyle/>
                    <a:p>
                      <a:pPr algn="ctr" fontAlgn="ctr"/>
                      <a:r>
                        <a:rPr lang="cs-CZ" sz="1400" b="1" i="0" u="none" strike="noStrike" dirty="0" smtClean="0">
                          <a:solidFill>
                            <a:srgbClr val="000000"/>
                          </a:solidFill>
                          <a:latin typeface="Arial" pitchFamily="34" charset="0"/>
                          <a:cs typeface="Arial" pitchFamily="34" charset="0"/>
                        </a:rPr>
                        <a:t>5:7</a:t>
                      </a:r>
                      <a:endParaRPr lang="cs-CZ" sz="140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5"/>
                  </a:ext>
                </a:extLst>
              </a:tr>
              <a:tr h="295275">
                <a:tc>
                  <a:txBody>
                    <a:bodyPr/>
                    <a:lstStyle/>
                    <a:p>
                      <a:pPr algn="ctr" fontAlgn="ctr"/>
                      <a:r>
                        <a:rPr lang="cs-CZ" sz="1600" b="1" i="0" u="none" strike="noStrike" dirty="0" smtClean="0">
                          <a:solidFill>
                            <a:srgbClr val="000000"/>
                          </a:solidFill>
                          <a:latin typeface="Arial" pitchFamily="34" charset="0"/>
                          <a:cs typeface="Arial" pitchFamily="34" charset="0"/>
                        </a:rPr>
                        <a:t>Bílina</a:t>
                      </a:r>
                      <a:endParaRPr lang="cs-CZ" sz="160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CCFF66"/>
                    </a:solidFill>
                  </a:tcPr>
                </a:tc>
                <a:tc>
                  <a:txBody>
                    <a:bodyPr/>
                    <a:lstStyle/>
                    <a:p>
                      <a:pPr algn="ctr" fontAlgn="ctr"/>
                      <a:r>
                        <a:rPr lang="cs-CZ" sz="1600" b="1" i="0" u="none" strike="noStrike" dirty="0" smtClean="0">
                          <a:solidFill>
                            <a:srgbClr val="000000"/>
                          </a:solidFill>
                          <a:latin typeface="Arial" pitchFamily="34" charset="0"/>
                          <a:cs typeface="Arial" pitchFamily="34" charset="0"/>
                        </a:rPr>
                        <a:t>Souš</a:t>
                      </a:r>
                      <a:endParaRPr lang="cs-CZ" sz="160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CCFF66"/>
                    </a:solidFill>
                  </a:tcPr>
                </a:tc>
                <a:tc>
                  <a:txBody>
                    <a:bodyPr/>
                    <a:lstStyle/>
                    <a:p>
                      <a:pPr algn="ctr" fontAlgn="ctr"/>
                      <a:r>
                        <a:rPr lang="cs-CZ" sz="1400" b="1" i="0" u="none" strike="noStrike" dirty="0" smtClean="0">
                          <a:solidFill>
                            <a:srgbClr val="000000"/>
                          </a:solidFill>
                          <a:latin typeface="Arial" pitchFamily="34" charset="0"/>
                          <a:cs typeface="Arial" pitchFamily="34" charset="0"/>
                        </a:rPr>
                        <a:t>4:1</a:t>
                      </a:r>
                      <a:endParaRPr lang="cs-CZ" sz="140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CCFF66"/>
                    </a:solidFill>
                  </a:tcPr>
                </a:tc>
                <a:tc>
                  <a:txBody>
                    <a:bodyPr/>
                    <a:lstStyle/>
                    <a:p>
                      <a:pPr algn="ctr" fontAlgn="ctr"/>
                      <a:r>
                        <a:rPr lang="cs-CZ" sz="1400" b="1" i="0" u="none" strike="noStrike" dirty="0" smtClean="0">
                          <a:solidFill>
                            <a:srgbClr val="000000"/>
                          </a:solidFill>
                          <a:latin typeface="Arial" pitchFamily="34" charset="0"/>
                          <a:cs typeface="Arial" pitchFamily="34" charset="0"/>
                        </a:rPr>
                        <a:t>5:1</a:t>
                      </a:r>
                      <a:endParaRPr lang="cs-CZ" sz="140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CCFF66"/>
                    </a:solidFill>
                  </a:tcPr>
                </a:tc>
                <a:extLst>
                  <a:ext uri="{0D108BD9-81ED-4DB2-BD59-A6C34878D82A}">
                    <a16:rowId xmlns:a16="http://schemas.microsoft.com/office/drawing/2014/main" val="10006"/>
                  </a:ext>
                </a:extLst>
              </a:tr>
              <a:tr h="295275">
                <a:tc>
                  <a:txBody>
                    <a:bodyPr/>
                    <a:lstStyle/>
                    <a:p>
                      <a:pPr algn="ctr" fontAlgn="ctr"/>
                      <a:r>
                        <a:rPr lang="cs-CZ" sz="1600" b="1" i="0" u="none" strike="noStrike" dirty="0" err="1" smtClean="0">
                          <a:solidFill>
                            <a:srgbClr val="000000"/>
                          </a:solidFill>
                          <a:latin typeface="Arial" pitchFamily="34" charset="0"/>
                          <a:cs typeface="Arial" pitchFamily="34" charset="0"/>
                        </a:rPr>
                        <a:t>Neštěmice</a:t>
                      </a:r>
                      <a:endParaRPr lang="cs-CZ" sz="160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FFCCFF"/>
                    </a:solidFill>
                  </a:tcPr>
                </a:tc>
                <a:tc>
                  <a:txBody>
                    <a:bodyPr/>
                    <a:lstStyle/>
                    <a:p>
                      <a:pPr algn="ctr" fontAlgn="ctr"/>
                      <a:r>
                        <a:rPr lang="cs-CZ" sz="1600" b="1" i="0" u="none" strike="noStrike" dirty="0" smtClean="0">
                          <a:solidFill>
                            <a:srgbClr val="000000"/>
                          </a:solidFill>
                          <a:latin typeface="Arial" pitchFamily="34" charset="0"/>
                          <a:cs typeface="Arial" pitchFamily="34" charset="0"/>
                        </a:rPr>
                        <a:t>Louny</a:t>
                      </a:r>
                      <a:endParaRPr lang="cs-CZ" sz="160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FFCCFF"/>
                    </a:solidFill>
                  </a:tcPr>
                </a:tc>
                <a:tc>
                  <a:txBody>
                    <a:bodyPr/>
                    <a:lstStyle/>
                    <a:p>
                      <a:pPr algn="ctr" fontAlgn="ctr"/>
                      <a:r>
                        <a:rPr lang="cs-CZ" sz="1400" b="1" i="0" u="none" strike="noStrike" dirty="0" smtClean="0">
                          <a:solidFill>
                            <a:srgbClr val="000000"/>
                          </a:solidFill>
                          <a:latin typeface="Arial" pitchFamily="34" charset="0"/>
                          <a:cs typeface="Arial" pitchFamily="34" charset="0"/>
                        </a:rPr>
                        <a:t>2:3</a:t>
                      </a:r>
                      <a:endParaRPr lang="cs-CZ" sz="140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FFCCFF"/>
                    </a:solidFill>
                  </a:tcPr>
                </a:tc>
                <a:tc>
                  <a:txBody>
                    <a:bodyPr/>
                    <a:lstStyle/>
                    <a:p>
                      <a:pPr algn="ctr" fontAlgn="ctr"/>
                      <a:r>
                        <a:rPr lang="cs-CZ" sz="1400" b="1" i="0" u="none" strike="noStrike" dirty="0" smtClean="0">
                          <a:solidFill>
                            <a:srgbClr val="000000"/>
                          </a:solidFill>
                          <a:latin typeface="Arial" pitchFamily="34" charset="0"/>
                          <a:cs typeface="Arial" pitchFamily="34" charset="0"/>
                        </a:rPr>
                        <a:t>1:10</a:t>
                      </a:r>
                      <a:endParaRPr lang="cs-CZ" sz="140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7"/>
                  </a:ext>
                </a:extLst>
              </a:tr>
              <a:tr h="295275">
                <a:tc>
                  <a:txBody>
                    <a:bodyPr/>
                    <a:lstStyle/>
                    <a:p>
                      <a:pPr algn="ctr" fontAlgn="ctr"/>
                      <a:r>
                        <a:rPr lang="cs-CZ" sz="1600" b="1" i="0" u="none" strike="noStrike" dirty="0" smtClean="0">
                          <a:solidFill>
                            <a:srgbClr val="000000"/>
                          </a:solidFill>
                          <a:latin typeface="Arial" pitchFamily="34" charset="0"/>
                          <a:cs typeface="Arial" pitchFamily="34" charset="0"/>
                        </a:rPr>
                        <a:t>Roudnice </a:t>
                      </a:r>
                      <a:r>
                        <a:rPr lang="cs-CZ" sz="1600" b="1" i="0" u="none" strike="noStrike" dirty="0" err="1" smtClean="0">
                          <a:solidFill>
                            <a:srgbClr val="000000"/>
                          </a:solidFill>
                          <a:latin typeface="Arial" pitchFamily="34" charset="0"/>
                          <a:cs typeface="Arial" pitchFamily="34" charset="0"/>
                        </a:rPr>
                        <a:t>n.L.</a:t>
                      </a:r>
                      <a:endParaRPr lang="cs-CZ" sz="160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CCFF66"/>
                    </a:solidFill>
                  </a:tcPr>
                </a:tc>
                <a:tc>
                  <a:txBody>
                    <a:bodyPr/>
                    <a:lstStyle/>
                    <a:p>
                      <a:pPr algn="ctr" fontAlgn="ctr"/>
                      <a:r>
                        <a:rPr lang="cs-CZ" sz="1600" b="1" i="0" u="none" strike="noStrike" dirty="0" smtClean="0">
                          <a:solidFill>
                            <a:srgbClr val="000000"/>
                          </a:solidFill>
                          <a:latin typeface="Arial" pitchFamily="34" charset="0"/>
                          <a:cs typeface="Arial" pitchFamily="34" charset="0"/>
                        </a:rPr>
                        <a:t>Kadaň</a:t>
                      </a:r>
                      <a:endParaRPr lang="cs-CZ" sz="160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CCFF66"/>
                    </a:solidFill>
                  </a:tcPr>
                </a:tc>
                <a:tc>
                  <a:txBody>
                    <a:bodyPr/>
                    <a:lstStyle/>
                    <a:p>
                      <a:pPr algn="ctr" fontAlgn="ctr"/>
                      <a:r>
                        <a:rPr lang="cs-CZ" sz="1400" b="1" i="0" u="none" strike="noStrike" dirty="0" smtClean="0">
                          <a:solidFill>
                            <a:srgbClr val="000000"/>
                          </a:solidFill>
                          <a:latin typeface="Arial" pitchFamily="34" charset="0"/>
                          <a:cs typeface="Arial" pitchFamily="34" charset="0"/>
                        </a:rPr>
                        <a:t>11:1</a:t>
                      </a:r>
                      <a:endParaRPr lang="cs-CZ" sz="140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CCFF66"/>
                    </a:solidFill>
                  </a:tcPr>
                </a:tc>
                <a:tc>
                  <a:txBody>
                    <a:bodyPr/>
                    <a:lstStyle/>
                    <a:p>
                      <a:pPr algn="ctr" fontAlgn="ctr"/>
                      <a:r>
                        <a:rPr lang="cs-CZ" sz="1400" b="1" i="0" u="none" strike="noStrike" dirty="0" smtClean="0">
                          <a:solidFill>
                            <a:srgbClr val="000000"/>
                          </a:solidFill>
                          <a:latin typeface="Arial" pitchFamily="34" charset="0"/>
                          <a:cs typeface="Arial" pitchFamily="34" charset="0"/>
                        </a:rPr>
                        <a:t>4:2</a:t>
                      </a:r>
                      <a:endParaRPr lang="cs-CZ" sz="140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CCFF66"/>
                    </a:solidFill>
                  </a:tcPr>
                </a:tc>
                <a:extLst>
                  <a:ext uri="{0D108BD9-81ED-4DB2-BD59-A6C34878D82A}">
                    <a16:rowId xmlns:a16="http://schemas.microsoft.com/office/drawing/2014/main" val="10008"/>
                  </a:ext>
                </a:extLst>
              </a:tr>
            </a:tbl>
          </a:graphicData>
        </a:graphic>
      </p:graphicFrame>
      <p:graphicFrame>
        <p:nvGraphicFramePr>
          <p:cNvPr id="11" name="Tabulka 10"/>
          <p:cNvGraphicFramePr>
            <a:graphicFrameLocks noGrp="1"/>
          </p:cNvGraphicFramePr>
          <p:nvPr/>
        </p:nvGraphicFramePr>
        <p:xfrm>
          <a:off x="5575549" y="3403482"/>
          <a:ext cx="4550545" cy="3629807"/>
        </p:xfrm>
        <a:graphic>
          <a:graphicData uri="http://schemas.openxmlformats.org/drawingml/2006/table">
            <a:tbl>
              <a:tblPr/>
              <a:tblGrid>
                <a:gridCol w="399671">
                  <a:extLst>
                    <a:ext uri="{9D8B030D-6E8A-4147-A177-3AD203B41FA5}">
                      <a16:colId xmlns:a16="http://schemas.microsoft.com/office/drawing/2014/main" val="20000"/>
                    </a:ext>
                  </a:extLst>
                </a:gridCol>
                <a:gridCol w="1097675">
                  <a:extLst>
                    <a:ext uri="{9D8B030D-6E8A-4147-A177-3AD203B41FA5}">
                      <a16:colId xmlns:a16="http://schemas.microsoft.com/office/drawing/2014/main" val="20001"/>
                    </a:ext>
                  </a:extLst>
                </a:gridCol>
                <a:gridCol w="662893">
                  <a:extLst>
                    <a:ext uri="{9D8B030D-6E8A-4147-A177-3AD203B41FA5}">
                      <a16:colId xmlns:a16="http://schemas.microsoft.com/office/drawing/2014/main" val="20002"/>
                    </a:ext>
                  </a:extLst>
                </a:gridCol>
                <a:gridCol w="420496">
                  <a:extLst>
                    <a:ext uri="{9D8B030D-6E8A-4147-A177-3AD203B41FA5}">
                      <a16:colId xmlns:a16="http://schemas.microsoft.com/office/drawing/2014/main" val="20003"/>
                    </a:ext>
                  </a:extLst>
                </a:gridCol>
                <a:gridCol w="285480">
                  <a:extLst>
                    <a:ext uri="{9D8B030D-6E8A-4147-A177-3AD203B41FA5}">
                      <a16:colId xmlns:a16="http://schemas.microsoft.com/office/drawing/2014/main" val="20004"/>
                    </a:ext>
                  </a:extLst>
                </a:gridCol>
                <a:gridCol w="285480">
                  <a:extLst>
                    <a:ext uri="{9D8B030D-6E8A-4147-A177-3AD203B41FA5}">
                      <a16:colId xmlns:a16="http://schemas.microsoft.com/office/drawing/2014/main" val="20005"/>
                    </a:ext>
                  </a:extLst>
                </a:gridCol>
                <a:gridCol w="265496">
                  <a:extLst>
                    <a:ext uri="{9D8B030D-6E8A-4147-A177-3AD203B41FA5}">
                      <a16:colId xmlns:a16="http://schemas.microsoft.com/office/drawing/2014/main" val="20006"/>
                    </a:ext>
                  </a:extLst>
                </a:gridCol>
                <a:gridCol w="642329">
                  <a:extLst>
                    <a:ext uri="{9D8B030D-6E8A-4147-A177-3AD203B41FA5}">
                      <a16:colId xmlns:a16="http://schemas.microsoft.com/office/drawing/2014/main" val="20007"/>
                    </a:ext>
                  </a:extLst>
                </a:gridCol>
                <a:gridCol w="491025">
                  <a:extLst>
                    <a:ext uri="{9D8B030D-6E8A-4147-A177-3AD203B41FA5}">
                      <a16:colId xmlns:a16="http://schemas.microsoft.com/office/drawing/2014/main" val="20008"/>
                    </a:ext>
                  </a:extLst>
                </a:gridCol>
              </a:tblGrid>
              <a:tr h="320299">
                <a:tc gridSpan="9">
                  <a:txBody>
                    <a:bodyPr/>
                    <a:lstStyle/>
                    <a:p>
                      <a:pPr algn="ctr" fontAlgn="ctr"/>
                      <a:r>
                        <a:rPr lang="cs-CZ" sz="1200" b="0" i="0" u="none" strike="noStrike">
                          <a:solidFill>
                            <a:srgbClr val="000000"/>
                          </a:solidFill>
                          <a:latin typeface="Arial Black"/>
                        </a:rPr>
                        <a:t>Krajský přebor starších žáků po 19.kole 2013-14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37258">
                <a:tc>
                  <a:txBody>
                    <a:bodyPr/>
                    <a:lstStyle/>
                    <a:p>
                      <a:pPr algn="ctr" fontAlgn="ctr"/>
                      <a:r>
                        <a:rPr lang="cs-CZ" sz="9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SK Roudnice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89:11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56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1"/>
                  </a:ext>
                </a:extLst>
              </a:tr>
              <a:tr h="237258">
                <a:tc>
                  <a:txBody>
                    <a:bodyPr/>
                    <a:lstStyle/>
                    <a:p>
                      <a:pPr algn="ctr" fontAlgn="ctr"/>
                      <a:r>
                        <a:rPr lang="cs-CZ" sz="9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Neštěmice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93:23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45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2"/>
                  </a:ext>
                </a:extLst>
              </a:tr>
              <a:tr h="213291">
                <a:tc>
                  <a:txBody>
                    <a:bodyPr/>
                    <a:lstStyle/>
                    <a:p>
                      <a:pPr algn="ctr" fontAlgn="ctr"/>
                      <a:r>
                        <a:rPr lang="cs-CZ" sz="9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Litoměřice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48:15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44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3"/>
                  </a:ext>
                </a:extLst>
              </a:tr>
              <a:tr h="237258">
                <a:tc>
                  <a:txBody>
                    <a:bodyPr/>
                    <a:lstStyle/>
                    <a:p>
                      <a:pPr algn="ctr" fontAlgn="ctr"/>
                      <a:r>
                        <a:rPr lang="cs-CZ" sz="9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Krupka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53:25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43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4"/>
                  </a:ext>
                </a:extLst>
              </a:tr>
              <a:tr h="237258">
                <a:tc>
                  <a:txBody>
                    <a:bodyPr/>
                    <a:lstStyle/>
                    <a:p>
                      <a:pPr algn="ctr" fontAlgn="ctr"/>
                      <a:r>
                        <a:rPr lang="cs-CZ" sz="1000" b="0" i="0" u="none" strike="noStrike">
                          <a:solidFill>
                            <a:srgbClr val="000000"/>
                          </a:solidFill>
                          <a:latin typeface="Arial Black"/>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Louny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47:28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36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5"/>
                  </a:ext>
                </a:extLst>
              </a:tr>
              <a:tr h="237258">
                <a:tc>
                  <a:txBody>
                    <a:bodyPr/>
                    <a:lstStyle/>
                    <a:p>
                      <a:pPr algn="ctr" fontAlgn="ctr"/>
                      <a:r>
                        <a:rPr lang="cs-CZ" sz="1000" b="0" i="0" u="none" strike="noStrike">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Žatec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54:48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30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6"/>
                  </a:ext>
                </a:extLst>
              </a:tr>
              <a:tr h="237258">
                <a:tc>
                  <a:txBody>
                    <a:bodyPr/>
                    <a:lstStyle/>
                    <a:p>
                      <a:pPr algn="ctr" fontAlgn="ctr"/>
                      <a:r>
                        <a:rPr lang="cs-CZ" sz="900" b="0"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Jun.Děčín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59:57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29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7"/>
                  </a:ext>
                </a:extLst>
              </a:tr>
              <a:tr h="237258">
                <a:tc>
                  <a:txBody>
                    <a:bodyPr/>
                    <a:lstStyle/>
                    <a:p>
                      <a:pPr algn="ctr" fontAlgn="ctr"/>
                      <a:r>
                        <a:rPr lang="cs-CZ" sz="900" b="1"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Black"/>
                        </a:rPr>
                        <a:t>Brozany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Black"/>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Black"/>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Black"/>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Black"/>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Black"/>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Black"/>
                        </a:rPr>
                        <a:t>38:45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Black"/>
                        </a:rPr>
                        <a:t>26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8"/>
                  </a:ext>
                </a:extLst>
              </a:tr>
              <a:tr h="237258">
                <a:tc>
                  <a:txBody>
                    <a:bodyPr/>
                    <a:lstStyle/>
                    <a:p>
                      <a:pPr algn="ctr" fontAlgn="ctr"/>
                      <a:r>
                        <a:rPr lang="cs-CZ" sz="900" b="0"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Košťany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28:68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24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9"/>
                  </a:ext>
                </a:extLst>
              </a:tr>
              <a:tr h="237258">
                <a:tc>
                  <a:txBody>
                    <a:bodyPr/>
                    <a:lstStyle/>
                    <a:p>
                      <a:pPr algn="ctr" fontAlgn="ctr"/>
                      <a:r>
                        <a:rPr lang="cs-CZ" sz="900" b="0"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Souš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39:51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20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0"/>
                  </a:ext>
                </a:extLst>
              </a:tr>
              <a:tr h="237258">
                <a:tc>
                  <a:txBody>
                    <a:bodyPr/>
                    <a:lstStyle/>
                    <a:p>
                      <a:pPr algn="ctr" fontAlgn="ctr"/>
                      <a:r>
                        <a:rPr lang="cs-CZ" sz="900" b="0"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T.Kadaň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39:81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16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11"/>
                  </a:ext>
                </a:extLst>
              </a:tr>
              <a:tr h="237258">
                <a:tc>
                  <a:txBody>
                    <a:bodyPr/>
                    <a:lstStyle/>
                    <a:p>
                      <a:pPr algn="ctr" fontAlgn="ctr"/>
                      <a:r>
                        <a:rPr lang="cs-CZ" sz="900" b="0" i="0" u="none" strike="noStrike">
                          <a:solidFill>
                            <a:srgbClr val="000000"/>
                          </a:solidFill>
                          <a:latin typeface="Arial Black"/>
                        </a:rPr>
                        <a:t>12.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0" i="0" u="none" strike="noStrike">
                          <a:solidFill>
                            <a:srgbClr val="000000"/>
                          </a:solidFill>
                          <a:latin typeface="Arial Black"/>
                        </a:rPr>
                        <a:t>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0" i="0" u="none" strike="noStrike">
                          <a:solidFill>
                            <a:srgbClr val="000000"/>
                          </a:solidFill>
                          <a:latin typeface="Arial Black"/>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0" i="0" u="none" strike="noStrike">
                          <a:solidFill>
                            <a:srgbClr val="000000"/>
                          </a:solidFill>
                          <a:latin typeface="Arial Black"/>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0" i="0" u="none" strike="noStrike">
                          <a:solidFill>
                            <a:srgbClr val="000000"/>
                          </a:solidFill>
                          <a:latin typeface="Arial Black"/>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0" i="0" u="none" strike="noStrike">
                          <a:solidFill>
                            <a:srgbClr val="000000"/>
                          </a:solidFill>
                          <a:latin typeface="Arial Black"/>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0" i="0" u="none" strike="noStrike">
                          <a:solidFill>
                            <a:srgbClr val="000000"/>
                          </a:solidFill>
                          <a:latin typeface="Arial Black"/>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0" i="0" u="none" strike="noStrike">
                          <a:solidFill>
                            <a:srgbClr val="000000"/>
                          </a:solidFill>
                          <a:latin typeface="Arial Black"/>
                        </a:rPr>
                        <a:t>25:47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0" i="0" u="none" strike="noStrike">
                          <a:solidFill>
                            <a:srgbClr val="000000"/>
                          </a:solidFill>
                          <a:latin typeface="Arial Black"/>
                        </a:rPr>
                        <a:t>14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12"/>
                  </a:ext>
                </a:extLst>
              </a:tr>
              <a:tr h="237258">
                <a:tc>
                  <a:txBody>
                    <a:bodyPr/>
                    <a:lstStyle/>
                    <a:p>
                      <a:pPr algn="ctr" fontAlgn="ctr"/>
                      <a:r>
                        <a:rPr lang="cs-CZ" sz="900" b="0" i="0" u="none" strike="noStrike">
                          <a:solidFill>
                            <a:srgbClr val="000000"/>
                          </a:solidFill>
                          <a:latin typeface="Arial Black"/>
                        </a:rPr>
                        <a:t>13.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Ervěnice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30:82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13"/>
                  </a:ext>
                </a:extLst>
              </a:tr>
              <a:tr h="249121">
                <a:tc>
                  <a:txBody>
                    <a:bodyPr/>
                    <a:lstStyle/>
                    <a:p>
                      <a:pPr algn="ctr" fontAlgn="ctr"/>
                      <a:r>
                        <a:rPr lang="cs-CZ" sz="900" b="0" i="0" u="none" strike="noStrike">
                          <a:solidFill>
                            <a:srgbClr val="000000"/>
                          </a:solidFill>
                          <a:latin typeface="Arial Black"/>
                        </a:rPr>
                        <a:t>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Bílina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25:86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dirty="0">
                          <a:solidFill>
                            <a:srgbClr val="000000"/>
                          </a:solidFill>
                          <a:latin typeface="Arial Black"/>
                        </a:rPr>
                        <a:t>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4"/>
                  </a:ext>
                </a:extLst>
              </a:tr>
            </a:tbl>
          </a:graphicData>
        </a:graphic>
      </p:graphicFrame>
      <p:pic>
        <p:nvPicPr>
          <p:cNvPr id="5122" name="Picture 175"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5123" name="Picture 174"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5124" name="Picture 173"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5125" name="Picture 172"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5126" name="Picture 171"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5127" name="Picture 170"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5128" name="Picture 169"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5129" name="Picture 168"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5130" name="Picture 167"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5131" name="Picture 166"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5132" name="Picture 165"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3" name="Picture 164"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4" name="Picture 163"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5" name="Picture 162"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6" name="Picture 161"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5137" name="Picture 160"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5138" name="Picture 159"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2000250"/>
            <a:ext cx="914400" cy="228600"/>
          </a:xfrm>
          <a:prstGeom prst="rect">
            <a:avLst/>
          </a:prstGeom>
          <a:noFill/>
          <a:ln w="9525">
            <a:miter lim="800000"/>
            <a:headEnd/>
            <a:tailEnd/>
          </a:ln>
        </p:spPr>
      </p:pic>
      <p:pic>
        <p:nvPicPr>
          <p:cNvPr id="5139" name="Picture 158"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2000250"/>
            <a:ext cx="914400" cy="228600"/>
          </a:xfrm>
          <a:prstGeom prst="rect">
            <a:avLst/>
          </a:prstGeom>
          <a:noFill/>
          <a:ln w="9525">
            <a:miter lim="800000"/>
            <a:headEnd/>
            <a:tailEnd/>
          </a:ln>
        </p:spPr>
      </p:pic>
      <p:pic>
        <p:nvPicPr>
          <p:cNvPr id="5140" name="Picture 157"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2190750"/>
            <a:ext cx="914400" cy="228600"/>
          </a:xfrm>
          <a:prstGeom prst="rect">
            <a:avLst/>
          </a:prstGeom>
          <a:noFill/>
          <a:ln w="9525">
            <a:miter lim="800000"/>
            <a:headEnd/>
            <a:tailEnd/>
          </a:ln>
        </p:spPr>
      </p:pic>
      <p:pic>
        <p:nvPicPr>
          <p:cNvPr id="5141" name="Picture 156"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190750"/>
            <a:ext cx="914400" cy="228600"/>
          </a:xfrm>
          <a:prstGeom prst="rect">
            <a:avLst/>
          </a:prstGeom>
          <a:noFill/>
          <a:ln w="9525">
            <a:miter lim="800000"/>
            <a:headEnd/>
            <a:tailEnd/>
          </a:ln>
        </p:spPr>
      </p:pic>
      <p:pic>
        <p:nvPicPr>
          <p:cNvPr id="5142" name="Picture 155"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381250"/>
            <a:ext cx="914400" cy="228600"/>
          </a:xfrm>
          <a:prstGeom prst="rect">
            <a:avLst/>
          </a:prstGeom>
          <a:noFill/>
          <a:ln w="9525">
            <a:miter lim="800000"/>
            <a:headEnd/>
            <a:tailEnd/>
          </a:ln>
        </p:spPr>
      </p:pic>
      <p:pic>
        <p:nvPicPr>
          <p:cNvPr id="5143" name="Picture 154"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381250"/>
            <a:ext cx="914400" cy="228600"/>
          </a:xfrm>
          <a:prstGeom prst="rect">
            <a:avLst/>
          </a:prstGeom>
          <a:noFill/>
          <a:ln w="9525">
            <a:miter lim="800000"/>
            <a:headEnd/>
            <a:tailEnd/>
          </a:ln>
        </p:spPr>
      </p:pic>
      <p:pic>
        <p:nvPicPr>
          <p:cNvPr id="5144" name="Picture 153"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571750"/>
            <a:ext cx="914400" cy="228600"/>
          </a:xfrm>
          <a:prstGeom prst="rect">
            <a:avLst/>
          </a:prstGeom>
          <a:noFill/>
          <a:ln w="9525">
            <a:miter lim="800000"/>
            <a:headEnd/>
            <a:tailEnd/>
          </a:ln>
        </p:spPr>
      </p:pic>
      <p:pic>
        <p:nvPicPr>
          <p:cNvPr id="5145" name="Picture 152"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2571750"/>
            <a:ext cx="914400" cy="228600"/>
          </a:xfrm>
          <a:prstGeom prst="rect">
            <a:avLst/>
          </a:prstGeom>
          <a:noFill/>
          <a:ln w="9525">
            <a:miter lim="800000"/>
            <a:headEnd/>
            <a:tailEnd/>
          </a:ln>
        </p:spPr>
      </p:pic>
      <p:pic>
        <p:nvPicPr>
          <p:cNvPr id="5146" name="Picture 151"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2762250"/>
            <a:ext cx="914400" cy="228600"/>
          </a:xfrm>
          <a:prstGeom prst="rect">
            <a:avLst/>
          </a:prstGeom>
          <a:noFill/>
          <a:ln w="9525">
            <a:miter lim="800000"/>
            <a:headEnd/>
            <a:tailEnd/>
          </a:ln>
        </p:spPr>
      </p:pic>
      <p:pic>
        <p:nvPicPr>
          <p:cNvPr id="5147" name="Picture 150"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2762250"/>
            <a:ext cx="914400" cy="228600"/>
          </a:xfrm>
          <a:prstGeom prst="rect">
            <a:avLst/>
          </a:prstGeom>
          <a:noFill/>
          <a:ln w="9525">
            <a:miter lim="800000"/>
            <a:headEnd/>
            <a:tailEnd/>
          </a:ln>
        </p:spPr>
      </p:pic>
      <p:pic>
        <p:nvPicPr>
          <p:cNvPr id="5148" name="Picture 149"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5149" name="Picture 148"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8520" name="Text Box 1944"/>
          <p:cNvSpPr txBox="1">
            <a:spLocks noChangeArrowheads="1"/>
          </p:cNvSpPr>
          <p:nvPr/>
        </p:nvSpPr>
        <p:spPr bwMode="auto">
          <a:xfrm>
            <a:off x="444500" y="1695450"/>
            <a:ext cx="182563" cy="279400"/>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6222" name="TextovéPole 9"/>
          <p:cNvSpPr txBox="1">
            <a:spLocks noChangeArrowheads="1"/>
          </p:cNvSpPr>
          <p:nvPr/>
        </p:nvSpPr>
        <p:spPr bwMode="auto">
          <a:xfrm>
            <a:off x="895350" y="1458913"/>
            <a:ext cx="46038" cy="277812"/>
          </a:xfrm>
          <a:prstGeom prst="rect">
            <a:avLst/>
          </a:prstGeom>
          <a:noFill/>
          <a:ln w="9525">
            <a:noFill/>
            <a:miter lim="800000"/>
            <a:headEnd/>
            <a:tailEnd/>
          </a:ln>
        </p:spPr>
        <p:txBody>
          <a:bodyPr lIns="91425" tIns="45713" rIns="91425" bIns="45713">
            <a:spAutoFit/>
          </a:bodyPr>
          <a:lstStyle/>
          <a:p>
            <a:pPr algn="ctr" eaLnBrk="0" hangingPunct="0"/>
            <a:endParaRPr lang="cs-CZ"/>
          </a:p>
        </p:txBody>
      </p:sp>
      <p:sp>
        <p:nvSpPr>
          <p:cNvPr id="15" name="Vodorovný svitek 14"/>
          <p:cNvSpPr/>
          <p:nvPr/>
        </p:nvSpPr>
        <p:spPr bwMode="auto">
          <a:xfrm>
            <a:off x="-1773238" y="5275263"/>
            <a:ext cx="0" cy="184150"/>
          </a:xfrm>
          <a:prstGeom prst="horizontalScroll">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12" name="Text Box 1944"/>
          <p:cNvSpPr txBox="1">
            <a:spLocks noChangeArrowheads="1"/>
          </p:cNvSpPr>
          <p:nvPr/>
        </p:nvSpPr>
        <p:spPr bwMode="auto">
          <a:xfrm>
            <a:off x="749300" y="2000250"/>
            <a:ext cx="182563" cy="279400"/>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8" name="Obdélník 7"/>
          <p:cNvSpPr/>
          <p:nvPr/>
        </p:nvSpPr>
        <p:spPr>
          <a:xfrm>
            <a:off x="5575548" y="739180"/>
            <a:ext cx="4567436" cy="6017032"/>
          </a:xfrm>
          <a:prstGeom prst="rect">
            <a:avLst/>
          </a:prstGeom>
        </p:spPr>
        <p:txBody>
          <a:bodyPr wrap="square">
            <a:spAutoFit/>
          </a:bodyPr>
          <a:lstStyle/>
          <a:p>
            <a:pPr lvl="0" eaLnBrk="0" hangingPunct="0"/>
            <a:r>
              <a:rPr lang="cs-CZ" sz="1100" b="0" dirty="0" smtClean="0">
                <a:latin typeface="Arial" pitchFamily="34" charset="0"/>
                <a:ea typeface="Calibri" pitchFamily="34" charset="0"/>
                <a:cs typeface="Arial" pitchFamily="34" charset="0"/>
              </a:rPr>
              <a:t>Síť za zády brankáře se rozvlnila a na ukazateli skóre se rozsvítilo 2:0 pro hosty.  Nejtěžší chvíle, které určovaly další osud zápasu, jsme prožívali na začátku druhé půle. Hráč domácích si navedl míč na střed pokutového území a vystřelil k tyči, kde se po pádu k zemi objevilo tělo </a:t>
            </a:r>
            <a:r>
              <a:rPr lang="cs-CZ" sz="1100" b="0" dirty="0" err="1" smtClean="0">
                <a:latin typeface="Arial" pitchFamily="34" charset="0"/>
                <a:ea typeface="Calibri" pitchFamily="34" charset="0"/>
                <a:cs typeface="Arial" pitchFamily="34" charset="0"/>
              </a:rPr>
              <a:t>Michovského</a:t>
            </a:r>
            <a:r>
              <a:rPr lang="cs-CZ" sz="1100" b="0" dirty="0" smtClean="0">
                <a:latin typeface="Arial" pitchFamily="34" charset="0"/>
                <a:ea typeface="Calibri" pitchFamily="34" charset="0"/>
                <a:cs typeface="Arial" pitchFamily="34" charset="0"/>
              </a:rPr>
              <a:t>. Pak si zaběhl za </a:t>
            </a:r>
            <a:r>
              <a:rPr lang="cs-CZ" sz="1100" b="0" dirty="0" err="1" smtClean="0">
                <a:latin typeface="Arial" pitchFamily="34" charset="0"/>
                <a:ea typeface="Calibri" pitchFamily="34" charset="0"/>
                <a:cs typeface="Arial" pitchFamily="34" charset="0"/>
              </a:rPr>
              <a:t>Slaničku</a:t>
            </a:r>
            <a:r>
              <a:rPr lang="cs-CZ" sz="1100" b="0" dirty="0" smtClean="0">
                <a:latin typeface="Arial" pitchFamily="34" charset="0"/>
                <a:ea typeface="Calibri" pitchFamily="34" charset="0"/>
                <a:cs typeface="Arial" pitchFamily="34" charset="0"/>
              </a:rPr>
              <a:t>  další hráč Neratovic a hlavičkoval těsně nad. Festival Neratovic 3x nic skončil v 53. minutě nepřesnou střelou v jasné gólové příležitosti.  Oklepali jsme se a netrvalo dlouho, když Kala z těžké pozice načasoval přihrávku na Tichého a domácí mohli děkovat brankáři po úspěšném zákroku. V 66. minutě se odehrálo další rozuzlení tohoto zápasu. Jako při první brance  byl u toho </a:t>
            </a:r>
            <a:r>
              <a:rPr lang="cs-CZ" sz="1100" b="0" dirty="0" err="1" smtClean="0">
                <a:latin typeface="Arial" pitchFamily="34" charset="0"/>
                <a:ea typeface="Calibri" pitchFamily="34" charset="0"/>
                <a:cs typeface="Arial" pitchFamily="34" charset="0"/>
              </a:rPr>
              <a:t>Belák</a:t>
            </a:r>
            <a:r>
              <a:rPr lang="cs-CZ" sz="1100" b="0" dirty="0" smtClean="0">
                <a:latin typeface="Arial" pitchFamily="34" charset="0"/>
                <a:ea typeface="Calibri" pitchFamily="34" charset="0"/>
                <a:cs typeface="Arial" pitchFamily="34" charset="0"/>
              </a:rPr>
              <a:t>.  Podíval se, jak to před brankou Neratovic vypadá, a pak tam poslal míč. Zda to byl centr nebo střela se ho ještě musíme zeptat, ale ať to bylo jak to bylo, tak míč doplachtil za záda překvapeného brankáře a vedli jsme už 3:0. Zaskočené domácí mohl ještě více dorazit Tichý o minutu později, ale trefil se těsně vedle.  V 74. minutě měli domácí ještě šanci oživit naději na úspěch, ale z volného přímého kopu ze 17 metrů trefili jenom zeď. Závěr Neratovic už vyzníval bezradně. 6 minut před koncem to zkusili z velké dálky, ale málem přestřelili ochrannou síť. Mohli ještě naopak inkasovat, když v 86. minutě </a:t>
            </a:r>
            <a:r>
              <a:rPr lang="cs-CZ" sz="1100" b="0" dirty="0" err="1" smtClean="0">
                <a:latin typeface="Arial" pitchFamily="34" charset="0"/>
                <a:ea typeface="Calibri" pitchFamily="34" charset="0"/>
                <a:cs typeface="Arial" pitchFamily="34" charset="0"/>
              </a:rPr>
              <a:t>Kucler</a:t>
            </a:r>
            <a:r>
              <a:rPr lang="cs-CZ" sz="1100" b="0" dirty="0" smtClean="0">
                <a:latin typeface="Arial" pitchFamily="34" charset="0"/>
                <a:ea typeface="Calibri" pitchFamily="34" charset="0"/>
                <a:cs typeface="Arial" pitchFamily="34" charset="0"/>
              </a:rPr>
              <a:t> pronikl do vápna a Stejskalovi chyběly centimetry, aby z jeho nabídky skóroval. Výsledek 3:0 už se nezměnil a radost mohla vypuknout. Za výborný výkon našeho mužstva, který jsme už dlouho neviděli, zaslouží všichni hráči pochvalu. Nejenom perfektní disciplína na hřišti, ale také bojovnost byla tou hlavní devizou našeho kolektivu. Domácí byli naším představením hodně překvapeni a trenér Kafka své svěřence po zápase v kabině asi moc nechválil. Nyní v sobotu 3.5.2014 přijde na řadu další osudové utkání. Do </a:t>
            </a:r>
            <a:r>
              <a:rPr lang="cs-CZ" sz="1100" b="0" dirty="0" err="1" smtClean="0">
                <a:latin typeface="Arial" pitchFamily="34" charset="0"/>
                <a:ea typeface="Calibri" pitchFamily="34" charset="0"/>
                <a:cs typeface="Arial" pitchFamily="34" charset="0"/>
              </a:rPr>
              <a:t>Štětí</a:t>
            </a:r>
            <a:r>
              <a:rPr lang="cs-CZ" sz="1100" b="0" dirty="0" smtClean="0">
                <a:latin typeface="Arial" pitchFamily="34" charset="0"/>
                <a:ea typeface="Calibri" pitchFamily="34" charset="0"/>
                <a:cs typeface="Arial" pitchFamily="34" charset="0"/>
              </a:rPr>
              <a:t> přijede AFK </a:t>
            </a:r>
            <a:r>
              <a:rPr lang="cs-CZ" sz="1100" b="0" dirty="0" err="1" smtClean="0">
                <a:latin typeface="Arial" pitchFamily="34" charset="0"/>
                <a:ea typeface="Calibri" pitchFamily="34" charset="0"/>
                <a:cs typeface="Arial" pitchFamily="34" charset="0"/>
              </a:rPr>
              <a:t>LoKo</a:t>
            </a:r>
            <a:r>
              <a:rPr lang="cs-CZ" sz="1100" b="0" dirty="0" smtClean="0">
                <a:latin typeface="Arial" pitchFamily="34" charset="0"/>
                <a:ea typeface="Calibri" pitchFamily="34" charset="0"/>
                <a:cs typeface="Arial" pitchFamily="34" charset="0"/>
              </a:rPr>
              <a:t> Chomutov.  </a:t>
            </a:r>
            <a:endParaRPr lang="cs-CZ" sz="1100" b="0" dirty="0" smtClean="0">
              <a:latin typeface="Arial" pitchFamily="34" charset="0"/>
              <a:cs typeface="Arial" pitchFamily="34" charset="0"/>
            </a:endParaRPr>
          </a:p>
          <a:p>
            <a:pPr lvl="0" eaLnBrk="0" hangingPunct="0"/>
            <a:r>
              <a:rPr lang="cs-CZ" sz="1100" b="0" u="sng" dirty="0" smtClean="0">
                <a:latin typeface="Arial" pitchFamily="34" charset="0"/>
                <a:ea typeface="Calibri" pitchFamily="34" charset="0"/>
                <a:cs typeface="Arial" pitchFamily="34" charset="0"/>
              </a:rPr>
              <a:t>Branky:</a:t>
            </a:r>
            <a:r>
              <a:rPr lang="cs-CZ" sz="1100" b="0" dirty="0" smtClean="0">
                <a:latin typeface="Arial" pitchFamily="34" charset="0"/>
                <a:ea typeface="Calibri" pitchFamily="34" charset="0"/>
                <a:cs typeface="Arial" pitchFamily="34" charset="0"/>
              </a:rPr>
              <a:t> </a:t>
            </a:r>
            <a:r>
              <a:rPr lang="cs-CZ" sz="1100" b="0" dirty="0" err="1" smtClean="0">
                <a:latin typeface="Arial" pitchFamily="34" charset="0"/>
                <a:ea typeface="Calibri" pitchFamily="34" charset="0"/>
                <a:cs typeface="Arial" pitchFamily="34" charset="0"/>
              </a:rPr>
              <a:t>Slanička</a:t>
            </a:r>
            <a:r>
              <a:rPr lang="cs-CZ" sz="1100" b="0" dirty="0" smtClean="0">
                <a:latin typeface="Arial" pitchFamily="34" charset="0"/>
                <a:ea typeface="Calibri" pitchFamily="34" charset="0"/>
                <a:cs typeface="Arial" pitchFamily="34" charset="0"/>
              </a:rPr>
              <a:t> 1, </a:t>
            </a:r>
            <a:r>
              <a:rPr lang="cs-CZ" sz="1100" b="0" dirty="0" err="1" smtClean="0">
                <a:latin typeface="Arial" pitchFamily="34" charset="0"/>
                <a:ea typeface="Calibri" pitchFamily="34" charset="0"/>
                <a:cs typeface="Arial" pitchFamily="34" charset="0"/>
              </a:rPr>
              <a:t>Rejman</a:t>
            </a:r>
            <a:r>
              <a:rPr lang="cs-CZ" sz="1100" b="0" dirty="0" smtClean="0">
                <a:latin typeface="Arial" pitchFamily="34" charset="0"/>
                <a:ea typeface="Calibri" pitchFamily="34" charset="0"/>
                <a:cs typeface="Arial" pitchFamily="34" charset="0"/>
              </a:rPr>
              <a:t> 1, </a:t>
            </a:r>
            <a:r>
              <a:rPr lang="cs-CZ" sz="1100" b="0" dirty="0" err="1" smtClean="0">
                <a:latin typeface="Arial" pitchFamily="34" charset="0"/>
                <a:ea typeface="Calibri" pitchFamily="34" charset="0"/>
                <a:cs typeface="Arial" pitchFamily="34" charset="0"/>
              </a:rPr>
              <a:t>Belák</a:t>
            </a:r>
            <a:r>
              <a:rPr lang="cs-CZ" sz="1100" b="0" dirty="0" smtClean="0">
                <a:latin typeface="Arial" pitchFamily="34" charset="0"/>
                <a:ea typeface="Calibri" pitchFamily="34" charset="0"/>
                <a:cs typeface="Arial" pitchFamily="34" charset="0"/>
              </a:rPr>
              <a:t> 1</a:t>
            </a:r>
            <a:endParaRPr lang="cs-CZ" sz="1100" b="0" dirty="0" smtClean="0">
              <a:latin typeface="Arial" pitchFamily="34" charset="0"/>
              <a:cs typeface="Arial" pitchFamily="34" charset="0"/>
            </a:endParaRPr>
          </a:p>
          <a:p>
            <a:pPr lvl="0" eaLnBrk="0" hangingPunct="0"/>
            <a:r>
              <a:rPr lang="cs-CZ" sz="1100" b="0" u="sng" dirty="0" smtClean="0">
                <a:latin typeface="Arial" pitchFamily="34" charset="0"/>
                <a:ea typeface="Calibri" pitchFamily="34" charset="0"/>
                <a:cs typeface="Arial" pitchFamily="34" charset="0"/>
              </a:rPr>
              <a:t>Sestava</a:t>
            </a:r>
            <a:r>
              <a:rPr lang="cs-CZ" sz="1100" b="0" dirty="0" smtClean="0">
                <a:latin typeface="Arial" pitchFamily="34" charset="0"/>
                <a:ea typeface="Calibri" pitchFamily="34" charset="0"/>
                <a:cs typeface="Arial" pitchFamily="34" charset="0"/>
              </a:rPr>
              <a:t>: </a:t>
            </a:r>
            <a:r>
              <a:rPr lang="cs-CZ" sz="1100" b="0" dirty="0" err="1" smtClean="0">
                <a:latin typeface="Arial" pitchFamily="34" charset="0"/>
                <a:ea typeface="Calibri" pitchFamily="34" charset="0"/>
                <a:cs typeface="Arial" pitchFamily="34" charset="0"/>
              </a:rPr>
              <a:t>Michovský</a:t>
            </a:r>
            <a:r>
              <a:rPr lang="cs-CZ" sz="1100" b="0" dirty="0" smtClean="0">
                <a:latin typeface="Arial" pitchFamily="34" charset="0"/>
                <a:ea typeface="Calibri" pitchFamily="34" charset="0"/>
                <a:cs typeface="Arial" pitchFamily="34" charset="0"/>
              </a:rPr>
              <a:t>-</a:t>
            </a:r>
            <a:r>
              <a:rPr lang="cs-CZ" sz="1100" b="0" dirty="0" err="1" smtClean="0">
                <a:latin typeface="Arial" pitchFamily="34" charset="0"/>
                <a:ea typeface="Calibri" pitchFamily="34" charset="0"/>
                <a:cs typeface="Arial" pitchFamily="34" charset="0"/>
              </a:rPr>
              <a:t>Belák</a:t>
            </a:r>
            <a:r>
              <a:rPr lang="cs-CZ" sz="1100" b="0" dirty="0" smtClean="0">
                <a:latin typeface="Arial" pitchFamily="34" charset="0"/>
                <a:ea typeface="Calibri" pitchFamily="34" charset="0"/>
                <a:cs typeface="Arial" pitchFamily="34" charset="0"/>
              </a:rPr>
              <a:t>, Tůma, </a:t>
            </a:r>
            <a:r>
              <a:rPr lang="cs-CZ" sz="1100" b="0" dirty="0" err="1" smtClean="0">
                <a:latin typeface="Arial" pitchFamily="34" charset="0"/>
                <a:ea typeface="Calibri" pitchFamily="34" charset="0"/>
                <a:cs typeface="Arial" pitchFamily="34" charset="0"/>
              </a:rPr>
              <a:t>Šmidrkal</a:t>
            </a:r>
            <a:r>
              <a:rPr lang="cs-CZ" sz="1100" b="0" dirty="0" smtClean="0">
                <a:latin typeface="Arial" pitchFamily="34" charset="0"/>
                <a:ea typeface="Calibri" pitchFamily="34" charset="0"/>
                <a:cs typeface="Arial" pitchFamily="34" charset="0"/>
              </a:rPr>
              <a:t>, Mencl-Kala(82.Šimral), </a:t>
            </a:r>
          </a:p>
          <a:p>
            <a:pPr lvl="0" eaLnBrk="0" hangingPunct="0"/>
            <a:r>
              <a:rPr lang="cs-CZ" sz="1100" b="0" dirty="0" smtClean="0">
                <a:latin typeface="Arial" pitchFamily="34" charset="0"/>
                <a:ea typeface="Calibri" pitchFamily="34" charset="0"/>
                <a:cs typeface="Arial" pitchFamily="34" charset="0"/>
              </a:rPr>
              <a:t>                </a:t>
            </a:r>
            <a:r>
              <a:rPr lang="cs-CZ" sz="1100" b="0" dirty="0" err="1" smtClean="0">
                <a:latin typeface="Arial" pitchFamily="34" charset="0"/>
                <a:ea typeface="Calibri" pitchFamily="34" charset="0"/>
                <a:cs typeface="Arial" pitchFamily="34" charset="0"/>
              </a:rPr>
              <a:t>Kucler</a:t>
            </a:r>
            <a:r>
              <a:rPr lang="cs-CZ" sz="1100" b="0" dirty="0" smtClean="0">
                <a:latin typeface="Arial" pitchFamily="34" charset="0"/>
                <a:ea typeface="Calibri" pitchFamily="34" charset="0"/>
                <a:cs typeface="Arial" pitchFamily="34" charset="0"/>
              </a:rPr>
              <a:t>, </a:t>
            </a:r>
            <a:r>
              <a:rPr lang="cs-CZ" sz="1100" b="0" dirty="0" err="1" smtClean="0">
                <a:latin typeface="Arial" pitchFamily="34" charset="0"/>
                <a:ea typeface="Calibri" pitchFamily="34" charset="0"/>
                <a:cs typeface="Arial" pitchFamily="34" charset="0"/>
              </a:rPr>
              <a:t>Malák</a:t>
            </a:r>
            <a:r>
              <a:rPr lang="cs-CZ" sz="1100" b="0" dirty="0" smtClean="0">
                <a:latin typeface="Arial" pitchFamily="34" charset="0"/>
                <a:ea typeface="Calibri" pitchFamily="34" charset="0"/>
                <a:cs typeface="Arial" pitchFamily="34" charset="0"/>
              </a:rPr>
              <a:t>(74.Stejskal),</a:t>
            </a:r>
            <a:r>
              <a:rPr lang="cs-CZ" sz="1100" b="0" dirty="0" err="1" smtClean="0">
                <a:latin typeface="Arial" pitchFamily="34" charset="0"/>
                <a:ea typeface="Calibri" pitchFamily="34" charset="0"/>
                <a:cs typeface="Arial" pitchFamily="34" charset="0"/>
              </a:rPr>
              <a:t>Slanička</a:t>
            </a:r>
            <a:r>
              <a:rPr lang="cs-CZ" sz="1100" b="0" dirty="0" smtClean="0">
                <a:latin typeface="Arial" pitchFamily="34" charset="0"/>
                <a:ea typeface="Calibri" pitchFamily="34" charset="0"/>
                <a:cs typeface="Arial" pitchFamily="34" charset="0"/>
              </a:rPr>
              <a:t>, </a:t>
            </a:r>
            <a:r>
              <a:rPr lang="cs-CZ" sz="1100" b="0" dirty="0" err="1" smtClean="0">
                <a:latin typeface="Arial" pitchFamily="34" charset="0"/>
                <a:ea typeface="Calibri" pitchFamily="34" charset="0"/>
                <a:cs typeface="Arial" pitchFamily="34" charset="0"/>
              </a:rPr>
              <a:t>Rejman</a:t>
            </a:r>
            <a:r>
              <a:rPr lang="cs-CZ" sz="1100" b="0" dirty="0" smtClean="0">
                <a:latin typeface="Arial" pitchFamily="34" charset="0"/>
                <a:ea typeface="Calibri" pitchFamily="34" charset="0"/>
                <a:cs typeface="Arial" pitchFamily="34" charset="0"/>
              </a:rPr>
              <a:t>(86.Ransdorf)-</a:t>
            </a:r>
          </a:p>
          <a:p>
            <a:pPr lvl="0" eaLnBrk="0" hangingPunct="0"/>
            <a:r>
              <a:rPr lang="cs-CZ" sz="1100" b="0" dirty="0" smtClean="0">
                <a:latin typeface="Arial" pitchFamily="34" charset="0"/>
                <a:ea typeface="Calibri" pitchFamily="34" charset="0"/>
                <a:cs typeface="Arial" pitchFamily="34" charset="0"/>
              </a:rPr>
              <a:t>                Tichý,  </a:t>
            </a:r>
            <a:endParaRPr lang="cs-CZ" sz="1100" b="0" dirty="0" smtClean="0">
              <a:latin typeface="Arial" pitchFamily="34" charset="0"/>
              <a:cs typeface="Arial" pitchFamily="34" charset="0"/>
            </a:endParaRPr>
          </a:p>
          <a:p>
            <a:pPr lvl="0" eaLnBrk="0" hangingPunct="0"/>
            <a:r>
              <a:rPr lang="cs-CZ" sz="1100" b="0" u="sng" dirty="0" smtClean="0">
                <a:latin typeface="Arial" pitchFamily="34" charset="0"/>
                <a:ea typeface="Calibri" pitchFamily="34" charset="0"/>
                <a:cs typeface="Arial" pitchFamily="34" charset="0"/>
              </a:rPr>
              <a:t>Připraveni</a:t>
            </a:r>
            <a:r>
              <a:rPr lang="cs-CZ" sz="1100" b="0" dirty="0" smtClean="0">
                <a:latin typeface="Arial" pitchFamily="34" charset="0"/>
                <a:ea typeface="Calibri" pitchFamily="34" charset="0"/>
                <a:cs typeface="Arial" pitchFamily="34" charset="0"/>
              </a:rPr>
              <a:t>: Doležal</a:t>
            </a:r>
            <a:endParaRPr lang="cs-CZ" sz="1100" b="0" dirty="0" smtClean="0">
              <a:latin typeface="Arial" pitchFamily="34" charset="0"/>
              <a:cs typeface="Arial" pitchFamily="34" charset="0"/>
            </a:endParaRPr>
          </a:p>
          <a:p>
            <a:pPr lvl="0" eaLnBrk="0" hangingPunct="0"/>
            <a:r>
              <a:rPr lang="cs-CZ" sz="1100" b="0" u="sng" dirty="0" smtClean="0">
                <a:latin typeface="Arial" pitchFamily="34" charset="0"/>
                <a:ea typeface="Calibri" pitchFamily="34" charset="0"/>
                <a:cs typeface="Arial" pitchFamily="34" charset="0"/>
              </a:rPr>
              <a:t>Trenér</a:t>
            </a:r>
            <a:r>
              <a:rPr lang="cs-CZ" sz="1100" b="0" dirty="0" smtClean="0">
                <a:latin typeface="Arial" pitchFamily="34" charset="0"/>
                <a:ea typeface="Calibri" pitchFamily="34" charset="0"/>
                <a:cs typeface="Arial" pitchFamily="34" charset="0"/>
              </a:rPr>
              <a:t>: </a:t>
            </a:r>
            <a:r>
              <a:rPr lang="cs-CZ" sz="1100" b="0" dirty="0" err="1" smtClean="0">
                <a:latin typeface="Arial" pitchFamily="34" charset="0"/>
                <a:ea typeface="Calibri" pitchFamily="34" charset="0"/>
                <a:cs typeface="Arial" pitchFamily="34" charset="0"/>
              </a:rPr>
              <a:t>V</a:t>
            </a:r>
            <a:r>
              <a:rPr lang="cs-CZ" sz="1100" b="0" dirty="0" smtClean="0">
                <a:latin typeface="Arial" pitchFamily="34" charset="0"/>
                <a:ea typeface="Calibri" pitchFamily="34" charset="0"/>
                <a:cs typeface="Arial" pitchFamily="34" charset="0"/>
              </a:rPr>
              <a:t>.Frey  </a:t>
            </a:r>
            <a:r>
              <a:rPr lang="cs-CZ" sz="1100" b="0" u="sng" dirty="0" smtClean="0">
                <a:latin typeface="Arial" pitchFamily="34" charset="0"/>
                <a:ea typeface="Calibri" pitchFamily="34" charset="0"/>
                <a:cs typeface="Arial" pitchFamily="34" charset="0"/>
              </a:rPr>
              <a:t>Vedoucí</a:t>
            </a:r>
            <a:r>
              <a:rPr lang="cs-CZ" sz="1100" b="0" dirty="0" smtClean="0">
                <a:latin typeface="Arial" pitchFamily="34" charset="0"/>
                <a:ea typeface="Calibri" pitchFamily="34" charset="0"/>
                <a:cs typeface="Arial" pitchFamily="34" charset="0"/>
              </a:rPr>
              <a:t>: </a:t>
            </a:r>
            <a:r>
              <a:rPr lang="cs-CZ" sz="1100" b="0" dirty="0" err="1" smtClean="0">
                <a:latin typeface="Arial" pitchFamily="34" charset="0"/>
                <a:ea typeface="Calibri" pitchFamily="34" charset="0"/>
                <a:cs typeface="Arial" pitchFamily="34" charset="0"/>
              </a:rPr>
              <a:t>T.Duník</a:t>
            </a:r>
            <a:r>
              <a:rPr lang="cs-CZ" sz="1100" b="0" dirty="0" smtClean="0">
                <a:latin typeface="Arial" pitchFamily="34" charset="0"/>
                <a:ea typeface="Calibri" pitchFamily="34" charset="0"/>
                <a:cs typeface="Arial" pitchFamily="34" charset="0"/>
              </a:rPr>
              <a:t>  </a:t>
            </a:r>
            <a:r>
              <a:rPr lang="cs-CZ" sz="1100" b="0" u="sng" dirty="0" smtClean="0">
                <a:latin typeface="Arial" pitchFamily="34" charset="0"/>
                <a:ea typeface="Calibri" pitchFamily="34" charset="0"/>
                <a:cs typeface="Arial" pitchFamily="34" charset="0"/>
              </a:rPr>
              <a:t>Masér:</a:t>
            </a:r>
            <a:r>
              <a:rPr lang="cs-CZ" sz="1100" b="0" dirty="0" smtClean="0">
                <a:latin typeface="Arial" pitchFamily="34" charset="0"/>
                <a:ea typeface="Calibri" pitchFamily="34" charset="0"/>
                <a:cs typeface="Arial" pitchFamily="34" charset="0"/>
              </a:rPr>
              <a:t> </a:t>
            </a:r>
            <a:r>
              <a:rPr lang="cs-CZ" sz="1100" b="0" dirty="0" err="1" smtClean="0">
                <a:latin typeface="Arial" pitchFamily="34" charset="0"/>
                <a:ea typeface="Calibri" pitchFamily="34" charset="0"/>
                <a:cs typeface="Arial" pitchFamily="34" charset="0"/>
              </a:rPr>
              <a:t>J.Nedomlel</a:t>
            </a:r>
            <a:endParaRPr lang="cs-CZ" sz="1100" b="0" dirty="0" smtClean="0">
              <a:latin typeface="Arial" pitchFamily="34" charset="0"/>
              <a:cs typeface="Arial" pitchFamily="34" charset="0"/>
            </a:endParaRPr>
          </a:p>
          <a:p>
            <a:pPr lvl="0" eaLnBrk="0" hangingPunct="0"/>
            <a:r>
              <a:rPr lang="cs-CZ" sz="1100" b="0" u="sng" dirty="0" smtClean="0">
                <a:latin typeface="Arial" pitchFamily="34" charset="0"/>
                <a:ea typeface="Calibri" pitchFamily="34" charset="0"/>
                <a:cs typeface="Arial" pitchFamily="34" charset="0"/>
              </a:rPr>
              <a:t>Rozhodčí:</a:t>
            </a:r>
            <a:r>
              <a:rPr lang="cs-CZ" sz="1100" b="0" dirty="0" smtClean="0">
                <a:latin typeface="Arial" pitchFamily="34" charset="0"/>
                <a:ea typeface="Calibri" pitchFamily="34" charset="0"/>
                <a:cs typeface="Arial" pitchFamily="34" charset="0"/>
              </a:rPr>
              <a:t> Myška-Melichar, Štefan  </a:t>
            </a:r>
            <a:r>
              <a:rPr lang="cs-CZ" sz="1100" b="0" u="sng" dirty="0" smtClean="0">
                <a:latin typeface="Arial" pitchFamily="34" charset="0"/>
                <a:ea typeface="Calibri" pitchFamily="34" charset="0"/>
                <a:cs typeface="Arial" pitchFamily="34" charset="0"/>
              </a:rPr>
              <a:t>Delegát</a:t>
            </a:r>
            <a:r>
              <a:rPr lang="cs-CZ" sz="1100" b="0" dirty="0" smtClean="0">
                <a:latin typeface="Arial" pitchFamily="34" charset="0"/>
                <a:ea typeface="Calibri" pitchFamily="34" charset="0"/>
                <a:cs typeface="Arial" pitchFamily="34" charset="0"/>
              </a:rPr>
              <a:t>: </a:t>
            </a:r>
            <a:r>
              <a:rPr lang="cs-CZ" sz="1100" b="0" dirty="0" err="1" smtClean="0">
                <a:latin typeface="Arial" pitchFamily="34" charset="0"/>
                <a:ea typeface="Calibri" pitchFamily="34" charset="0"/>
                <a:cs typeface="Arial" pitchFamily="34" charset="0"/>
              </a:rPr>
              <a:t>Chlaň</a:t>
            </a:r>
            <a:r>
              <a:rPr lang="cs-CZ" sz="1100" b="0" dirty="0" smtClean="0">
                <a:latin typeface="Arial" pitchFamily="34" charset="0"/>
                <a:ea typeface="Calibri" pitchFamily="34" charset="0"/>
                <a:cs typeface="Arial" pitchFamily="34" charset="0"/>
              </a:rPr>
              <a:t>  150 diváků  </a:t>
            </a:r>
            <a:endParaRPr lang="cs-CZ" sz="1100" b="0" dirty="0" smtClean="0">
              <a:latin typeface="Arial" pitchFamily="34" charset="0"/>
              <a:cs typeface="Arial" pitchFamily="34" charset="0"/>
            </a:endParaRPr>
          </a:p>
        </p:txBody>
      </p:sp>
      <p:sp>
        <p:nvSpPr>
          <p:cNvPr id="10" name="TextovéPole 9"/>
          <p:cNvSpPr txBox="1"/>
          <p:nvPr/>
        </p:nvSpPr>
        <p:spPr>
          <a:xfrm>
            <a:off x="5575548" y="235124"/>
            <a:ext cx="4392488" cy="276999"/>
          </a:xfrm>
          <a:prstGeom prst="rect">
            <a:avLst/>
          </a:prstGeom>
          <a:solidFill>
            <a:schemeClr val="accent5">
              <a:lumMod val="60000"/>
              <a:lumOff val="40000"/>
            </a:schemeClr>
          </a:solidFill>
        </p:spPr>
        <p:txBody>
          <a:bodyPr wrap="square" rtlCol="0">
            <a:spAutoFit/>
          </a:bodyPr>
          <a:lstStyle/>
          <a:p>
            <a:pPr algn="ctr"/>
            <a:r>
              <a:rPr lang="cs-CZ" dirty="0" smtClean="0">
                <a:latin typeface="Bell MT" pitchFamily="18" charset="0"/>
              </a:rPr>
              <a:t>Pokračování zápasu s Neratovicemi</a:t>
            </a:r>
            <a:endParaRPr lang="cs-CZ" dirty="0">
              <a:latin typeface="Bell MT" pitchFamily="18" charset="0"/>
            </a:endParaRPr>
          </a:p>
        </p:txBody>
      </p:sp>
      <p:sp>
        <p:nvSpPr>
          <p:cNvPr id="9" name="Rectangle 1"/>
          <p:cNvSpPr>
            <a:spLocks noChangeArrowheads="1"/>
          </p:cNvSpPr>
          <p:nvPr/>
        </p:nvSpPr>
        <p:spPr bwMode="auto">
          <a:xfrm>
            <a:off x="174948" y="404402"/>
            <a:ext cx="4752528" cy="6463308"/>
          </a:xfrm>
          <a:prstGeom prst="rect">
            <a:avLst/>
          </a:prstGeom>
          <a:solidFill>
            <a:schemeClr val="bg1"/>
          </a:solidFill>
          <a:ln w="9525">
            <a:solidFill>
              <a:srgbClr val="FFFF00"/>
            </a:solidFill>
            <a:miter lim="800000"/>
            <a:headEnd/>
            <a:tailEnd/>
          </a:ln>
          <a:effectLst>
            <a:innerShdw blurRad="63500" dist="50800" dir="16200000">
              <a:prstClr val="black">
                <a:alpha val="50000"/>
              </a:prstClr>
            </a:innerShdw>
          </a:effectLst>
        </p:spPr>
        <p:txBody>
          <a:bodyPr vert="horz" wrap="square" lIns="91440" tIns="45720" rIns="91440" bIns="45720" numCol="1" spcCol="252000"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i="0" u="sng" strike="noStrike" cap="none" normalizeH="0" baseline="0" dirty="0" smtClean="0">
                <a:ln>
                  <a:noFill/>
                </a:ln>
                <a:solidFill>
                  <a:srgbClr val="3333CC"/>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SK </a:t>
            </a:r>
            <a:r>
              <a:rPr kumimoji="0" lang="cs-CZ" sz="2000" i="0" u="sng" strike="noStrike" cap="none" normalizeH="0" baseline="0" dirty="0" err="1" smtClean="0">
                <a:ln>
                  <a:noFill/>
                </a:ln>
                <a:solidFill>
                  <a:srgbClr val="3333CC"/>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Štětí</a:t>
            </a:r>
            <a:r>
              <a:rPr kumimoji="0" lang="cs-CZ" sz="2000" i="0" u="sng" strike="noStrike" cap="none" normalizeH="0" baseline="0" dirty="0" smtClean="0">
                <a:ln>
                  <a:noFill/>
                </a:ln>
                <a:solidFill>
                  <a:srgbClr val="3333CC"/>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 FK Litoměřice</a:t>
            </a:r>
            <a:endParaRPr kumimoji="0" lang="cs-CZ" sz="800" i="0" u="none" strike="noStrike" cap="none" normalizeH="0" baseline="0" dirty="0" smtClean="0">
              <a:ln>
                <a:noFill/>
              </a:ln>
              <a:solidFill>
                <a:srgbClr val="3333CC"/>
              </a:solidFill>
              <a:effectLst>
                <a:outerShdw blurRad="38100" dist="38100" dir="2700000" algn="tl">
                  <a:srgbClr val="000000">
                    <a:alpha val="43137"/>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i="0" u="sng" strike="noStrike" cap="none" normalizeH="0" baseline="0" dirty="0" smtClean="0">
                <a:ln>
                  <a:noFill/>
                </a:ln>
                <a:solidFill>
                  <a:srgbClr val="3333CC"/>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(0:1) </a:t>
            </a:r>
            <a:r>
              <a:rPr kumimoji="0" lang="cs-CZ" sz="1600" i="0" u="sng" strike="noStrike" cap="none" normalizeH="0" baseline="0" dirty="0" smtClean="0">
                <a:ln>
                  <a:noFill/>
                </a:ln>
                <a:solidFill>
                  <a:srgbClr val="3333CC"/>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20.4.2014 18.kolo starší žáci</a:t>
            </a:r>
            <a:endParaRPr kumimoji="0" lang="cs-CZ" sz="800" i="0" u="none" strike="noStrike" cap="none" normalizeH="0" baseline="0" dirty="0" smtClean="0">
              <a:ln>
                <a:noFill/>
              </a:ln>
              <a:solidFill>
                <a:srgbClr val="3333CC"/>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Před týdnem starší žáci slavili vítězství v Bílině a teď je doma v okresním derby čekal soupeř podstatně těžší 3. tým tabulky FK Litoměřice. V úvodu to ale vůbec tak nevypadalo a drželi jsme krok. </a:t>
            </a:r>
            <a:r>
              <a:rPr kumimoji="0" lang="cs-CZ"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Feko</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kopal roh ve 4. minutě, ale moc s mu nepovedl. Jinak nic podstatného se na hřiště neodehrávalo. V 10. minutě kopeme roh z velké dálky a brankář musel vytlačit balón na roh. Útoky soupeře končily většinou před hranicí šestnáctky až teda na jeden. Davida </a:t>
            </a:r>
            <a:r>
              <a:rPr kumimoji="0" lang="cs-CZ"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Duru</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ale vychytal Matěj Svoboda v naší brance. Od těchto okamžiků už se hosté pomalu začínali probírat a před naší svatyní se bylo stále více na co koukat. Titěra v jasné šanci přestřelil. Pak však zaspal na právě straně Vála a toho využil k rychlému zaběhnutí před branku hráč hostů a s jeho pohotovou střelou, která navíc ještě poskakovala si náš brankář neporadil. To běžela 26. minuta. Ve zbytku poločasu jsme se pokoušeli o vyrovnání, ale střela </a:t>
            </a:r>
            <a:r>
              <a:rPr kumimoji="0" lang="cs-CZ"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Svitáka</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levou nohou skončila nad. Neujala se ani snaha </a:t>
            </a:r>
            <a:r>
              <a:rPr kumimoji="0" lang="cs-CZ"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Feka</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jehož střelu obrana Litoměřic srazila na roh. Druhá půle začala střelou </a:t>
            </a:r>
            <a:r>
              <a:rPr kumimoji="0" lang="cs-CZ"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Cermánka</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přes celou branku NAŠI těsně vedle. Vzpomenout chtěl Podstavec z volného přímého kopu na zápas s Kadaní, ale tentokrát branku přestřelil. Velmi hezky na druhé straně hlavičkoval Krejčí a Svoboda v brance zachraňoval skokem po míči na brankové čáře. Stále jsme tak žili a snažili se o vyrovnání. Po volném přímém kopu proletěl míč těsně kolem tyče za branku. Velká šance na vyrovnání se naskytla v 50. minutě z volného přímého kopu za nedovolenou malou domů. </a:t>
            </a:r>
            <a:r>
              <a:rPr kumimoji="0" lang="cs-CZ"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Podstavcovi</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ale míč ideálně nesedl a trefil jenom zeď. Okamžitá </a:t>
            </a:r>
            <a:r>
              <a:rPr kumimoji="0" lang="cs-CZ"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odpověd</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následovala. Jakl prohrál běžecký souboj s </a:t>
            </a:r>
            <a:r>
              <a:rPr kumimoji="0" lang="cs-CZ"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Pavlisem</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 jeho pěkná střela už znamenala vedení hostů 2:0. Pak ještě hezky hlavičkoval domácí Beruška, ale míč jen těsně přeletěl břevno. Navýšit náskok mohl Titěra, ale branka po jeho střela to také nebyla. V poslední minutě zbytečně tečoval míč směřující do branky </a:t>
            </a:r>
            <a:r>
              <a:rPr kumimoji="0" lang="cs-CZ"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Feko</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 snížit aspoň na rozdíl jedné branky se nám nepodařilo.</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rgbClr val="333333"/>
                </a:solidFill>
                <a:effectLst/>
                <a:latin typeface="Arial" pitchFamily="34" charset="0"/>
                <a:ea typeface="Times New Roman" pitchFamily="18" charset="0"/>
                <a:cs typeface="Arial" pitchFamily="34" charset="0"/>
              </a:rPr>
              <a:t>Sestava</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M</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.Svoboda- </a:t>
            </a:r>
            <a:r>
              <a:rPr kumimoji="0" lang="cs-CZ"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Pabiška</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Sviták</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Podstavec, Ladič, Jakl, Vála,</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cs-CZ" sz="1100" b="0" dirty="0" smtClean="0">
                <a:solidFill>
                  <a:srgbClr val="333333"/>
                </a:solidFill>
                <a:latin typeface="Arial" pitchFamily="34" charset="0"/>
                <a:ea typeface="Times New Roman" pitchFamily="18" charset="0"/>
                <a:cs typeface="Arial" pitchFamily="34" charset="0"/>
              </a:rPr>
              <a:t>               </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Votruba, Podhorský, </a:t>
            </a:r>
            <a:r>
              <a:rPr kumimoji="0" lang="cs-CZ"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Feko</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Beruška</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rgbClr val="333333"/>
                </a:solidFill>
                <a:effectLst/>
                <a:latin typeface="Arial" pitchFamily="34" charset="0"/>
                <a:ea typeface="Times New Roman" pitchFamily="18" charset="0"/>
                <a:cs typeface="Arial" pitchFamily="34" charset="0"/>
              </a:rPr>
              <a:t>Střídající</a:t>
            </a:r>
            <a:endParaRPr kumimoji="0" lang="cs-CZ" sz="11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Plicka</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Štěpán, </a:t>
            </a:r>
            <a:r>
              <a:rPr kumimoji="0" lang="cs-CZ"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Vámoši</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rgbClr val="333333"/>
                </a:solidFill>
                <a:effectLst/>
                <a:latin typeface="Arial" pitchFamily="34" charset="0"/>
                <a:ea typeface="Times New Roman" pitchFamily="18" charset="0"/>
                <a:cs typeface="Arial" pitchFamily="34" charset="0"/>
              </a:rPr>
              <a:t>Trenér</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V</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.Podhorský </a:t>
            </a:r>
            <a:r>
              <a:rPr kumimoji="0" lang="cs-CZ"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R.Švejdar</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rgbClr val="333333"/>
                </a:solidFill>
                <a:effectLst/>
                <a:latin typeface="Arial" pitchFamily="34" charset="0"/>
                <a:ea typeface="Times New Roman" pitchFamily="18" charset="0"/>
                <a:cs typeface="Arial" pitchFamily="34" charset="0"/>
              </a:rPr>
              <a:t>Rozhodčí</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M</a:t>
            </a:r>
            <a:r>
              <a:rPr kumimoji="0" lang="cs-CZ"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.Hamšík</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6" name="Picture 171"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47" name="Picture 170"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48" name="Picture 169"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49" name="Picture 168"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0" name="Picture 167"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1" name="Picture 166"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2" name="Picture 165"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3" name="Picture 164"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4" name="Picture 163"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5" name="Picture 162"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6" name="Picture 161"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7" name="Picture 160"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8" name="Picture 159"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9" name="Picture 158"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0" name="Picture 157"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1" name="Picture 156"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2" name="Picture 155"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3" name="Picture 154"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4" name="Picture 153"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5" name="Picture 152"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6" name="Picture 151"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7" name="Picture 150"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8" name="Picture 149"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9" name="Picture 148"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0" name="Picture 147"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1" name="Picture 146"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2" name="Picture 145"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3" name="Picture 144"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4" name="Picture 14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5" name="Picture 14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6" name="Picture 141"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7" name="Picture 140"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8" name="Picture 13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9" name="Picture 13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0" name="Picture 13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1" name="Picture 13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2" name="Picture 13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3" name="Picture 13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4" name="Picture 13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5" name="Picture 13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6" name="Picture 13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7" name="Picture 13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8" name="Picture 12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14400" cy="914400"/>
          </a:xfrm>
          <a:prstGeom prst="rect">
            <a:avLst/>
          </a:prstGeom>
          <a:noFill/>
          <a:ln w="9525">
            <a:miter lim="800000"/>
            <a:headEnd/>
            <a:tailEnd/>
          </a:ln>
        </p:spPr>
      </p:pic>
      <p:pic>
        <p:nvPicPr>
          <p:cNvPr id="6189" name="Picture 12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14400" cy="914400"/>
          </a:xfrm>
          <a:prstGeom prst="rect">
            <a:avLst/>
          </a:prstGeom>
          <a:noFill/>
          <a:ln w="9525">
            <a:miter lim="800000"/>
            <a:headEnd/>
            <a:tailEnd/>
          </a:ln>
        </p:spPr>
      </p:pic>
      <p:pic>
        <p:nvPicPr>
          <p:cNvPr id="6190" name="Picture 12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14400" cy="933450"/>
          </a:xfrm>
          <a:prstGeom prst="rect">
            <a:avLst/>
          </a:prstGeom>
          <a:noFill/>
          <a:ln w="9525">
            <a:miter lim="800000"/>
            <a:headEnd/>
            <a:tailEnd/>
          </a:ln>
        </p:spPr>
      </p:pic>
      <p:pic>
        <p:nvPicPr>
          <p:cNvPr id="6191" name="Picture 12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14400" cy="933450"/>
          </a:xfrm>
          <a:prstGeom prst="rect">
            <a:avLst/>
          </a:prstGeom>
          <a:noFill/>
          <a:ln w="9525">
            <a:miter lim="800000"/>
            <a:headEnd/>
            <a:tailEnd/>
          </a:ln>
        </p:spPr>
      </p:pic>
      <p:pic>
        <p:nvPicPr>
          <p:cNvPr id="6192" name="Picture 12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895350"/>
            <a:ext cx="914400" cy="742950"/>
          </a:xfrm>
          <a:prstGeom prst="rect">
            <a:avLst/>
          </a:prstGeom>
          <a:noFill/>
          <a:ln w="9525">
            <a:miter lim="800000"/>
            <a:headEnd/>
            <a:tailEnd/>
          </a:ln>
        </p:spPr>
      </p:pic>
      <p:pic>
        <p:nvPicPr>
          <p:cNvPr id="6193" name="Picture 12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895350"/>
            <a:ext cx="914400" cy="742950"/>
          </a:xfrm>
          <a:prstGeom prst="rect">
            <a:avLst/>
          </a:prstGeom>
          <a:noFill/>
          <a:ln w="9525">
            <a:miter lim="800000"/>
            <a:headEnd/>
            <a:tailEnd/>
          </a:ln>
        </p:spPr>
      </p:pic>
      <p:pic>
        <p:nvPicPr>
          <p:cNvPr id="6194" name="Picture 123"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1123950"/>
            <a:ext cx="914400" cy="933450"/>
          </a:xfrm>
          <a:prstGeom prst="rect">
            <a:avLst/>
          </a:prstGeom>
          <a:noFill/>
          <a:ln w="9525">
            <a:miter lim="800000"/>
            <a:headEnd/>
            <a:tailEnd/>
          </a:ln>
        </p:spPr>
      </p:pic>
      <p:pic>
        <p:nvPicPr>
          <p:cNvPr id="6195" name="Picture 122"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1123950"/>
            <a:ext cx="914400" cy="933450"/>
          </a:xfrm>
          <a:prstGeom prst="rect">
            <a:avLst/>
          </a:prstGeom>
          <a:noFill/>
          <a:ln w="9525">
            <a:miter lim="800000"/>
            <a:headEnd/>
            <a:tailEnd/>
          </a:ln>
        </p:spPr>
      </p:pic>
      <p:pic>
        <p:nvPicPr>
          <p:cNvPr id="6196" name="Picture 121"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1352550"/>
            <a:ext cx="914400" cy="925513"/>
          </a:xfrm>
          <a:prstGeom prst="rect">
            <a:avLst/>
          </a:prstGeom>
          <a:noFill/>
          <a:ln w="9525">
            <a:miter lim="800000"/>
            <a:headEnd/>
            <a:tailEnd/>
          </a:ln>
        </p:spPr>
      </p:pic>
      <p:pic>
        <p:nvPicPr>
          <p:cNvPr id="6197" name="Picture 120"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1352550"/>
            <a:ext cx="914400" cy="925513"/>
          </a:xfrm>
          <a:prstGeom prst="rect">
            <a:avLst/>
          </a:prstGeom>
          <a:noFill/>
          <a:ln w="9525">
            <a:miter lim="800000"/>
            <a:headEnd/>
            <a:tailEnd/>
          </a:ln>
        </p:spPr>
      </p:pic>
      <p:pic>
        <p:nvPicPr>
          <p:cNvPr id="6198" name="Picture 119"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1581150"/>
            <a:ext cx="914400" cy="742950"/>
          </a:xfrm>
          <a:prstGeom prst="rect">
            <a:avLst/>
          </a:prstGeom>
          <a:noFill/>
          <a:ln w="9525">
            <a:miter lim="800000"/>
            <a:headEnd/>
            <a:tailEnd/>
          </a:ln>
        </p:spPr>
      </p:pic>
      <p:pic>
        <p:nvPicPr>
          <p:cNvPr id="6199" name="Picture 118"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1581150"/>
            <a:ext cx="914400" cy="742950"/>
          </a:xfrm>
          <a:prstGeom prst="rect">
            <a:avLst/>
          </a:prstGeom>
          <a:noFill/>
          <a:ln w="9525">
            <a:miter lim="800000"/>
            <a:headEnd/>
            <a:tailEnd/>
          </a:ln>
        </p:spPr>
      </p:pic>
      <p:pic>
        <p:nvPicPr>
          <p:cNvPr id="6200" name="Picture 117"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1809750"/>
            <a:ext cx="914400" cy="914400"/>
          </a:xfrm>
          <a:prstGeom prst="rect">
            <a:avLst/>
          </a:prstGeom>
          <a:noFill/>
          <a:ln w="9525">
            <a:miter lim="800000"/>
            <a:headEnd/>
            <a:tailEnd/>
          </a:ln>
        </p:spPr>
      </p:pic>
      <p:pic>
        <p:nvPicPr>
          <p:cNvPr id="6201" name="Picture 116"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1809750"/>
            <a:ext cx="914400" cy="914400"/>
          </a:xfrm>
          <a:prstGeom prst="rect">
            <a:avLst/>
          </a:prstGeom>
          <a:noFill/>
          <a:ln w="9525">
            <a:miter lim="800000"/>
            <a:headEnd/>
            <a:tailEnd/>
          </a:ln>
        </p:spPr>
      </p:pic>
      <p:pic>
        <p:nvPicPr>
          <p:cNvPr id="6202" name="Picture 115"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3" name="Picture 114"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4" name="Picture 113"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5" name="Picture 112"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6" name="Picture 111"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2266950"/>
            <a:ext cx="914400" cy="742950"/>
          </a:xfrm>
          <a:prstGeom prst="rect">
            <a:avLst/>
          </a:prstGeom>
          <a:noFill/>
          <a:ln w="9525">
            <a:miter lim="800000"/>
            <a:headEnd/>
            <a:tailEnd/>
          </a:ln>
        </p:spPr>
      </p:pic>
      <p:pic>
        <p:nvPicPr>
          <p:cNvPr id="6207" name="Picture 110"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2266950"/>
            <a:ext cx="914400" cy="742950"/>
          </a:xfrm>
          <a:prstGeom prst="rect">
            <a:avLst/>
          </a:prstGeom>
          <a:noFill/>
          <a:ln w="9525">
            <a:miter lim="800000"/>
            <a:headEnd/>
            <a:tailEnd/>
          </a:ln>
        </p:spPr>
      </p:pic>
      <p:pic>
        <p:nvPicPr>
          <p:cNvPr id="6208" name="Picture 109"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2495550"/>
            <a:ext cx="914400" cy="914400"/>
          </a:xfrm>
          <a:prstGeom prst="rect">
            <a:avLst/>
          </a:prstGeom>
          <a:noFill/>
          <a:ln w="9525">
            <a:miter lim="800000"/>
            <a:headEnd/>
            <a:tailEnd/>
          </a:ln>
        </p:spPr>
      </p:pic>
      <p:pic>
        <p:nvPicPr>
          <p:cNvPr id="6209" name="Picture 108"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2495550"/>
            <a:ext cx="914400" cy="914400"/>
          </a:xfrm>
          <a:prstGeom prst="rect">
            <a:avLst/>
          </a:prstGeom>
          <a:noFill/>
          <a:ln w="9525">
            <a:miter lim="800000"/>
            <a:headEnd/>
            <a:tailEnd/>
          </a:ln>
        </p:spPr>
      </p:pic>
      <p:pic>
        <p:nvPicPr>
          <p:cNvPr id="6210" name="Picture 107"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2724150"/>
            <a:ext cx="914400" cy="733425"/>
          </a:xfrm>
          <a:prstGeom prst="rect">
            <a:avLst/>
          </a:prstGeom>
          <a:noFill/>
          <a:ln w="9525">
            <a:miter lim="800000"/>
            <a:headEnd/>
            <a:tailEnd/>
          </a:ln>
        </p:spPr>
      </p:pic>
      <p:pic>
        <p:nvPicPr>
          <p:cNvPr id="6211" name="Picture 106"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2724150"/>
            <a:ext cx="914400" cy="733425"/>
          </a:xfrm>
          <a:prstGeom prst="rect">
            <a:avLst/>
          </a:prstGeom>
          <a:noFill/>
          <a:ln w="9525">
            <a:miter lim="800000"/>
            <a:headEnd/>
            <a:tailEnd/>
          </a:ln>
        </p:spPr>
      </p:pic>
      <p:pic>
        <p:nvPicPr>
          <p:cNvPr id="6212" name="Picture 105"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2724150"/>
            <a:ext cx="914400" cy="752475"/>
          </a:xfrm>
          <a:prstGeom prst="rect">
            <a:avLst/>
          </a:prstGeom>
          <a:noFill/>
          <a:ln w="9525">
            <a:miter lim="800000"/>
            <a:headEnd/>
            <a:tailEnd/>
          </a:ln>
        </p:spPr>
      </p:pic>
      <p:pic>
        <p:nvPicPr>
          <p:cNvPr id="6213" name="Picture 104"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2724150"/>
            <a:ext cx="914400" cy="752475"/>
          </a:xfrm>
          <a:prstGeom prst="rect">
            <a:avLst/>
          </a:prstGeom>
          <a:noFill/>
          <a:ln w="9525">
            <a:miter lim="800000"/>
            <a:headEnd/>
            <a:tailEnd/>
          </a:ln>
        </p:spPr>
      </p:pic>
      <p:pic>
        <p:nvPicPr>
          <p:cNvPr id="6214" name="Picture 103"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2952750"/>
            <a:ext cx="914400" cy="942975"/>
          </a:xfrm>
          <a:prstGeom prst="rect">
            <a:avLst/>
          </a:prstGeom>
          <a:noFill/>
          <a:ln w="9525">
            <a:miter lim="800000"/>
            <a:headEnd/>
            <a:tailEnd/>
          </a:ln>
        </p:spPr>
      </p:pic>
      <p:pic>
        <p:nvPicPr>
          <p:cNvPr id="6215" name="Picture 102"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2952750"/>
            <a:ext cx="914400" cy="942975"/>
          </a:xfrm>
          <a:prstGeom prst="rect">
            <a:avLst/>
          </a:prstGeom>
          <a:noFill/>
          <a:ln w="9525">
            <a:miter lim="800000"/>
            <a:headEnd/>
            <a:tailEnd/>
          </a:ln>
        </p:spPr>
      </p:pic>
      <p:pic>
        <p:nvPicPr>
          <p:cNvPr id="6216" name="Picture 101"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3182938"/>
            <a:ext cx="914400" cy="931862"/>
          </a:xfrm>
          <a:prstGeom prst="rect">
            <a:avLst/>
          </a:prstGeom>
          <a:noFill/>
          <a:ln w="9525">
            <a:miter lim="800000"/>
            <a:headEnd/>
            <a:tailEnd/>
          </a:ln>
        </p:spPr>
      </p:pic>
      <p:pic>
        <p:nvPicPr>
          <p:cNvPr id="6217" name="Picture 100"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3182938"/>
            <a:ext cx="914400" cy="931862"/>
          </a:xfrm>
          <a:prstGeom prst="rect">
            <a:avLst/>
          </a:prstGeom>
          <a:noFill/>
          <a:ln w="9525">
            <a:miter lim="800000"/>
            <a:headEnd/>
            <a:tailEnd/>
          </a:ln>
        </p:spPr>
      </p:pic>
      <p:pic>
        <p:nvPicPr>
          <p:cNvPr id="6218" name="Picture 99"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3409950"/>
            <a:ext cx="914400" cy="914400"/>
          </a:xfrm>
          <a:prstGeom prst="rect">
            <a:avLst/>
          </a:prstGeom>
          <a:noFill/>
          <a:ln w="9525">
            <a:miter lim="800000"/>
            <a:headEnd/>
            <a:tailEnd/>
          </a:ln>
        </p:spPr>
      </p:pic>
      <p:pic>
        <p:nvPicPr>
          <p:cNvPr id="6219" name="Picture 98"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3409950"/>
            <a:ext cx="914400" cy="9144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a:noFill/>
          <a:miter lim="800000"/>
          <a:headEnd/>
          <a:tailEnd/>
        </a:ln>
        <a:effectLst/>
      </a:spPr>
      <a:bodyPr vert="horz" wrap="square" lIns="0" tIns="0" rIns="38088" bIns="39675"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900" b="1" i="0" u="none" strike="noStrike" cap="none" normalizeH="0" baseline="0" dirty="0" smtClean="0">
            <a:ln>
              <a:noFill/>
            </a:ln>
            <a:solidFill>
              <a:srgbClr val="FFFFFF"/>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9999FF"/>
          </a:outerShdw>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ln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194376</TotalTime>
  <Words>5797</Words>
  <Application>Microsoft Office PowerPoint</Application>
  <PresentationFormat>Vlastní</PresentationFormat>
  <Paragraphs>1299</Paragraphs>
  <Slides>22</Slides>
  <Notes>15</Notes>
  <HiddenSlides>0</HiddenSlides>
  <MMClips>0</MMClips>
  <ScaleCrop>false</ScaleCrop>
  <HeadingPairs>
    <vt:vector size="6" baseType="variant">
      <vt:variant>
        <vt:lpstr>Použitá písma</vt:lpstr>
      </vt:variant>
      <vt:variant>
        <vt:i4>52</vt:i4>
      </vt:variant>
      <vt:variant>
        <vt:lpstr>Motiv</vt:lpstr>
      </vt:variant>
      <vt:variant>
        <vt:i4>1</vt:i4>
      </vt:variant>
      <vt:variant>
        <vt:lpstr>Nadpisy snímků</vt:lpstr>
      </vt:variant>
      <vt:variant>
        <vt:i4>22</vt:i4>
      </vt:variant>
    </vt:vector>
  </HeadingPairs>
  <TitlesOfParts>
    <vt:vector size="75" baseType="lpstr">
      <vt:lpstr>Batang</vt:lpstr>
      <vt:lpstr>BatangChe</vt:lpstr>
      <vt:lpstr>DFKai-SB</vt:lpstr>
      <vt:lpstr>Dotum</vt:lpstr>
      <vt:lpstr>Gungsuh</vt:lpstr>
      <vt:lpstr>Meiryo</vt:lpstr>
      <vt:lpstr>MS Gothic</vt:lpstr>
      <vt:lpstr>MS Mincho</vt:lpstr>
      <vt:lpstr>MS PGothic</vt:lpstr>
      <vt:lpstr>Aharoni</vt:lpstr>
      <vt:lpstr>Albertus MT</vt:lpstr>
      <vt:lpstr>Arial</vt:lpstr>
      <vt:lpstr>Arial Black</vt:lpstr>
      <vt:lpstr>Arial Rounded MT Bold</vt:lpstr>
      <vt:lpstr>Baskerville Old Face</vt:lpstr>
      <vt:lpstr>Bell MT</vt:lpstr>
      <vt:lpstr>Bookman Old Style</vt:lpstr>
      <vt:lpstr>Calibri</vt:lpstr>
      <vt:lpstr>Calisto MT</vt:lpstr>
      <vt:lpstr>Cambria</vt:lpstr>
      <vt:lpstr>Cambria Math</vt:lpstr>
      <vt:lpstr>Candara</vt:lpstr>
      <vt:lpstr>Centaur</vt:lpstr>
      <vt:lpstr>Century</vt:lpstr>
      <vt:lpstr>Century Gothic</vt:lpstr>
      <vt:lpstr>Colonna MT</vt:lpstr>
      <vt:lpstr>Comic Sans MS</vt:lpstr>
      <vt:lpstr>David</vt:lpstr>
      <vt:lpstr>Elephant</vt:lpstr>
      <vt:lpstr>Eras Bold ITC</vt:lpstr>
      <vt:lpstr>Euphemia</vt:lpstr>
      <vt:lpstr>FrankRuehl</vt:lpstr>
      <vt:lpstr>Gill Sans MT</vt:lpstr>
      <vt:lpstr>Gill Sans Ultra Bold</vt:lpstr>
      <vt:lpstr>Impact</vt:lpstr>
      <vt:lpstr>Imprint MT Shadow</vt:lpstr>
      <vt:lpstr>ISOCPEUR</vt:lpstr>
      <vt:lpstr>Kalinga</vt:lpstr>
      <vt:lpstr>Latha</vt:lpstr>
      <vt:lpstr>Leelawadee</vt:lpstr>
      <vt:lpstr>Lucida Bright</vt:lpstr>
      <vt:lpstr>Lucida Fax</vt:lpstr>
      <vt:lpstr>Mangal</vt:lpstr>
      <vt:lpstr>Narkisim</vt:lpstr>
      <vt:lpstr>Perpetua</vt:lpstr>
      <vt:lpstr>Ravie</vt:lpstr>
      <vt:lpstr>Rockwell Extra Bold</vt:lpstr>
      <vt:lpstr>Segoe UI</vt:lpstr>
      <vt:lpstr>Tahoma</vt:lpstr>
      <vt:lpstr>Times New Roman</vt:lpstr>
      <vt:lpstr>Tw Cen MT</vt:lpstr>
      <vt:lpstr>Verdana</vt:lpstr>
      <vt:lpstr>Výchozí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Frantschach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Pavel Čermák</dc:creator>
  <cp:lastModifiedBy>Plíšek Milan Ing.</cp:lastModifiedBy>
  <cp:revision>10918</cp:revision>
  <cp:lastPrinted>2003-08-14T09:54:30Z</cp:lastPrinted>
  <dcterms:created xsi:type="dcterms:W3CDTF">2001-03-12T13:44:53Z</dcterms:created>
  <dcterms:modified xsi:type="dcterms:W3CDTF">2017-09-08T11:21:15Z</dcterms:modified>
</cp:coreProperties>
</file>